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76" r:id="rId2"/>
    <p:sldId id="257" r:id="rId3"/>
    <p:sldId id="258" r:id="rId4"/>
    <p:sldId id="259" r:id="rId5"/>
    <p:sldId id="281" r:id="rId6"/>
    <p:sldId id="282" r:id="rId7"/>
    <p:sldId id="283" r:id="rId8"/>
    <p:sldId id="278" r:id="rId9"/>
    <p:sldId id="264" r:id="rId10"/>
    <p:sldId id="265" r:id="rId11"/>
    <p:sldId id="266" r:id="rId12"/>
    <p:sldId id="267" r:id="rId13"/>
    <p:sldId id="279" r:id="rId14"/>
    <p:sldId id="269" r:id="rId15"/>
    <p:sldId id="270" r:id="rId16"/>
    <p:sldId id="284" r:id="rId17"/>
    <p:sldId id="271" r:id="rId18"/>
    <p:sldId id="272" r:id="rId19"/>
    <p:sldId id="280" r:id="rId20"/>
    <p:sldId id="274" r:id="rId21"/>
    <p:sldId id="275" r:id="rId22"/>
    <p:sldId id="260" r:id="rId23"/>
    <p:sldId id="261" r:id="rId24"/>
    <p:sldId id="262" r:id="rId25"/>
  </p:sldIdLst>
  <p:sldSz cx="13817600" cy="7772400"/>
  <p:notesSz cx="10058400" cy="7772400"/>
  <p:defaultTextStyle>
    <a:defPPr>
      <a:defRPr kern="0"/>
    </a:defPPr>
  </p:defaultTextStyle>
  <p:extLst>
    <p:ext uri="{EFAFB233-063F-42B5-8137-9DF3F51BA10A}">
      <p15:sldGuideLst xmlns:p15="http://schemas.microsoft.com/office/powerpoint/2012/main">
        <p15:guide id="1" orient="horz" pos="2880" userDrawn="1">
          <p15:clr>
            <a:srgbClr val="A4A3A4"/>
          </p15:clr>
        </p15:guide>
        <p15:guide id="2" pos="296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7" d="100"/>
          <a:sy n="77" d="100"/>
        </p:scale>
        <p:origin x="936" y="56"/>
      </p:cViewPr>
      <p:guideLst>
        <p:guide orient="horz" pos="2880"/>
        <p:guide pos="2967"/>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7.jpg"/><Relationship Id="rId13" Type="http://schemas.openxmlformats.org/officeDocument/2006/relationships/image" Target="../media/image12.jpg"/><Relationship Id="rId3" Type="http://schemas.openxmlformats.org/officeDocument/2006/relationships/image" Target="../media/image2.png"/><Relationship Id="rId7" Type="http://schemas.openxmlformats.org/officeDocument/2006/relationships/image" Target="../media/image6.jpg"/><Relationship Id="rId12" Type="http://schemas.openxmlformats.org/officeDocument/2006/relationships/image" Target="../media/image11.jp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5.jp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jp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jpg"/><Relationship Id="rId14" Type="http://schemas.openxmlformats.org/officeDocument/2006/relationships/image" Target="../media/image13.jp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18" Type="http://schemas.openxmlformats.org/officeDocument/2006/relationships/image" Target="../media/image31.png"/><Relationship Id="rId3" Type="http://schemas.openxmlformats.org/officeDocument/2006/relationships/image" Target="../media/image16.png"/><Relationship Id="rId21" Type="http://schemas.openxmlformats.org/officeDocument/2006/relationships/image" Target="../media/image34.png"/><Relationship Id="rId7" Type="http://schemas.openxmlformats.org/officeDocument/2006/relationships/image" Target="../media/image20.png"/><Relationship Id="rId12" Type="http://schemas.openxmlformats.org/officeDocument/2006/relationships/image" Target="../media/image25.png"/><Relationship Id="rId17" Type="http://schemas.openxmlformats.org/officeDocument/2006/relationships/image" Target="../media/image30.png"/><Relationship Id="rId2" Type="http://schemas.openxmlformats.org/officeDocument/2006/relationships/image" Target="../media/image1.png"/><Relationship Id="rId16" Type="http://schemas.openxmlformats.org/officeDocument/2006/relationships/image" Target="../media/image29.png"/><Relationship Id="rId20" Type="http://schemas.openxmlformats.org/officeDocument/2006/relationships/image" Target="../media/image33.png"/><Relationship Id="rId1" Type="http://schemas.openxmlformats.org/officeDocument/2006/relationships/slideMaster" Target="../slideMasters/slideMaster1.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23" Type="http://schemas.openxmlformats.org/officeDocument/2006/relationships/image" Target="../media/image36.png"/><Relationship Id="rId10" Type="http://schemas.openxmlformats.org/officeDocument/2006/relationships/image" Target="../media/image23.png"/><Relationship Id="rId19" Type="http://schemas.openxmlformats.org/officeDocument/2006/relationships/image" Target="../media/image32.png"/><Relationship Id="rId4" Type="http://schemas.openxmlformats.org/officeDocument/2006/relationships/image" Target="../media/image17.jpg"/><Relationship Id="rId9" Type="http://schemas.openxmlformats.org/officeDocument/2006/relationships/image" Target="../media/image22.png"/><Relationship Id="rId14" Type="http://schemas.openxmlformats.org/officeDocument/2006/relationships/image" Target="../media/image27.png"/><Relationship Id="rId22" Type="http://schemas.openxmlformats.org/officeDocument/2006/relationships/image" Target="../media/image35.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42.jpg"/><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0.jpg"/><Relationship Id="rId5" Type="http://schemas.openxmlformats.org/officeDocument/2006/relationships/image" Target="../media/image39.png"/><Relationship Id="rId4" Type="http://schemas.openxmlformats.org/officeDocument/2006/relationships/image" Target="../media/image38.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036320" y="2409445"/>
            <a:ext cx="11744960" cy="813941"/>
          </a:xfrm>
          <a:prstGeom prst="rect">
            <a:avLst/>
          </a:prstGeom>
        </p:spPr>
        <p:txBody>
          <a:bodyPr wrap="square" lIns="0" tIns="0" rIns="0" bIns="0">
            <a:spAutoFit/>
          </a:bodyPr>
          <a:lstStyle>
            <a:lvl1pPr>
              <a:defRPr sz="5289" b="0" i="0">
                <a:solidFill>
                  <a:schemeClr val="bg1"/>
                </a:solidFill>
                <a:latin typeface="Verdana"/>
                <a:cs typeface="Verdana"/>
              </a:defRPr>
            </a:lvl1pPr>
          </a:lstStyle>
          <a:p>
            <a:endParaRPr/>
          </a:p>
        </p:txBody>
      </p:sp>
      <p:sp>
        <p:nvSpPr>
          <p:cNvPr id="3" name="Holder 3"/>
          <p:cNvSpPr>
            <a:spLocks noGrp="1"/>
          </p:cNvSpPr>
          <p:nvPr>
            <p:ph type="subTitle" idx="4"/>
          </p:nvPr>
        </p:nvSpPr>
        <p:spPr>
          <a:xfrm>
            <a:off x="2072640" y="4352544"/>
            <a:ext cx="9672320" cy="465064"/>
          </a:xfrm>
          <a:prstGeom prst="rect">
            <a:avLst/>
          </a:prstGeom>
        </p:spPr>
        <p:txBody>
          <a:bodyPr wrap="square" lIns="0" tIns="0" rIns="0" bIns="0">
            <a:spAutoFit/>
          </a:bodyPr>
          <a:lstStyle>
            <a:lvl1pPr>
              <a:defRPr sz="3022" b="0" i="0">
                <a:solidFill>
                  <a:srgbClr val="7B0217"/>
                </a:solidFill>
                <a:latin typeface="Lucida Sans Unicode"/>
                <a:cs typeface="Lucida Sans Unicode"/>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1487828" y="1534167"/>
            <a:ext cx="10841949" cy="813941"/>
          </a:xfrm>
        </p:spPr>
        <p:txBody>
          <a:bodyPr lIns="0" tIns="0" rIns="0" bIns="0"/>
          <a:lstStyle>
            <a:lvl1pPr>
              <a:defRPr sz="5289" b="0" i="0">
                <a:solidFill>
                  <a:schemeClr val="bg1"/>
                </a:solidFill>
                <a:latin typeface="Verdana"/>
                <a:cs typeface="Verdana"/>
              </a:defRPr>
            </a:lvl1pPr>
          </a:lstStyle>
          <a:p>
            <a:endParaRPr/>
          </a:p>
        </p:txBody>
      </p:sp>
      <p:sp>
        <p:nvSpPr>
          <p:cNvPr id="3" name="Holder 3"/>
          <p:cNvSpPr>
            <a:spLocks noGrp="1"/>
          </p:cNvSpPr>
          <p:nvPr>
            <p:ph type="body" idx="1"/>
          </p:nvPr>
        </p:nvSpPr>
        <p:spPr>
          <a:xfrm>
            <a:off x="1201008" y="2338838"/>
            <a:ext cx="11339330" cy="465064"/>
          </a:xfrm>
        </p:spPr>
        <p:txBody>
          <a:bodyPr lIns="0" tIns="0" rIns="0" bIns="0"/>
          <a:lstStyle>
            <a:lvl1pPr>
              <a:defRPr sz="3022" b="0" i="0">
                <a:solidFill>
                  <a:srgbClr val="7B0217"/>
                </a:solidFill>
                <a:latin typeface="Lucida Sans Unicode"/>
                <a:cs typeface="Lucida Sans Unicode"/>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3" y="1057651"/>
            <a:ext cx="13817599" cy="5658617"/>
          </a:xfrm>
          <a:prstGeom prst="rect">
            <a:avLst/>
          </a:prstGeom>
        </p:spPr>
      </p:pic>
      <p:pic>
        <p:nvPicPr>
          <p:cNvPr id="17" name="bg object 17"/>
          <p:cNvPicPr/>
          <p:nvPr/>
        </p:nvPicPr>
        <p:blipFill>
          <a:blip r:embed="rId3" cstate="print"/>
          <a:stretch>
            <a:fillRect/>
          </a:stretch>
        </p:blipFill>
        <p:spPr>
          <a:xfrm>
            <a:off x="3" y="1057658"/>
            <a:ext cx="13817599" cy="5658611"/>
          </a:xfrm>
          <a:prstGeom prst="rect">
            <a:avLst/>
          </a:prstGeom>
        </p:spPr>
      </p:pic>
      <p:pic>
        <p:nvPicPr>
          <p:cNvPr id="18" name="bg object 18"/>
          <p:cNvPicPr/>
          <p:nvPr/>
        </p:nvPicPr>
        <p:blipFill>
          <a:blip r:embed="rId4" cstate="print"/>
          <a:stretch>
            <a:fillRect/>
          </a:stretch>
        </p:blipFill>
        <p:spPr>
          <a:xfrm>
            <a:off x="77458" y="4980437"/>
            <a:ext cx="136081" cy="97535"/>
          </a:xfrm>
          <a:prstGeom prst="rect">
            <a:avLst/>
          </a:prstGeom>
        </p:spPr>
      </p:pic>
      <p:pic>
        <p:nvPicPr>
          <p:cNvPr id="19" name="bg object 19"/>
          <p:cNvPicPr/>
          <p:nvPr/>
        </p:nvPicPr>
        <p:blipFill>
          <a:blip r:embed="rId5" cstate="print"/>
          <a:stretch>
            <a:fillRect/>
          </a:stretch>
        </p:blipFill>
        <p:spPr>
          <a:xfrm>
            <a:off x="649002" y="6142653"/>
            <a:ext cx="328690" cy="363307"/>
          </a:xfrm>
          <a:prstGeom prst="rect">
            <a:avLst/>
          </a:prstGeom>
        </p:spPr>
      </p:pic>
      <p:pic>
        <p:nvPicPr>
          <p:cNvPr id="20" name="bg object 20"/>
          <p:cNvPicPr/>
          <p:nvPr/>
        </p:nvPicPr>
        <p:blipFill>
          <a:blip r:embed="rId6" cstate="print"/>
          <a:stretch>
            <a:fillRect/>
          </a:stretch>
        </p:blipFill>
        <p:spPr>
          <a:xfrm>
            <a:off x="983971" y="5817113"/>
            <a:ext cx="582014" cy="403859"/>
          </a:xfrm>
          <a:prstGeom prst="rect">
            <a:avLst/>
          </a:prstGeom>
        </p:spPr>
      </p:pic>
      <p:sp>
        <p:nvSpPr>
          <p:cNvPr id="21" name="bg object 21"/>
          <p:cNvSpPr/>
          <p:nvPr/>
        </p:nvSpPr>
        <p:spPr>
          <a:xfrm>
            <a:off x="983680" y="5811250"/>
            <a:ext cx="572243" cy="396240"/>
          </a:xfrm>
          <a:custGeom>
            <a:avLst/>
            <a:gdLst/>
            <a:ahLst/>
            <a:cxnLst/>
            <a:rect l="l" t="t" r="r" b="b"/>
            <a:pathLst>
              <a:path w="416559" h="396239">
                <a:moveTo>
                  <a:pt x="71528" y="256466"/>
                </a:moveTo>
                <a:lnTo>
                  <a:pt x="27979" y="336113"/>
                </a:lnTo>
                <a:lnTo>
                  <a:pt x="3262" y="388381"/>
                </a:lnTo>
                <a:lnTo>
                  <a:pt x="0" y="393620"/>
                </a:lnTo>
                <a:lnTo>
                  <a:pt x="0" y="396001"/>
                </a:lnTo>
                <a:lnTo>
                  <a:pt x="4333" y="396097"/>
                </a:lnTo>
                <a:lnTo>
                  <a:pt x="13930" y="394477"/>
                </a:lnTo>
                <a:lnTo>
                  <a:pt x="71528" y="256466"/>
                </a:lnTo>
                <a:close/>
              </a:path>
              <a:path w="416559" h="396239">
                <a:moveTo>
                  <a:pt x="263031" y="33645"/>
                </a:moveTo>
                <a:lnTo>
                  <a:pt x="192238" y="63793"/>
                </a:lnTo>
                <a:lnTo>
                  <a:pt x="142327" y="111585"/>
                </a:lnTo>
                <a:lnTo>
                  <a:pt x="90701" y="210526"/>
                </a:lnTo>
                <a:lnTo>
                  <a:pt x="71528" y="256466"/>
                </a:lnTo>
                <a:lnTo>
                  <a:pt x="92416" y="218265"/>
                </a:lnTo>
                <a:lnTo>
                  <a:pt x="181998" y="93273"/>
                </a:lnTo>
                <a:lnTo>
                  <a:pt x="263031" y="33645"/>
                </a:lnTo>
                <a:close/>
              </a:path>
              <a:path w="416559" h="396239">
                <a:moveTo>
                  <a:pt x="416266" y="138445"/>
                </a:moveTo>
                <a:lnTo>
                  <a:pt x="413313" y="48291"/>
                </a:lnTo>
                <a:lnTo>
                  <a:pt x="398359" y="5857"/>
                </a:lnTo>
                <a:lnTo>
                  <a:pt x="358830" y="0"/>
                </a:lnTo>
                <a:lnTo>
                  <a:pt x="282154" y="19573"/>
                </a:lnTo>
                <a:lnTo>
                  <a:pt x="263031" y="33645"/>
                </a:lnTo>
                <a:lnTo>
                  <a:pt x="263866" y="33289"/>
                </a:lnTo>
                <a:lnTo>
                  <a:pt x="345543" y="28503"/>
                </a:lnTo>
                <a:lnTo>
                  <a:pt x="391501" y="67008"/>
                </a:lnTo>
                <a:lnTo>
                  <a:pt x="411741" y="114942"/>
                </a:lnTo>
                <a:lnTo>
                  <a:pt x="416266" y="138445"/>
                </a:lnTo>
                <a:close/>
              </a:path>
            </a:pathLst>
          </a:custGeom>
          <a:solidFill>
            <a:srgbClr val="FF9D28"/>
          </a:solidFill>
        </p:spPr>
        <p:txBody>
          <a:bodyPr wrap="square" lIns="0" tIns="0" rIns="0" bIns="0" rtlCol="0"/>
          <a:lstStyle/>
          <a:p>
            <a:endParaRPr/>
          </a:p>
        </p:txBody>
      </p:sp>
      <p:pic>
        <p:nvPicPr>
          <p:cNvPr id="22" name="bg object 22"/>
          <p:cNvPicPr/>
          <p:nvPr/>
        </p:nvPicPr>
        <p:blipFill>
          <a:blip r:embed="rId7" cstate="print"/>
          <a:stretch>
            <a:fillRect/>
          </a:stretch>
        </p:blipFill>
        <p:spPr>
          <a:xfrm>
            <a:off x="994439" y="5838444"/>
            <a:ext cx="370562" cy="377952"/>
          </a:xfrm>
          <a:prstGeom prst="rect">
            <a:avLst/>
          </a:prstGeom>
        </p:spPr>
      </p:pic>
      <p:sp>
        <p:nvSpPr>
          <p:cNvPr id="23" name="bg object 23"/>
          <p:cNvSpPr/>
          <p:nvPr/>
        </p:nvSpPr>
        <p:spPr>
          <a:xfrm>
            <a:off x="957017" y="6214609"/>
            <a:ext cx="437906" cy="271780"/>
          </a:xfrm>
          <a:custGeom>
            <a:avLst/>
            <a:gdLst/>
            <a:ahLst/>
            <a:cxnLst/>
            <a:rect l="l" t="t" r="r" b="b"/>
            <a:pathLst>
              <a:path w="318769" h="271779">
                <a:moveTo>
                  <a:pt x="318325" y="271533"/>
                </a:moveTo>
                <a:lnTo>
                  <a:pt x="306109" y="99679"/>
                </a:lnTo>
                <a:lnTo>
                  <a:pt x="277748" y="16835"/>
                </a:lnTo>
                <a:lnTo>
                  <a:pt x="211383" y="0"/>
                </a:lnTo>
                <a:lnTo>
                  <a:pt x="85153" y="26169"/>
                </a:lnTo>
                <a:lnTo>
                  <a:pt x="3071" y="170592"/>
                </a:lnTo>
                <a:lnTo>
                  <a:pt x="0" y="244292"/>
                </a:lnTo>
                <a:lnTo>
                  <a:pt x="97797" y="270271"/>
                </a:lnTo>
                <a:lnTo>
                  <a:pt x="318325" y="271533"/>
                </a:lnTo>
                <a:close/>
              </a:path>
            </a:pathLst>
          </a:custGeom>
          <a:solidFill>
            <a:srgbClr val="F4BA1C"/>
          </a:solidFill>
        </p:spPr>
        <p:txBody>
          <a:bodyPr wrap="square" lIns="0" tIns="0" rIns="0" bIns="0" rtlCol="0"/>
          <a:lstStyle/>
          <a:p>
            <a:endParaRPr/>
          </a:p>
        </p:txBody>
      </p:sp>
      <p:sp>
        <p:nvSpPr>
          <p:cNvPr id="24" name="bg object 24"/>
          <p:cNvSpPr/>
          <p:nvPr/>
        </p:nvSpPr>
        <p:spPr>
          <a:xfrm>
            <a:off x="1025838" y="6236207"/>
            <a:ext cx="368993" cy="342900"/>
          </a:xfrm>
          <a:custGeom>
            <a:avLst/>
            <a:gdLst/>
            <a:ahLst/>
            <a:cxnLst/>
            <a:rect l="l" t="t" r="r" b="b"/>
            <a:pathLst>
              <a:path w="268605" h="342900">
                <a:moveTo>
                  <a:pt x="94107" y="78295"/>
                </a:moveTo>
                <a:lnTo>
                  <a:pt x="92964" y="0"/>
                </a:lnTo>
                <a:lnTo>
                  <a:pt x="76200" y="0"/>
                </a:lnTo>
                <a:lnTo>
                  <a:pt x="81864" y="59804"/>
                </a:lnTo>
                <a:lnTo>
                  <a:pt x="75819" y="89725"/>
                </a:lnTo>
                <a:lnTo>
                  <a:pt x="50914" y="98806"/>
                </a:lnTo>
                <a:lnTo>
                  <a:pt x="0" y="96012"/>
                </a:lnTo>
                <a:lnTo>
                  <a:pt x="1524" y="128016"/>
                </a:lnTo>
                <a:lnTo>
                  <a:pt x="56959" y="130302"/>
                </a:lnTo>
                <a:lnTo>
                  <a:pt x="84963" y="117729"/>
                </a:lnTo>
                <a:lnTo>
                  <a:pt x="94107" y="78295"/>
                </a:lnTo>
                <a:close/>
              </a:path>
              <a:path w="268605" h="342900">
                <a:moveTo>
                  <a:pt x="163068" y="22860"/>
                </a:moveTo>
                <a:lnTo>
                  <a:pt x="141732" y="13716"/>
                </a:lnTo>
                <a:lnTo>
                  <a:pt x="121754" y="86347"/>
                </a:lnTo>
                <a:lnTo>
                  <a:pt x="101917" y="126111"/>
                </a:lnTo>
                <a:lnTo>
                  <a:pt x="70370" y="147027"/>
                </a:lnTo>
                <a:lnTo>
                  <a:pt x="15240" y="163068"/>
                </a:lnTo>
                <a:lnTo>
                  <a:pt x="30480" y="182880"/>
                </a:lnTo>
                <a:lnTo>
                  <a:pt x="102844" y="175247"/>
                </a:lnTo>
                <a:lnTo>
                  <a:pt x="140779" y="156019"/>
                </a:lnTo>
                <a:lnTo>
                  <a:pt x="156705" y="110236"/>
                </a:lnTo>
                <a:lnTo>
                  <a:pt x="163068" y="22860"/>
                </a:lnTo>
                <a:close/>
              </a:path>
              <a:path w="268605" h="342900">
                <a:moveTo>
                  <a:pt x="244906" y="171450"/>
                </a:moveTo>
                <a:lnTo>
                  <a:pt x="236220" y="105156"/>
                </a:lnTo>
                <a:lnTo>
                  <a:pt x="217932" y="74676"/>
                </a:lnTo>
                <a:lnTo>
                  <a:pt x="202793" y="166814"/>
                </a:lnTo>
                <a:lnTo>
                  <a:pt x="182499" y="211645"/>
                </a:lnTo>
                <a:lnTo>
                  <a:pt x="143357" y="221919"/>
                </a:lnTo>
                <a:lnTo>
                  <a:pt x="71628" y="210312"/>
                </a:lnTo>
                <a:lnTo>
                  <a:pt x="87388" y="217106"/>
                </a:lnTo>
                <a:lnTo>
                  <a:pt x="102870" y="223456"/>
                </a:lnTo>
                <a:lnTo>
                  <a:pt x="118351" y="228968"/>
                </a:lnTo>
                <a:lnTo>
                  <a:pt x="134112" y="233172"/>
                </a:lnTo>
                <a:lnTo>
                  <a:pt x="203428" y="223456"/>
                </a:lnTo>
                <a:lnTo>
                  <a:pt x="237172" y="206883"/>
                </a:lnTo>
                <a:lnTo>
                  <a:pt x="244906" y="171450"/>
                </a:lnTo>
                <a:close/>
              </a:path>
              <a:path w="268605" h="342900">
                <a:moveTo>
                  <a:pt x="268224" y="249936"/>
                </a:moveTo>
                <a:lnTo>
                  <a:pt x="220980" y="248412"/>
                </a:lnTo>
                <a:lnTo>
                  <a:pt x="245579" y="272186"/>
                </a:lnTo>
                <a:lnTo>
                  <a:pt x="257746" y="289941"/>
                </a:lnTo>
                <a:lnTo>
                  <a:pt x="261061" y="310565"/>
                </a:lnTo>
                <a:lnTo>
                  <a:pt x="259080" y="342900"/>
                </a:lnTo>
                <a:lnTo>
                  <a:pt x="263080" y="319811"/>
                </a:lnTo>
                <a:lnTo>
                  <a:pt x="265938" y="296418"/>
                </a:lnTo>
                <a:lnTo>
                  <a:pt x="267652" y="273037"/>
                </a:lnTo>
                <a:lnTo>
                  <a:pt x="268224" y="249936"/>
                </a:lnTo>
                <a:close/>
              </a:path>
            </a:pathLst>
          </a:custGeom>
          <a:solidFill>
            <a:srgbClr val="7B0117"/>
          </a:solidFill>
        </p:spPr>
        <p:txBody>
          <a:bodyPr wrap="square" lIns="0" tIns="0" rIns="0" bIns="0" rtlCol="0"/>
          <a:lstStyle/>
          <a:p>
            <a:endParaRPr/>
          </a:p>
        </p:txBody>
      </p:sp>
      <p:sp>
        <p:nvSpPr>
          <p:cNvPr id="25" name="bg object 25"/>
          <p:cNvSpPr/>
          <p:nvPr/>
        </p:nvSpPr>
        <p:spPr>
          <a:xfrm>
            <a:off x="690872" y="6105720"/>
            <a:ext cx="295718" cy="201295"/>
          </a:xfrm>
          <a:custGeom>
            <a:avLst/>
            <a:gdLst/>
            <a:ahLst/>
            <a:cxnLst/>
            <a:rect l="l" t="t" r="r" b="b"/>
            <a:pathLst>
              <a:path w="215265" h="201295">
                <a:moveTo>
                  <a:pt x="214883" y="90868"/>
                </a:moveTo>
                <a:lnTo>
                  <a:pt x="100941" y="15216"/>
                </a:lnTo>
                <a:lnTo>
                  <a:pt x="40576" y="0"/>
                </a:lnTo>
                <a:lnTo>
                  <a:pt x="13644" y="54221"/>
                </a:lnTo>
                <a:lnTo>
                  <a:pt x="0" y="186880"/>
                </a:lnTo>
                <a:lnTo>
                  <a:pt x="81367" y="200810"/>
                </a:lnTo>
                <a:lnTo>
                  <a:pt x="130873" y="195452"/>
                </a:lnTo>
                <a:lnTo>
                  <a:pt x="168663" y="161805"/>
                </a:lnTo>
                <a:lnTo>
                  <a:pt x="214883" y="90868"/>
                </a:lnTo>
                <a:close/>
              </a:path>
            </a:pathLst>
          </a:custGeom>
          <a:solidFill>
            <a:srgbClr val="FF9D28"/>
          </a:solidFill>
        </p:spPr>
        <p:txBody>
          <a:bodyPr wrap="square" lIns="0" tIns="0" rIns="0" bIns="0" rtlCol="0"/>
          <a:lstStyle/>
          <a:p>
            <a:endParaRPr/>
          </a:p>
        </p:txBody>
      </p:sp>
      <p:sp>
        <p:nvSpPr>
          <p:cNvPr id="26" name="bg object 26"/>
          <p:cNvSpPr/>
          <p:nvPr/>
        </p:nvSpPr>
        <p:spPr>
          <a:xfrm>
            <a:off x="715733" y="6157679"/>
            <a:ext cx="217208" cy="144145"/>
          </a:xfrm>
          <a:custGeom>
            <a:avLst/>
            <a:gdLst/>
            <a:ahLst/>
            <a:cxnLst/>
            <a:rect l="l" t="t" r="r" b="b"/>
            <a:pathLst>
              <a:path w="158115" h="144145">
                <a:moveTo>
                  <a:pt x="158067" y="84486"/>
                </a:moveTo>
                <a:lnTo>
                  <a:pt x="137350" y="6905"/>
                </a:lnTo>
                <a:lnTo>
                  <a:pt x="110251" y="0"/>
                </a:lnTo>
                <a:lnTo>
                  <a:pt x="82867" y="1952"/>
                </a:lnTo>
                <a:lnTo>
                  <a:pt x="57197" y="12477"/>
                </a:lnTo>
                <a:lnTo>
                  <a:pt x="35242" y="31289"/>
                </a:lnTo>
                <a:lnTo>
                  <a:pt x="8691" y="62198"/>
                </a:lnTo>
                <a:lnTo>
                  <a:pt x="0" y="84248"/>
                </a:lnTo>
                <a:lnTo>
                  <a:pt x="9310" y="108013"/>
                </a:lnTo>
                <a:lnTo>
                  <a:pt x="36766" y="144065"/>
                </a:lnTo>
                <a:lnTo>
                  <a:pt x="117205" y="140207"/>
                </a:lnTo>
                <a:lnTo>
                  <a:pt x="154495" y="124634"/>
                </a:lnTo>
                <a:lnTo>
                  <a:pt x="158067" y="84486"/>
                </a:lnTo>
                <a:close/>
              </a:path>
            </a:pathLst>
          </a:custGeom>
          <a:solidFill>
            <a:srgbClr val="7B0117"/>
          </a:solidFill>
        </p:spPr>
        <p:txBody>
          <a:bodyPr wrap="square" lIns="0" tIns="0" rIns="0" bIns="0" rtlCol="0"/>
          <a:lstStyle/>
          <a:p>
            <a:endParaRPr/>
          </a:p>
        </p:txBody>
      </p:sp>
      <p:sp>
        <p:nvSpPr>
          <p:cNvPr id="27" name="bg object 27"/>
          <p:cNvSpPr/>
          <p:nvPr/>
        </p:nvSpPr>
        <p:spPr>
          <a:xfrm>
            <a:off x="915606" y="6198112"/>
            <a:ext cx="196273" cy="156845"/>
          </a:xfrm>
          <a:custGeom>
            <a:avLst/>
            <a:gdLst/>
            <a:ahLst/>
            <a:cxnLst/>
            <a:rect l="l" t="t" r="r" b="b"/>
            <a:pathLst>
              <a:path w="142875" h="156845">
                <a:moveTo>
                  <a:pt x="142732" y="41147"/>
                </a:moveTo>
                <a:lnTo>
                  <a:pt x="129301" y="18216"/>
                </a:lnTo>
                <a:lnTo>
                  <a:pt x="115300" y="6286"/>
                </a:lnTo>
                <a:lnTo>
                  <a:pt x="92154" y="1500"/>
                </a:lnTo>
                <a:lnTo>
                  <a:pt x="51292" y="0"/>
                </a:lnTo>
                <a:lnTo>
                  <a:pt x="5572" y="48767"/>
                </a:lnTo>
                <a:lnTo>
                  <a:pt x="0" y="130087"/>
                </a:lnTo>
                <a:lnTo>
                  <a:pt x="12430" y="156400"/>
                </a:lnTo>
                <a:lnTo>
                  <a:pt x="55721" y="126992"/>
                </a:lnTo>
                <a:lnTo>
                  <a:pt x="142732" y="41147"/>
                </a:lnTo>
                <a:close/>
              </a:path>
            </a:pathLst>
          </a:custGeom>
          <a:solidFill>
            <a:srgbClr val="FF9D28"/>
          </a:solidFill>
        </p:spPr>
        <p:txBody>
          <a:bodyPr wrap="square" lIns="0" tIns="0" rIns="0" bIns="0" rtlCol="0"/>
          <a:lstStyle/>
          <a:p>
            <a:endParaRPr/>
          </a:p>
        </p:txBody>
      </p:sp>
      <p:pic>
        <p:nvPicPr>
          <p:cNvPr id="28" name="bg object 28"/>
          <p:cNvPicPr/>
          <p:nvPr/>
        </p:nvPicPr>
        <p:blipFill>
          <a:blip r:embed="rId8" cstate="print"/>
          <a:stretch>
            <a:fillRect/>
          </a:stretch>
        </p:blipFill>
        <p:spPr>
          <a:xfrm>
            <a:off x="1004907" y="5900933"/>
            <a:ext cx="858366" cy="356615"/>
          </a:xfrm>
          <a:prstGeom prst="rect">
            <a:avLst/>
          </a:prstGeom>
        </p:spPr>
      </p:pic>
      <p:sp>
        <p:nvSpPr>
          <p:cNvPr id="29" name="bg object 29"/>
          <p:cNvSpPr/>
          <p:nvPr/>
        </p:nvSpPr>
        <p:spPr>
          <a:xfrm>
            <a:off x="1008706" y="5901714"/>
            <a:ext cx="838303" cy="311150"/>
          </a:xfrm>
          <a:custGeom>
            <a:avLst/>
            <a:gdLst/>
            <a:ahLst/>
            <a:cxnLst/>
            <a:rect l="l" t="t" r="r" b="b"/>
            <a:pathLst>
              <a:path w="610235" h="311150">
                <a:moveTo>
                  <a:pt x="97296" y="186908"/>
                </a:moveTo>
                <a:lnTo>
                  <a:pt x="35885" y="258675"/>
                </a:lnTo>
                <a:lnTo>
                  <a:pt x="4857" y="302490"/>
                </a:lnTo>
                <a:lnTo>
                  <a:pt x="0" y="307752"/>
                </a:lnTo>
                <a:lnTo>
                  <a:pt x="285" y="310300"/>
                </a:lnTo>
                <a:lnTo>
                  <a:pt x="7429" y="310848"/>
                </a:lnTo>
                <a:lnTo>
                  <a:pt x="23145" y="310110"/>
                </a:lnTo>
                <a:lnTo>
                  <a:pt x="97296" y="186908"/>
                </a:lnTo>
                <a:close/>
              </a:path>
              <a:path w="610235" h="311150">
                <a:moveTo>
                  <a:pt x="360469" y="17528"/>
                </a:moveTo>
                <a:lnTo>
                  <a:pt x="253531" y="35790"/>
                </a:lnTo>
                <a:lnTo>
                  <a:pt x="182975" y="72366"/>
                </a:lnTo>
                <a:lnTo>
                  <a:pt x="116705" y="154662"/>
                </a:lnTo>
                <a:lnTo>
                  <a:pt x="97296" y="186908"/>
                </a:lnTo>
                <a:lnTo>
                  <a:pt x="119348" y="161139"/>
                </a:lnTo>
                <a:lnTo>
                  <a:pt x="240815" y="60745"/>
                </a:lnTo>
                <a:lnTo>
                  <a:pt x="360469" y="17528"/>
                </a:lnTo>
                <a:close/>
              </a:path>
              <a:path w="610235" h="311150">
                <a:moveTo>
                  <a:pt x="609885" y="131802"/>
                </a:moveTo>
                <a:lnTo>
                  <a:pt x="594383" y="50149"/>
                </a:lnTo>
                <a:lnTo>
                  <a:pt x="565880" y="10072"/>
                </a:lnTo>
                <a:lnTo>
                  <a:pt x="503372" y="0"/>
                </a:lnTo>
                <a:lnTo>
                  <a:pt x="385857" y="8358"/>
                </a:lnTo>
                <a:lnTo>
                  <a:pt x="360469" y="17528"/>
                </a:lnTo>
                <a:lnTo>
                  <a:pt x="485798" y="23788"/>
                </a:lnTo>
                <a:lnTo>
                  <a:pt x="562070" y="64365"/>
                </a:lnTo>
                <a:lnTo>
                  <a:pt x="599765" y="110085"/>
                </a:lnTo>
                <a:lnTo>
                  <a:pt x="609885" y="131802"/>
                </a:lnTo>
                <a:close/>
              </a:path>
            </a:pathLst>
          </a:custGeom>
          <a:solidFill>
            <a:srgbClr val="FF9D28"/>
          </a:solidFill>
        </p:spPr>
        <p:txBody>
          <a:bodyPr wrap="square" lIns="0" tIns="0" rIns="0" bIns="0" rtlCol="0"/>
          <a:lstStyle/>
          <a:p>
            <a:endParaRPr/>
          </a:p>
        </p:txBody>
      </p:sp>
      <p:pic>
        <p:nvPicPr>
          <p:cNvPr id="30" name="bg object 30"/>
          <p:cNvPicPr/>
          <p:nvPr/>
        </p:nvPicPr>
        <p:blipFill>
          <a:blip r:embed="rId9" cstate="print"/>
          <a:stretch>
            <a:fillRect/>
          </a:stretch>
        </p:blipFill>
        <p:spPr>
          <a:xfrm>
            <a:off x="1027939" y="5913125"/>
            <a:ext cx="502457" cy="307847"/>
          </a:xfrm>
          <a:prstGeom prst="rect">
            <a:avLst/>
          </a:prstGeom>
        </p:spPr>
      </p:pic>
      <p:sp>
        <p:nvSpPr>
          <p:cNvPr id="31" name="bg object 31"/>
          <p:cNvSpPr/>
          <p:nvPr/>
        </p:nvSpPr>
        <p:spPr>
          <a:xfrm>
            <a:off x="701331" y="6157066"/>
            <a:ext cx="125615" cy="52069"/>
          </a:xfrm>
          <a:custGeom>
            <a:avLst/>
            <a:gdLst/>
            <a:ahLst/>
            <a:cxnLst/>
            <a:rect l="l" t="t" r="r" b="b"/>
            <a:pathLst>
              <a:path w="91440" h="52070">
                <a:moveTo>
                  <a:pt x="33528" y="2946"/>
                </a:moveTo>
                <a:lnTo>
                  <a:pt x="22720" y="0"/>
                </a:lnTo>
                <a:lnTo>
                  <a:pt x="15621" y="2184"/>
                </a:lnTo>
                <a:lnTo>
                  <a:pt x="9093" y="12382"/>
                </a:lnTo>
                <a:lnTo>
                  <a:pt x="0" y="33426"/>
                </a:lnTo>
                <a:lnTo>
                  <a:pt x="12954" y="31026"/>
                </a:lnTo>
                <a:lnTo>
                  <a:pt x="23622" y="24472"/>
                </a:lnTo>
                <a:lnTo>
                  <a:pt x="30861" y="14782"/>
                </a:lnTo>
                <a:lnTo>
                  <a:pt x="33528" y="2946"/>
                </a:lnTo>
                <a:close/>
              </a:path>
              <a:path w="91440" h="52070">
                <a:moveTo>
                  <a:pt x="91440" y="13614"/>
                </a:moveTo>
                <a:lnTo>
                  <a:pt x="79895" y="14211"/>
                </a:lnTo>
                <a:lnTo>
                  <a:pt x="73342" y="18376"/>
                </a:lnTo>
                <a:lnTo>
                  <a:pt x="69367" y="29692"/>
                </a:lnTo>
                <a:lnTo>
                  <a:pt x="65532" y="51714"/>
                </a:lnTo>
                <a:lnTo>
                  <a:pt x="77076" y="47053"/>
                </a:lnTo>
                <a:lnTo>
                  <a:pt x="85915" y="38379"/>
                </a:lnTo>
                <a:lnTo>
                  <a:pt x="91033" y="26860"/>
                </a:lnTo>
                <a:lnTo>
                  <a:pt x="91440" y="13614"/>
                </a:lnTo>
                <a:close/>
              </a:path>
            </a:pathLst>
          </a:custGeom>
          <a:solidFill>
            <a:srgbClr val="FFFFFF"/>
          </a:solidFill>
        </p:spPr>
        <p:txBody>
          <a:bodyPr wrap="square" lIns="0" tIns="0" rIns="0" bIns="0" rtlCol="0"/>
          <a:lstStyle/>
          <a:p>
            <a:endParaRPr/>
          </a:p>
        </p:txBody>
      </p:sp>
      <p:pic>
        <p:nvPicPr>
          <p:cNvPr id="32" name="bg object 32"/>
          <p:cNvPicPr/>
          <p:nvPr/>
        </p:nvPicPr>
        <p:blipFill>
          <a:blip r:embed="rId10" cstate="print"/>
          <a:stretch>
            <a:fillRect/>
          </a:stretch>
        </p:blipFill>
        <p:spPr>
          <a:xfrm>
            <a:off x="871476" y="6266692"/>
            <a:ext cx="175304" cy="262127"/>
          </a:xfrm>
          <a:prstGeom prst="rect">
            <a:avLst/>
          </a:prstGeom>
        </p:spPr>
      </p:pic>
      <p:sp>
        <p:nvSpPr>
          <p:cNvPr id="33" name="bg object 33"/>
          <p:cNvSpPr/>
          <p:nvPr/>
        </p:nvSpPr>
        <p:spPr>
          <a:xfrm>
            <a:off x="844153" y="5949087"/>
            <a:ext cx="85488" cy="229235"/>
          </a:xfrm>
          <a:custGeom>
            <a:avLst/>
            <a:gdLst/>
            <a:ahLst/>
            <a:cxnLst/>
            <a:rect l="l" t="t" r="r" b="b"/>
            <a:pathLst>
              <a:path w="62229" h="229235">
                <a:moveTo>
                  <a:pt x="62155" y="65764"/>
                </a:moveTo>
                <a:lnTo>
                  <a:pt x="49201" y="34617"/>
                </a:lnTo>
                <a:lnTo>
                  <a:pt x="17959" y="9757"/>
                </a:lnTo>
                <a:lnTo>
                  <a:pt x="2674" y="0"/>
                </a:lnTo>
                <a:lnTo>
                  <a:pt x="0" y="3545"/>
                </a:lnTo>
                <a:lnTo>
                  <a:pt x="6122" y="20633"/>
                </a:lnTo>
                <a:lnTo>
                  <a:pt x="17230" y="51504"/>
                </a:lnTo>
                <a:lnTo>
                  <a:pt x="29511" y="96398"/>
                </a:lnTo>
                <a:lnTo>
                  <a:pt x="39153" y="155554"/>
                </a:lnTo>
                <a:lnTo>
                  <a:pt x="42343" y="229213"/>
                </a:lnTo>
                <a:lnTo>
                  <a:pt x="59107" y="123771"/>
                </a:lnTo>
                <a:lnTo>
                  <a:pt x="62155" y="65764"/>
                </a:lnTo>
                <a:close/>
              </a:path>
            </a:pathLst>
          </a:custGeom>
          <a:solidFill>
            <a:srgbClr val="7B0117"/>
          </a:solidFill>
        </p:spPr>
        <p:txBody>
          <a:bodyPr wrap="square" lIns="0" tIns="0" rIns="0" bIns="0" rtlCol="0"/>
          <a:lstStyle/>
          <a:p>
            <a:endParaRPr/>
          </a:p>
        </p:txBody>
      </p:sp>
      <p:sp>
        <p:nvSpPr>
          <p:cNvPr id="34" name="bg object 34"/>
          <p:cNvSpPr/>
          <p:nvPr/>
        </p:nvSpPr>
        <p:spPr>
          <a:xfrm>
            <a:off x="712787" y="5991189"/>
            <a:ext cx="137827" cy="166370"/>
          </a:xfrm>
          <a:custGeom>
            <a:avLst/>
            <a:gdLst/>
            <a:ahLst/>
            <a:cxnLst/>
            <a:rect l="l" t="t" r="r" b="b"/>
            <a:pathLst>
              <a:path w="100329" h="166370">
                <a:moveTo>
                  <a:pt x="99871" y="165770"/>
                </a:moveTo>
                <a:lnTo>
                  <a:pt x="88322" y="83521"/>
                </a:lnTo>
                <a:lnTo>
                  <a:pt x="76058" y="39278"/>
                </a:lnTo>
                <a:lnTo>
                  <a:pt x="19099" y="4226"/>
                </a:lnTo>
                <a:lnTo>
                  <a:pt x="0" y="0"/>
                </a:lnTo>
                <a:lnTo>
                  <a:pt x="1432" y="6484"/>
                </a:lnTo>
                <a:lnTo>
                  <a:pt x="17765" y="24990"/>
                </a:lnTo>
                <a:lnTo>
                  <a:pt x="43370" y="56832"/>
                </a:lnTo>
                <a:lnTo>
                  <a:pt x="72615" y="103321"/>
                </a:lnTo>
                <a:lnTo>
                  <a:pt x="99871" y="165770"/>
                </a:lnTo>
                <a:close/>
              </a:path>
            </a:pathLst>
          </a:custGeom>
          <a:solidFill>
            <a:srgbClr val="FF9D28"/>
          </a:solidFill>
        </p:spPr>
        <p:txBody>
          <a:bodyPr wrap="square" lIns="0" tIns="0" rIns="0" bIns="0" rtlCol="0"/>
          <a:lstStyle/>
          <a:p>
            <a:endParaRPr/>
          </a:p>
        </p:txBody>
      </p:sp>
      <p:pic>
        <p:nvPicPr>
          <p:cNvPr id="35" name="bg object 35"/>
          <p:cNvPicPr/>
          <p:nvPr/>
        </p:nvPicPr>
        <p:blipFill>
          <a:blip r:embed="rId11" cstate="print"/>
          <a:stretch>
            <a:fillRect/>
          </a:stretch>
        </p:blipFill>
        <p:spPr>
          <a:xfrm>
            <a:off x="13072287" y="1662093"/>
            <a:ext cx="326859" cy="364831"/>
          </a:xfrm>
          <a:prstGeom prst="rect">
            <a:avLst/>
          </a:prstGeom>
        </p:spPr>
      </p:pic>
      <p:pic>
        <p:nvPicPr>
          <p:cNvPr id="36" name="bg object 36"/>
          <p:cNvPicPr/>
          <p:nvPr/>
        </p:nvPicPr>
        <p:blipFill>
          <a:blip r:embed="rId12" cstate="print"/>
          <a:stretch>
            <a:fillRect/>
          </a:stretch>
        </p:blipFill>
        <p:spPr>
          <a:xfrm>
            <a:off x="12488181" y="1336548"/>
            <a:ext cx="575733" cy="406908"/>
          </a:xfrm>
          <a:prstGeom prst="rect">
            <a:avLst/>
          </a:prstGeom>
        </p:spPr>
      </p:pic>
      <p:sp>
        <p:nvSpPr>
          <p:cNvPr id="37" name="bg object 37"/>
          <p:cNvSpPr/>
          <p:nvPr/>
        </p:nvSpPr>
        <p:spPr>
          <a:xfrm>
            <a:off x="12492366" y="1330684"/>
            <a:ext cx="573989" cy="397510"/>
          </a:xfrm>
          <a:custGeom>
            <a:avLst/>
            <a:gdLst/>
            <a:ahLst/>
            <a:cxnLst/>
            <a:rect l="l" t="t" r="r" b="b"/>
            <a:pathLst>
              <a:path w="417829" h="397510">
                <a:moveTo>
                  <a:pt x="154650" y="33599"/>
                </a:moveTo>
                <a:lnTo>
                  <a:pt x="135636" y="19573"/>
                </a:lnTo>
                <a:lnTo>
                  <a:pt x="58078" y="0"/>
                </a:lnTo>
                <a:lnTo>
                  <a:pt x="18097" y="5857"/>
                </a:lnTo>
                <a:lnTo>
                  <a:pt x="2976" y="48291"/>
                </a:lnTo>
                <a:lnTo>
                  <a:pt x="0" y="138445"/>
                </a:lnTo>
                <a:lnTo>
                  <a:pt x="4548" y="114942"/>
                </a:lnTo>
                <a:lnTo>
                  <a:pt x="24955" y="67008"/>
                </a:lnTo>
                <a:lnTo>
                  <a:pt x="71366" y="28503"/>
                </a:lnTo>
                <a:lnTo>
                  <a:pt x="153924" y="33289"/>
                </a:lnTo>
                <a:lnTo>
                  <a:pt x="154650" y="33599"/>
                </a:lnTo>
                <a:close/>
              </a:path>
              <a:path w="417829" h="397510">
                <a:moveTo>
                  <a:pt x="345617" y="257001"/>
                </a:moveTo>
                <a:lnTo>
                  <a:pt x="326445" y="210528"/>
                </a:lnTo>
                <a:lnTo>
                  <a:pt x="275272" y="111586"/>
                </a:lnTo>
                <a:lnTo>
                  <a:pt x="225528" y="63793"/>
                </a:lnTo>
                <a:lnTo>
                  <a:pt x="154650" y="33599"/>
                </a:lnTo>
                <a:lnTo>
                  <a:pt x="235553" y="93274"/>
                </a:lnTo>
                <a:lnTo>
                  <a:pt x="324612" y="218268"/>
                </a:lnTo>
                <a:lnTo>
                  <a:pt x="345617" y="257001"/>
                </a:lnTo>
                <a:close/>
              </a:path>
              <a:path w="417829" h="397510">
                <a:moveTo>
                  <a:pt x="417385" y="397150"/>
                </a:moveTo>
                <a:lnTo>
                  <a:pt x="417123" y="394483"/>
                </a:lnTo>
                <a:lnTo>
                  <a:pt x="413004" y="388387"/>
                </a:lnTo>
                <a:lnTo>
                  <a:pt x="388524" y="336118"/>
                </a:lnTo>
                <a:lnTo>
                  <a:pt x="345617" y="257001"/>
                </a:lnTo>
                <a:lnTo>
                  <a:pt x="402336" y="394483"/>
                </a:lnTo>
                <a:lnTo>
                  <a:pt x="412789" y="396960"/>
                </a:lnTo>
                <a:lnTo>
                  <a:pt x="417123" y="397140"/>
                </a:lnTo>
                <a:lnTo>
                  <a:pt x="417385" y="397150"/>
                </a:lnTo>
                <a:close/>
              </a:path>
            </a:pathLst>
          </a:custGeom>
          <a:solidFill>
            <a:srgbClr val="FF9D28"/>
          </a:solidFill>
        </p:spPr>
        <p:txBody>
          <a:bodyPr wrap="square" lIns="0" tIns="0" rIns="0" bIns="0" rtlCol="0"/>
          <a:lstStyle/>
          <a:p>
            <a:endParaRPr/>
          </a:p>
        </p:txBody>
      </p:sp>
      <p:pic>
        <p:nvPicPr>
          <p:cNvPr id="38" name="bg object 38"/>
          <p:cNvPicPr/>
          <p:nvPr/>
        </p:nvPicPr>
        <p:blipFill>
          <a:blip r:embed="rId13" cstate="print"/>
          <a:stretch>
            <a:fillRect/>
          </a:stretch>
        </p:blipFill>
        <p:spPr>
          <a:xfrm>
            <a:off x="12682882" y="1357884"/>
            <a:ext cx="370562" cy="377952"/>
          </a:xfrm>
          <a:prstGeom prst="rect">
            <a:avLst/>
          </a:prstGeom>
        </p:spPr>
      </p:pic>
      <p:sp>
        <p:nvSpPr>
          <p:cNvPr id="39" name="bg object 39"/>
          <p:cNvSpPr/>
          <p:nvPr/>
        </p:nvSpPr>
        <p:spPr>
          <a:xfrm>
            <a:off x="12655665" y="1734050"/>
            <a:ext cx="436162" cy="271780"/>
          </a:xfrm>
          <a:custGeom>
            <a:avLst/>
            <a:gdLst/>
            <a:ahLst/>
            <a:cxnLst/>
            <a:rect l="l" t="t" r="r" b="b"/>
            <a:pathLst>
              <a:path w="317500" h="271780">
                <a:moveTo>
                  <a:pt x="316991" y="244292"/>
                </a:moveTo>
                <a:lnTo>
                  <a:pt x="313753" y="170592"/>
                </a:lnTo>
                <a:lnTo>
                  <a:pt x="231647" y="26169"/>
                </a:lnTo>
                <a:lnTo>
                  <a:pt x="106298" y="0"/>
                </a:lnTo>
                <a:lnTo>
                  <a:pt x="40385" y="16835"/>
                </a:lnTo>
                <a:lnTo>
                  <a:pt x="12191" y="99679"/>
                </a:lnTo>
                <a:lnTo>
                  <a:pt x="0" y="271533"/>
                </a:lnTo>
                <a:lnTo>
                  <a:pt x="219646" y="270271"/>
                </a:lnTo>
                <a:lnTo>
                  <a:pt x="316991" y="244292"/>
                </a:lnTo>
                <a:close/>
              </a:path>
            </a:pathLst>
          </a:custGeom>
          <a:solidFill>
            <a:srgbClr val="F4BA1C"/>
          </a:solidFill>
        </p:spPr>
        <p:txBody>
          <a:bodyPr wrap="square" lIns="0" tIns="0" rIns="0" bIns="0" rtlCol="0"/>
          <a:lstStyle/>
          <a:p>
            <a:endParaRPr/>
          </a:p>
        </p:txBody>
      </p:sp>
      <p:sp>
        <p:nvSpPr>
          <p:cNvPr id="40" name="bg object 40"/>
          <p:cNvSpPr/>
          <p:nvPr/>
        </p:nvSpPr>
        <p:spPr>
          <a:xfrm>
            <a:off x="12655669" y="1755647"/>
            <a:ext cx="368993" cy="342900"/>
          </a:xfrm>
          <a:custGeom>
            <a:avLst/>
            <a:gdLst/>
            <a:ahLst/>
            <a:cxnLst/>
            <a:rect l="l" t="t" r="r" b="b"/>
            <a:pathLst>
              <a:path w="268604" h="342900">
                <a:moveTo>
                  <a:pt x="47244" y="248412"/>
                </a:moveTo>
                <a:lnTo>
                  <a:pt x="0" y="249936"/>
                </a:lnTo>
                <a:lnTo>
                  <a:pt x="546" y="273037"/>
                </a:lnTo>
                <a:lnTo>
                  <a:pt x="2095" y="296418"/>
                </a:lnTo>
                <a:lnTo>
                  <a:pt x="4495" y="319811"/>
                </a:lnTo>
                <a:lnTo>
                  <a:pt x="7620" y="342900"/>
                </a:lnTo>
                <a:lnTo>
                  <a:pt x="6515" y="310565"/>
                </a:lnTo>
                <a:lnTo>
                  <a:pt x="10287" y="289941"/>
                </a:lnTo>
                <a:lnTo>
                  <a:pt x="22618" y="272186"/>
                </a:lnTo>
                <a:lnTo>
                  <a:pt x="47244" y="248412"/>
                </a:lnTo>
                <a:close/>
              </a:path>
              <a:path w="268604" h="342900">
                <a:moveTo>
                  <a:pt x="196596" y="210312"/>
                </a:moveTo>
                <a:lnTo>
                  <a:pt x="124841" y="221919"/>
                </a:lnTo>
                <a:lnTo>
                  <a:pt x="85534" y="211645"/>
                </a:lnTo>
                <a:lnTo>
                  <a:pt x="64782" y="166814"/>
                </a:lnTo>
                <a:lnTo>
                  <a:pt x="48768" y="74676"/>
                </a:lnTo>
                <a:lnTo>
                  <a:pt x="32004" y="105156"/>
                </a:lnTo>
                <a:lnTo>
                  <a:pt x="22428" y="171475"/>
                </a:lnTo>
                <a:lnTo>
                  <a:pt x="29718" y="207073"/>
                </a:lnTo>
                <a:lnTo>
                  <a:pt x="63284" y="224104"/>
                </a:lnTo>
                <a:lnTo>
                  <a:pt x="132588" y="234696"/>
                </a:lnTo>
                <a:lnTo>
                  <a:pt x="148590" y="229819"/>
                </a:lnTo>
                <a:lnTo>
                  <a:pt x="164592" y="224218"/>
                </a:lnTo>
                <a:lnTo>
                  <a:pt x="180594" y="217766"/>
                </a:lnTo>
                <a:lnTo>
                  <a:pt x="196596" y="210312"/>
                </a:lnTo>
                <a:close/>
              </a:path>
              <a:path w="268604" h="342900">
                <a:moveTo>
                  <a:pt x="252984" y="163068"/>
                </a:moveTo>
                <a:lnTo>
                  <a:pt x="197827" y="147878"/>
                </a:lnTo>
                <a:lnTo>
                  <a:pt x="166116" y="127254"/>
                </a:lnTo>
                <a:lnTo>
                  <a:pt x="145821" y="87210"/>
                </a:lnTo>
                <a:lnTo>
                  <a:pt x="124968" y="13716"/>
                </a:lnTo>
                <a:lnTo>
                  <a:pt x="105156" y="22860"/>
                </a:lnTo>
                <a:lnTo>
                  <a:pt x="110629" y="110236"/>
                </a:lnTo>
                <a:lnTo>
                  <a:pt x="126111" y="156019"/>
                </a:lnTo>
                <a:lnTo>
                  <a:pt x="163868" y="175247"/>
                </a:lnTo>
                <a:lnTo>
                  <a:pt x="236220" y="182880"/>
                </a:lnTo>
                <a:lnTo>
                  <a:pt x="252984" y="163068"/>
                </a:lnTo>
                <a:close/>
              </a:path>
              <a:path w="268604" h="342900">
                <a:moveTo>
                  <a:pt x="268224" y="96012"/>
                </a:moveTo>
                <a:lnTo>
                  <a:pt x="216446" y="98806"/>
                </a:lnTo>
                <a:lnTo>
                  <a:pt x="191262" y="89725"/>
                </a:lnTo>
                <a:lnTo>
                  <a:pt x="185496" y="59804"/>
                </a:lnTo>
                <a:lnTo>
                  <a:pt x="192024" y="0"/>
                </a:lnTo>
                <a:lnTo>
                  <a:pt x="175260" y="0"/>
                </a:lnTo>
                <a:lnTo>
                  <a:pt x="174091" y="79159"/>
                </a:lnTo>
                <a:lnTo>
                  <a:pt x="183070" y="118872"/>
                </a:lnTo>
                <a:lnTo>
                  <a:pt x="210616" y="131165"/>
                </a:lnTo>
                <a:lnTo>
                  <a:pt x="265176" y="128016"/>
                </a:lnTo>
                <a:lnTo>
                  <a:pt x="268224" y="96012"/>
                </a:lnTo>
                <a:close/>
              </a:path>
            </a:pathLst>
          </a:custGeom>
          <a:solidFill>
            <a:srgbClr val="7B0117"/>
          </a:solidFill>
        </p:spPr>
        <p:txBody>
          <a:bodyPr wrap="square" lIns="0" tIns="0" rIns="0" bIns="0" rtlCol="0"/>
          <a:lstStyle/>
          <a:p>
            <a:endParaRPr/>
          </a:p>
        </p:txBody>
      </p:sp>
      <p:sp>
        <p:nvSpPr>
          <p:cNvPr id="41" name="bg object 41"/>
          <p:cNvSpPr/>
          <p:nvPr/>
        </p:nvSpPr>
        <p:spPr>
          <a:xfrm>
            <a:off x="13063913" y="1625160"/>
            <a:ext cx="295718" cy="201295"/>
          </a:xfrm>
          <a:custGeom>
            <a:avLst/>
            <a:gdLst/>
            <a:ahLst/>
            <a:cxnLst/>
            <a:rect l="l" t="t" r="r" b="b"/>
            <a:pathLst>
              <a:path w="215265" h="201294">
                <a:moveTo>
                  <a:pt x="214883" y="186880"/>
                </a:moveTo>
                <a:lnTo>
                  <a:pt x="200382" y="54221"/>
                </a:lnTo>
                <a:lnTo>
                  <a:pt x="173164" y="0"/>
                </a:lnTo>
                <a:lnTo>
                  <a:pt x="113085" y="15216"/>
                </a:lnTo>
                <a:lnTo>
                  <a:pt x="0" y="90868"/>
                </a:lnTo>
                <a:lnTo>
                  <a:pt x="46220" y="161805"/>
                </a:lnTo>
                <a:lnTo>
                  <a:pt x="84010" y="195452"/>
                </a:lnTo>
                <a:lnTo>
                  <a:pt x="133516" y="200810"/>
                </a:lnTo>
                <a:lnTo>
                  <a:pt x="214883" y="186880"/>
                </a:lnTo>
                <a:close/>
              </a:path>
            </a:pathLst>
          </a:custGeom>
          <a:solidFill>
            <a:srgbClr val="FF9D28"/>
          </a:solidFill>
        </p:spPr>
        <p:txBody>
          <a:bodyPr wrap="square" lIns="0" tIns="0" rIns="0" bIns="0" rtlCol="0"/>
          <a:lstStyle/>
          <a:p>
            <a:endParaRPr/>
          </a:p>
        </p:txBody>
      </p:sp>
      <p:sp>
        <p:nvSpPr>
          <p:cNvPr id="42" name="bg object 42"/>
          <p:cNvSpPr/>
          <p:nvPr/>
        </p:nvSpPr>
        <p:spPr>
          <a:xfrm>
            <a:off x="13116219" y="1677333"/>
            <a:ext cx="218081" cy="144145"/>
          </a:xfrm>
          <a:custGeom>
            <a:avLst/>
            <a:gdLst/>
            <a:ahLst/>
            <a:cxnLst/>
            <a:rect l="l" t="t" r="r" b="b"/>
            <a:pathLst>
              <a:path w="158750" h="144144">
                <a:moveTo>
                  <a:pt x="158519" y="84034"/>
                </a:moveTo>
                <a:lnTo>
                  <a:pt x="121943" y="31075"/>
                </a:lnTo>
                <a:lnTo>
                  <a:pt x="75461" y="2309"/>
                </a:lnTo>
                <a:lnTo>
                  <a:pt x="47791" y="0"/>
                </a:lnTo>
                <a:lnTo>
                  <a:pt x="19835" y="6691"/>
                </a:lnTo>
                <a:lnTo>
                  <a:pt x="0" y="85129"/>
                </a:lnTo>
                <a:lnTo>
                  <a:pt x="4024" y="125563"/>
                </a:lnTo>
                <a:lnTo>
                  <a:pt x="41481" y="140850"/>
                </a:lnTo>
                <a:lnTo>
                  <a:pt x="121943" y="143851"/>
                </a:lnTo>
                <a:lnTo>
                  <a:pt x="149375" y="107799"/>
                </a:lnTo>
                <a:lnTo>
                  <a:pt x="158519" y="84034"/>
                </a:lnTo>
                <a:close/>
              </a:path>
            </a:pathLst>
          </a:custGeom>
          <a:solidFill>
            <a:srgbClr val="7B0117"/>
          </a:solidFill>
        </p:spPr>
        <p:txBody>
          <a:bodyPr wrap="square" lIns="0" tIns="0" rIns="0" bIns="0" rtlCol="0"/>
          <a:lstStyle/>
          <a:p>
            <a:endParaRPr/>
          </a:p>
        </p:txBody>
      </p:sp>
      <p:sp>
        <p:nvSpPr>
          <p:cNvPr id="43" name="bg object 43"/>
          <p:cNvSpPr/>
          <p:nvPr/>
        </p:nvSpPr>
        <p:spPr>
          <a:xfrm>
            <a:off x="12938301" y="1717552"/>
            <a:ext cx="196273" cy="156845"/>
          </a:xfrm>
          <a:custGeom>
            <a:avLst/>
            <a:gdLst/>
            <a:ahLst/>
            <a:cxnLst/>
            <a:rect l="l" t="t" r="r" b="b"/>
            <a:pathLst>
              <a:path w="142875" h="156844">
                <a:moveTo>
                  <a:pt x="142732" y="130111"/>
                </a:moveTo>
                <a:lnTo>
                  <a:pt x="137159" y="48767"/>
                </a:lnTo>
                <a:lnTo>
                  <a:pt x="91439" y="0"/>
                </a:lnTo>
                <a:lnTo>
                  <a:pt x="50577" y="1523"/>
                </a:lnTo>
                <a:lnTo>
                  <a:pt x="27431" y="6476"/>
                </a:lnTo>
                <a:lnTo>
                  <a:pt x="13430" y="18859"/>
                </a:lnTo>
                <a:lnTo>
                  <a:pt x="0" y="42671"/>
                </a:lnTo>
                <a:lnTo>
                  <a:pt x="87010" y="127634"/>
                </a:lnTo>
                <a:lnTo>
                  <a:pt x="130301" y="156590"/>
                </a:lnTo>
                <a:lnTo>
                  <a:pt x="142732" y="130111"/>
                </a:lnTo>
                <a:close/>
              </a:path>
            </a:pathLst>
          </a:custGeom>
          <a:solidFill>
            <a:srgbClr val="FF9D28"/>
          </a:solidFill>
        </p:spPr>
        <p:txBody>
          <a:bodyPr wrap="square" lIns="0" tIns="0" rIns="0" bIns="0" rtlCol="0"/>
          <a:lstStyle/>
          <a:p>
            <a:endParaRPr/>
          </a:p>
        </p:txBody>
      </p:sp>
      <p:pic>
        <p:nvPicPr>
          <p:cNvPr id="44" name="bg object 44"/>
          <p:cNvPicPr/>
          <p:nvPr/>
        </p:nvPicPr>
        <p:blipFill>
          <a:blip r:embed="rId14" cstate="print"/>
          <a:stretch>
            <a:fillRect/>
          </a:stretch>
        </p:blipFill>
        <p:spPr>
          <a:xfrm>
            <a:off x="12184611" y="1420373"/>
            <a:ext cx="852085" cy="356615"/>
          </a:xfrm>
          <a:prstGeom prst="rect">
            <a:avLst/>
          </a:prstGeom>
        </p:spPr>
      </p:pic>
      <p:sp>
        <p:nvSpPr>
          <p:cNvPr id="45" name="bg object 45"/>
          <p:cNvSpPr/>
          <p:nvPr/>
        </p:nvSpPr>
        <p:spPr>
          <a:xfrm>
            <a:off x="12201363" y="1422033"/>
            <a:ext cx="840047" cy="310515"/>
          </a:xfrm>
          <a:custGeom>
            <a:avLst/>
            <a:gdLst/>
            <a:ahLst/>
            <a:cxnLst/>
            <a:rect l="l" t="t" r="r" b="b"/>
            <a:pathLst>
              <a:path w="611504" h="310514">
                <a:moveTo>
                  <a:pt x="250905" y="16649"/>
                </a:moveTo>
                <a:lnTo>
                  <a:pt x="225552" y="7477"/>
                </a:lnTo>
                <a:lnTo>
                  <a:pt x="108013" y="0"/>
                </a:lnTo>
                <a:lnTo>
                  <a:pt x="45339" y="10525"/>
                </a:lnTo>
                <a:lnTo>
                  <a:pt x="16383" y="50770"/>
                </a:lnTo>
                <a:lnTo>
                  <a:pt x="0" y="132451"/>
                </a:lnTo>
                <a:lnTo>
                  <a:pt x="10144" y="110495"/>
                </a:lnTo>
                <a:lnTo>
                  <a:pt x="48006" y="64249"/>
                </a:lnTo>
                <a:lnTo>
                  <a:pt x="124729" y="23146"/>
                </a:lnTo>
                <a:lnTo>
                  <a:pt x="250905" y="16649"/>
                </a:lnTo>
                <a:close/>
              </a:path>
              <a:path w="611504" h="310514">
                <a:moveTo>
                  <a:pt x="513986" y="186941"/>
                </a:moveTo>
                <a:lnTo>
                  <a:pt x="493847" y="153783"/>
                </a:lnTo>
                <a:lnTo>
                  <a:pt x="427291" y="71485"/>
                </a:lnTo>
                <a:lnTo>
                  <a:pt x="357020" y="34909"/>
                </a:lnTo>
                <a:lnTo>
                  <a:pt x="251460" y="16621"/>
                </a:lnTo>
                <a:lnTo>
                  <a:pt x="250905" y="16649"/>
                </a:lnTo>
                <a:lnTo>
                  <a:pt x="370355" y="59865"/>
                </a:lnTo>
                <a:lnTo>
                  <a:pt x="491299" y="160261"/>
                </a:lnTo>
                <a:lnTo>
                  <a:pt x="513986" y="186941"/>
                </a:lnTo>
                <a:close/>
              </a:path>
              <a:path w="611504" h="310514">
                <a:moveTo>
                  <a:pt x="610933" y="309425"/>
                </a:moveTo>
                <a:lnTo>
                  <a:pt x="610766" y="306877"/>
                </a:lnTo>
                <a:lnTo>
                  <a:pt x="605028" y="301615"/>
                </a:lnTo>
                <a:lnTo>
                  <a:pt x="574238" y="257799"/>
                </a:lnTo>
                <a:lnTo>
                  <a:pt x="513986" y="186941"/>
                </a:lnTo>
                <a:lnTo>
                  <a:pt x="588264" y="309235"/>
                </a:lnTo>
                <a:lnTo>
                  <a:pt x="603956" y="309973"/>
                </a:lnTo>
                <a:lnTo>
                  <a:pt x="610766" y="309438"/>
                </a:lnTo>
                <a:lnTo>
                  <a:pt x="610933" y="309425"/>
                </a:lnTo>
                <a:close/>
              </a:path>
            </a:pathLst>
          </a:custGeom>
          <a:solidFill>
            <a:srgbClr val="FF9D28"/>
          </a:solidFill>
        </p:spPr>
        <p:txBody>
          <a:bodyPr wrap="square" lIns="0" tIns="0" rIns="0" bIns="0" rtlCol="0"/>
          <a:lstStyle/>
          <a:p>
            <a:endParaRPr/>
          </a:p>
        </p:txBody>
      </p:sp>
      <p:pic>
        <p:nvPicPr>
          <p:cNvPr id="46" name="bg object 46"/>
          <p:cNvPicPr/>
          <p:nvPr/>
        </p:nvPicPr>
        <p:blipFill>
          <a:blip r:embed="rId15" cstate="print"/>
          <a:stretch>
            <a:fillRect/>
          </a:stretch>
        </p:blipFill>
        <p:spPr>
          <a:xfrm>
            <a:off x="12521677" y="1432565"/>
            <a:ext cx="491990" cy="307847"/>
          </a:xfrm>
          <a:prstGeom prst="rect">
            <a:avLst/>
          </a:prstGeom>
        </p:spPr>
      </p:pic>
      <p:sp>
        <p:nvSpPr>
          <p:cNvPr id="47" name="bg object 47"/>
          <p:cNvSpPr/>
          <p:nvPr/>
        </p:nvSpPr>
        <p:spPr>
          <a:xfrm>
            <a:off x="13220932" y="1677357"/>
            <a:ext cx="125615" cy="51435"/>
          </a:xfrm>
          <a:custGeom>
            <a:avLst/>
            <a:gdLst/>
            <a:ahLst/>
            <a:cxnLst/>
            <a:rect l="l" t="t" r="r" b="b"/>
            <a:pathLst>
              <a:path w="91440" h="51435">
                <a:moveTo>
                  <a:pt x="25908" y="50863"/>
                </a:moveTo>
                <a:lnTo>
                  <a:pt x="22923" y="28867"/>
                </a:lnTo>
                <a:lnTo>
                  <a:pt x="19240" y="17716"/>
                </a:lnTo>
                <a:lnTo>
                  <a:pt x="12395" y="14008"/>
                </a:lnTo>
                <a:lnTo>
                  <a:pt x="0" y="14287"/>
                </a:lnTo>
                <a:lnTo>
                  <a:pt x="393" y="26657"/>
                </a:lnTo>
                <a:lnTo>
                  <a:pt x="5524" y="37719"/>
                </a:lnTo>
                <a:lnTo>
                  <a:pt x="14351" y="46228"/>
                </a:lnTo>
                <a:lnTo>
                  <a:pt x="25908" y="50863"/>
                </a:lnTo>
                <a:close/>
              </a:path>
              <a:path w="91440" h="51435">
                <a:moveTo>
                  <a:pt x="91440" y="32575"/>
                </a:moveTo>
                <a:lnTo>
                  <a:pt x="83197" y="12382"/>
                </a:lnTo>
                <a:lnTo>
                  <a:pt x="76962" y="2476"/>
                </a:lnTo>
                <a:lnTo>
                  <a:pt x="69570" y="0"/>
                </a:lnTo>
                <a:lnTo>
                  <a:pt x="57912" y="2095"/>
                </a:lnTo>
                <a:lnTo>
                  <a:pt x="61214" y="14147"/>
                </a:lnTo>
                <a:lnTo>
                  <a:pt x="68389" y="24193"/>
                </a:lnTo>
                <a:lnTo>
                  <a:pt x="78689" y="30822"/>
                </a:lnTo>
                <a:lnTo>
                  <a:pt x="91440" y="32575"/>
                </a:lnTo>
                <a:close/>
              </a:path>
            </a:pathLst>
          </a:custGeom>
          <a:solidFill>
            <a:srgbClr val="FFFFFF"/>
          </a:solidFill>
        </p:spPr>
        <p:txBody>
          <a:bodyPr wrap="square" lIns="0" tIns="0" rIns="0" bIns="0" rtlCol="0"/>
          <a:lstStyle/>
          <a:p>
            <a:endParaRPr/>
          </a:p>
        </p:txBody>
      </p:sp>
      <p:pic>
        <p:nvPicPr>
          <p:cNvPr id="48" name="bg object 48"/>
          <p:cNvPicPr/>
          <p:nvPr/>
        </p:nvPicPr>
        <p:blipFill>
          <a:blip r:embed="rId16" cstate="print"/>
          <a:stretch>
            <a:fillRect/>
          </a:stretch>
        </p:blipFill>
        <p:spPr>
          <a:xfrm>
            <a:off x="13001109" y="1786132"/>
            <a:ext cx="177365" cy="262127"/>
          </a:xfrm>
          <a:prstGeom prst="rect">
            <a:avLst/>
          </a:prstGeom>
        </p:spPr>
      </p:pic>
      <p:sp>
        <p:nvSpPr>
          <p:cNvPr id="49" name="bg object 49"/>
          <p:cNvSpPr/>
          <p:nvPr/>
        </p:nvSpPr>
        <p:spPr>
          <a:xfrm>
            <a:off x="13119916" y="1468521"/>
            <a:ext cx="85488" cy="229235"/>
          </a:xfrm>
          <a:custGeom>
            <a:avLst/>
            <a:gdLst/>
            <a:ahLst/>
            <a:cxnLst/>
            <a:rect l="l" t="t" r="r" b="b"/>
            <a:pathLst>
              <a:path w="62229" h="229235">
                <a:moveTo>
                  <a:pt x="61945" y="3545"/>
                </a:moveTo>
                <a:lnTo>
                  <a:pt x="58897" y="0"/>
                </a:lnTo>
                <a:lnTo>
                  <a:pt x="43052" y="9757"/>
                </a:lnTo>
                <a:lnTo>
                  <a:pt x="12668" y="35474"/>
                </a:lnTo>
                <a:lnTo>
                  <a:pt x="0" y="66907"/>
                </a:lnTo>
                <a:lnTo>
                  <a:pt x="2762" y="124631"/>
                </a:lnTo>
                <a:lnTo>
                  <a:pt x="18668" y="229219"/>
                </a:lnTo>
                <a:lnTo>
                  <a:pt x="22419" y="155558"/>
                </a:lnTo>
                <a:lnTo>
                  <a:pt x="32433" y="96400"/>
                </a:lnTo>
                <a:lnTo>
                  <a:pt x="44901" y="51506"/>
                </a:lnTo>
                <a:lnTo>
                  <a:pt x="56009" y="20634"/>
                </a:lnTo>
                <a:lnTo>
                  <a:pt x="61945" y="3545"/>
                </a:lnTo>
                <a:close/>
              </a:path>
            </a:pathLst>
          </a:custGeom>
          <a:solidFill>
            <a:srgbClr val="7B0117"/>
          </a:solidFill>
        </p:spPr>
        <p:txBody>
          <a:bodyPr wrap="square" lIns="0" tIns="0" rIns="0" bIns="0" rtlCol="0"/>
          <a:lstStyle/>
          <a:p>
            <a:endParaRPr/>
          </a:p>
        </p:txBody>
      </p:sp>
      <p:sp>
        <p:nvSpPr>
          <p:cNvPr id="50" name="bg object 50"/>
          <p:cNvSpPr/>
          <p:nvPr/>
        </p:nvSpPr>
        <p:spPr>
          <a:xfrm>
            <a:off x="13199998" y="1511506"/>
            <a:ext cx="136955" cy="165100"/>
          </a:xfrm>
          <a:custGeom>
            <a:avLst/>
            <a:gdLst/>
            <a:ahLst/>
            <a:cxnLst/>
            <a:rect l="l" t="t" r="r" b="b"/>
            <a:pathLst>
              <a:path w="99695" h="165100">
                <a:moveTo>
                  <a:pt x="99342" y="0"/>
                </a:moveTo>
                <a:lnTo>
                  <a:pt x="44362" y="17658"/>
                </a:lnTo>
                <a:lnTo>
                  <a:pt x="11549" y="82669"/>
                </a:lnTo>
                <a:lnTo>
                  <a:pt x="0" y="164893"/>
                </a:lnTo>
                <a:lnTo>
                  <a:pt x="27149" y="102451"/>
                </a:lnTo>
                <a:lnTo>
                  <a:pt x="56162" y="56011"/>
                </a:lnTo>
                <a:lnTo>
                  <a:pt x="81533" y="24301"/>
                </a:lnTo>
                <a:lnTo>
                  <a:pt x="97761" y="6054"/>
                </a:lnTo>
                <a:lnTo>
                  <a:pt x="99342" y="0"/>
                </a:lnTo>
                <a:close/>
              </a:path>
            </a:pathLst>
          </a:custGeom>
          <a:solidFill>
            <a:srgbClr val="FF9D28"/>
          </a:solidFill>
        </p:spPr>
        <p:txBody>
          <a:bodyPr wrap="square" lIns="0" tIns="0" rIns="0" bIns="0" rtlCol="0"/>
          <a:lstStyle/>
          <a:p>
            <a:endParaRPr/>
          </a:p>
        </p:txBody>
      </p:sp>
      <p:sp>
        <p:nvSpPr>
          <p:cNvPr id="2" name="Holder 2"/>
          <p:cNvSpPr>
            <a:spLocks noGrp="1"/>
          </p:cNvSpPr>
          <p:nvPr>
            <p:ph type="title"/>
          </p:nvPr>
        </p:nvSpPr>
        <p:spPr>
          <a:xfrm>
            <a:off x="1487828" y="1534167"/>
            <a:ext cx="10841949" cy="813941"/>
          </a:xfrm>
        </p:spPr>
        <p:txBody>
          <a:bodyPr lIns="0" tIns="0" rIns="0" bIns="0"/>
          <a:lstStyle>
            <a:lvl1pPr>
              <a:defRPr sz="5289" b="0" i="0">
                <a:solidFill>
                  <a:schemeClr val="bg1"/>
                </a:solidFill>
                <a:latin typeface="Verdana"/>
                <a:cs typeface="Verdana"/>
              </a:defRPr>
            </a:lvl1pPr>
          </a:lstStyle>
          <a:p>
            <a:endParaRPr/>
          </a:p>
        </p:txBody>
      </p:sp>
      <p:sp>
        <p:nvSpPr>
          <p:cNvPr id="3" name="Holder 3"/>
          <p:cNvSpPr>
            <a:spLocks noGrp="1"/>
          </p:cNvSpPr>
          <p:nvPr>
            <p:ph sz="half" idx="2"/>
          </p:nvPr>
        </p:nvSpPr>
        <p:spPr>
          <a:xfrm>
            <a:off x="690880" y="1787652"/>
            <a:ext cx="6010656" cy="33855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7116064" y="1787652"/>
            <a:ext cx="6010656" cy="33855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6/4/2026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3" y="1057651"/>
            <a:ext cx="13817599" cy="5658617"/>
          </a:xfrm>
          <a:prstGeom prst="rect">
            <a:avLst/>
          </a:prstGeom>
        </p:spPr>
      </p:pic>
      <p:pic>
        <p:nvPicPr>
          <p:cNvPr id="17" name="bg object 17"/>
          <p:cNvPicPr/>
          <p:nvPr/>
        </p:nvPicPr>
        <p:blipFill>
          <a:blip r:embed="rId3" cstate="print"/>
          <a:stretch>
            <a:fillRect/>
          </a:stretch>
        </p:blipFill>
        <p:spPr>
          <a:xfrm>
            <a:off x="3" y="1057658"/>
            <a:ext cx="13817599" cy="5658611"/>
          </a:xfrm>
          <a:prstGeom prst="rect">
            <a:avLst/>
          </a:prstGeom>
        </p:spPr>
      </p:pic>
      <p:sp>
        <p:nvSpPr>
          <p:cNvPr id="18" name="bg object 18"/>
          <p:cNvSpPr/>
          <p:nvPr/>
        </p:nvSpPr>
        <p:spPr>
          <a:xfrm>
            <a:off x="8894035" y="2386583"/>
            <a:ext cx="131721" cy="312420"/>
          </a:xfrm>
          <a:custGeom>
            <a:avLst/>
            <a:gdLst/>
            <a:ahLst/>
            <a:cxnLst/>
            <a:rect l="l" t="t" r="r" b="b"/>
            <a:pathLst>
              <a:path w="95884" h="312419">
                <a:moveTo>
                  <a:pt x="95630" y="212788"/>
                </a:moveTo>
                <a:lnTo>
                  <a:pt x="71151" y="135183"/>
                </a:lnTo>
                <a:lnTo>
                  <a:pt x="7238" y="0"/>
                </a:lnTo>
                <a:lnTo>
                  <a:pt x="0" y="106037"/>
                </a:lnTo>
                <a:lnTo>
                  <a:pt x="761" y="173926"/>
                </a:lnTo>
                <a:lnTo>
                  <a:pt x="12382" y="232957"/>
                </a:lnTo>
                <a:lnTo>
                  <a:pt x="37718" y="312419"/>
                </a:lnTo>
                <a:lnTo>
                  <a:pt x="83534" y="262104"/>
                </a:lnTo>
                <a:lnTo>
                  <a:pt x="95630" y="212788"/>
                </a:lnTo>
                <a:close/>
              </a:path>
            </a:pathLst>
          </a:custGeom>
          <a:solidFill>
            <a:srgbClr val="FFFFFF"/>
          </a:solidFill>
        </p:spPr>
        <p:txBody>
          <a:bodyPr wrap="square" lIns="0" tIns="0" rIns="0" bIns="0" rtlCol="0"/>
          <a:lstStyle/>
          <a:p>
            <a:endParaRPr/>
          </a:p>
        </p:txBody>
      </p:sp>
      <p:pic>
        <p:nvPicPr>
          <p:cNvPr id="19" name="bg object 19"/>
          <p:cNvPicPr/>
          <p:nvPr/>
        </p:nvPicPr>
        <p:blipFill>
          <a:blip r:embed="rId4" cstate="print"/>
          <a:stretch>
            <a:fillRect/>
          </a:stretch>
        </p:blipFill>
        <p:spPr>
          <a:xfrm>
            <a:off x="11072921" y="2500888"/>
            <a:ext cx="764154" cy="556259"/>
          </a:xfrm>
          <a:prstGeom prst="rect">
            <a:avLst/>
          </a:prstGeom>
        </p:spPr>
      </p:pic>
      <p:pic>
        <p:nvPicPr>
          <p:cNvPr id="20" name="bg object 20"/>
          <p:cNvPicPr/>
          <p:nvPr/>
        </p:nvPicPr>
        <p:blipFill>
          <a:blip r:embed="rId5" cstate="print"/>
          <a:stretch>
            <a:fillRect/>
          </a:stretch>
        </p:blipFill>
        <p:spPr>
          <a:xfrm>
            <a:off x="1145180" y="1211578"/>
            <a:ext cx="136081" cy="97535"/>
          </a:xfrm>
          <a:prstGeom prst="rect">
            <a:avLst/>
          </a:prstGeom>
        </p:spPr>
      </p:pic>
      <p:pic>
        <p:nvPicPr>
          <p:cNvPr id="21" name="bg object 21"/>
          <p:cNvPicPr/>
          <p:nvPr/>
        </p:nvPicPr>
        <p:blipFill>
          <a:blip r:embed="rId6" cstate="print"/>
          <a:stretch>
            <a:fillRect/>
          </a:stretch>
        </p:blipFill>
        <p:spPr>
          <a:xfrm>
            <a:off x="2386677" y="1685549"/>
            <a:ext cx="100490" cy="71627"/>
          </a:xfrm>
          <a:prstGeom prst="rect">
            <a:avLst/>
          </a:prstGeom>
        </p:spPr>
      </p:pic>
      <p:pic>
        <p:nvPicPr>
          <p:cNvPr id="22" name="bg object 22"/>
          <p:cNvPicPr/>
          <p:nvPr/>
        </p:nvPicPr>
        <p:blipFill>
          <a:blip r:embed="rId7" cstate="print"/>
          <a:stretch>
            <a:fillRect/>
          </a:stretch>
        </p:blipFill>
        <p:spPr>
          <a:xfrm>
            <a:off x="1869554" y="2308865"/>
            <a:ext cx="73274" cy="53339"/>
          </a:xfrm>
          <a:prstGeom prst="rect">
            <a:avLst/>
          </a:prstGeom>
        </p:spPr>
      </p:pic>
      <p:pic>
        <p:nvPicPr>
          <p:cNvPr id="23" name="bg object 23"/>
          <p:cNvPicPr/>
          <p:nvPr/>
        </p:nvPicPr>
        <p:blipFill>
          <a:blip r:embed="rId8" cstate="print"/>
          <a:stretch>
            <a:fillRect/>
          </a:stretch>
        </p:blipFill>
        <p:spPr>
          <a:xfrm>
            <a:off x="2164759" y="2356108"/>
            <a:ext cx="136081" cy="97535"/>
          </a:xfrm>
          <a:prstGeom prst="rect">
            <a:avLst/>
          </a:prstGeom>
        </p:spPr>
      </p:pic>
      <p:pic>
        <p:nvPicPr>
          <p:cNvPr id="24" name="bg object 24"/>
          <p:cNvPicPr/>
          <p:nvPr/>
        </p:nvPicPr>
        <p:blipFill>
          <a:blip r:embed="rId9" cstate="print"/>
          <a:stretch>
            <a:fillRect/>
          </a:stretch>
        </p:blipFill>
        <p:spPr>
          <a:xfrm>
            <a:off x="2357368" y="2193040"/>
            <a:ext cx="58619" cy="41147"/>
          </a:xfrm>
          <a:prstGeom prst="rect">
            <a:avLst/>
          </a:prstGeom>
        </p:spPr>
      </p:pic>
      <p:pic>
        <p:nvPicPr>
          <p:cNvPr id="25" name="bg object 25"/>
          <p:cNvPicPr/>
          <p:nvPr/>
        </p:nvPicPr>
        <p:blipFill>
          <a:blip r:embed="rId10" cstate="print"/>
          <a:stretch>
            <a:fillRect/>
          </a:stretch>
        </p:blipFill>
        <p:spPr>
          <a:xfrm>
            <a:off x="3456494" y="1926336"/>
            <a:ext cx="182140" cy="74675"/>
          </a:xfrm>
          <a:prstGeom prst="rect">
            <a:avLst/>
          </a:prstGeom>
        </p:spPr>
      </p:pic>
      <p:pic>
        <p:nvPicPr>
          <p:cNvPr id="26" name="bg object 26"/>
          <p:cNvPicPr/>
          <p:nvPr/>
        </p:nvPicPr>
        <p:blipFill>
          <a:blip r:embed="rId11" cstate="print"/>
          <a:stretch>
            <a:fillRect/>
          </a:stretch>
        </p:blipFill>
        <p:spPr>
          <a:xfrm>
            <a:off x="3056621" y="2414021"/>
            <a:ext cx="73274" cy="53339"/>
          </a:xfrm>
          <a:prstGeom prst="rect">
            <a:avLst/>
          </a:prstGeom>
        </p:spPr>
      </p:pic>
      <p:pic>
        <p:nvPicPr>
          <p:cNvPr id="27" name="bg object 27"/>
          <p:cNvPicPr/>
          <p:nvPr/>
        </p:nvPicPr>
        <p:blipFill>
          <a:blip r:embed="rId12" cstate="print"/>
          <a:stretch>
            <a:fillRect/>
          </a:stretch>
        </p:blipFill>
        <p:spPr>
          <a:xfrm>
            <a:off x="4779636" y="1694693"/>
            <a:ext cx="75367" cy="53339"/>
          </a:xfrm>
          <a:prstGeom prst="rect">
            <a:avLst/>
          </a:prstGeom>
        </p:spPr>
      </p:pic>
      <p:pic>
        <p:nvPicPr>
          <p:cNvPr id="28" name="bg object 28"/>
          <p:cNvPicPr/>
          <p:nvPr/>
        </p:nvPicPr>
        <p:blipFill>
          <a:blip r:embed="rId13" cstate="print"/>
          <a:stretch>
            <a:fillRect/>
          </a:stretch>
        </p:blipFill>
        <p:spPr>
          <a:xfrm>
            <a:off x="4930375" y="1653544"/>
            <a:ext cx="75367" cy="53339"/>
          </a:xfrm>
          <a:prstGeom prst="rect">
            <a:avLst/>
          </a:prstGeom>
        </p:spPr>
      </p:pic>
      <p:pic>
        <p:nvPicPr>
          <p:cNvPr id="29" name="bg object 29"/>
          <p:cNvPicPr/>
          <p:nvPr/>
        </p:nvPicPr>
        <p:blipFill>
          <a:blip r:embed="rId14" cstate="print"/>
          <a:stretch>
            <a:fillRect/>
          </a:stretch>
        </p:blipFill>
        <p:spPr>
          <a:xfrm>
            <a:off x="5386774" y="1511801"/>
            <a:ext cx="136081" cy="97542"/>
          </a:xfrm>
          <a:prstGeom prst="rect">
            <a:avLst/>
          </a:prstGeom>
        </p:spPr>
      </p:pic>
      <p:pic>
        <p:nvPicPr>
          <p:cNvPr id="30" name="bg object 30"/>
          <p:cNvPicPr/>
          <p:nvPr/>
        </p:nvPicPr>
        <p:blipFill>
          <a:blip r:embed="rId15" cstate="print"/>
          <a:stretch>
            <a:fillRect/>
          </a:stretch>
        </p:blipFill>
        <p:spPr>
          <a:xfrm>
            <a:off x="5560538" y="1629160"/>
            <a:ext cx="100490" cy="71627"/>
          </a:xfrm>
          <a:prstGeom prst="rect">
            <a:avLst/>
          </a:prstGeom>
        </p:spPr>
      </p:pic>
      <p:pic>
        <p:nvPicPr>
          <p:cNvPr id="31" name="bg object 31"/>
          <p:cNvPicPr/>
          <p:nvPr/>
        </p:nvPicPr>
        <p:blipFill>
          <a:blip r:embed="rId16" cstate="print"/>
          <a:stretch>
            <a:fillRect/>
          </a:stretch>
        </p:blipFill>
        <p:spPr>
          <a:xfrm>
            <a:off x="5859922" y="1059178"/>
            <a:ext cx="136081" cy="97535"/>
          </a:xfrm>
          <a:prstGeom prst="rect">
            <a:avLst/>
          </a:prstGeom>
        </p:spPr>
      </p:pic>
      <p:pic>
        <p:nvPicPr>
          <p:cNvPr id="32" name="bg object 32"/>
          <p:cNvPicPr/>
          <p:nvPr/>
        </p:nvPicPr>
        <p:blipFill>
          <a:blip r:embed="rId17" cstate="print"/>
          <a:stretch>
            <a:fillRect/>
          </a:stretch>
        </p:blipFill>
        <p:spPr>
          <a:xfrm>
            <a:off x="9301759" y="2281432"/>
            <a:ext cx="136081" cy="97535"/>
          </a:xfrm>
          <a:prstGeom prst="rect">
            <a:avLst/>
          </a:prstGeom>
        </p:spPr>
      </p:pic>
      <p:pic>
        <p:nvPicPr>
          <p:cNvPr id="33" name="bg object 33"/>
          <p:cNvPicPr/>
          <p:nvPr/>
        </p:nvPicPr>
        <p:blipFill>
          <a:blip r:embed="rId18" cstate="print"/>
          <a:stretch>
            <a:fillRect/>
          </a:stretch>
        </p:blipFill>
        <p:spPr>
          <a:xfrm>
            <a:off x="9228481" y="2423164"/>
            <a:ext cx="73274" cy="53339"/>
          </a:xfrm>
          <a:prstGeom prst="rect">
            <a:avLst/>
          </a:prstGeom>
        </p:spPr>
      </p:pic>
      <p:pic>
        <p:nvPicPr>
          <p:cNvPr id="34" name="bg object 34"/>
          <p:cNvPicPr/>
          <p:nvPr/>
        </p:nvPicPr>
        <p:blipFill>
          <a:blip r:embed="rId19" cstate="print"/>
          <a:stretch>
            <a:fillRect/>
          </a:stretch>
        </p:blipFill>
        <p:spPr>
          <a:xfrm>
            <a:off x="9194987" y="2625856"/>
            <a:ext cx="58619" cy="41147"/>
          </a:xfrm>
          <a:prstGeom prst="rect">
            <a:avLst/>
          </a:prstGeom>
        </p:spPr>
      </p:pic>
      <p:pic>
        <p:nvPicPr>
          <p:cNvPr id="35" name="bg object 35"/>
          <p:cNvPicPr/>
          <p:nvPr/>
        </p:nvPicPr>
        <p:blipFill>
          <a:blip r:embed="rId20" cstate="print"/>
          <a:stretch>
            <a:fillRect/>
          </a:stretch>
        </p:blipFill>
        <p:spPr>
          <a:xfrm>
            <a:off x="12599141" y="1685549"/>
            <a:ext cx="242853" cy="161543"/>
          </a:xfrm>
          <a:prstGeom prst="rect">
            <a:avLst/>
          </a:prstGeom>
        </p:spPr>
      </p:pic>
      <p:pic>
        <p:nvPicPr>
          <p:cNvPr id="36" name="bg object 36"/>
          <p:cNvPicPr/>
          <p:nvPr/>
        </p:nvPicPr>
        <p:blipFill>
          <a:blip r:embed="rId21" cstate="print"/>
          <a:stretch>
            <a:fillRect/>
          </a:stretch>
        </p:blipFill>
        <p:spPr>
          <a:xfrm>
            <a:off x="13329799" y="1789180"/>
            <a:ext cx="75367" cy="53339"/>
          </a:xfrm>
          <a:prstGeom prst="rect">
            <a:avLst/>
          </a:prstGeom>
        </p:spPr>
      </p:pic>
      <p:pic>
        <p:nvPicPr>
          <p:cNvPr id="37" name="bg object 37"/>
          <p:cNvPicPr/>
          <p:nvPr/>
        </p:nvPicPr>
        <p:blipFill>
          <a:blip r:embed="rId22" cstate="print"/>
          <a:stretch>
            <a:fillRect/>
          </a:stretch>
        </p:blipFill>
        <p:spPr>
          <a:xfrm>
            <a:off x="13465881" y="1368550"/>
            <a:ext cx="58619" cy="41147"/>
          </a:xfrm>
          <a:prstGeom prst="rect">
            <a:avLst/>
          </a:prstGeom>
        </p:spPr>
      </p:pic>
      <p:pic>
        <p:nvPicPr>
          <p:cNvPr id="38" name="bg object 38"/>
          <p:cNvPicPr/>
          <p:nvPr/>
        </p:nvPicPr>
        <p:blipFill>
          <a:blip r:embed="rId23" cstate="print"/>
          <a:stretch>
            <a:fillRect/>
          </a:stretch>
        </p:blipFill>
        <p:spPr>
          <a:xfrm>
            <a:off x="1666480" y="2796544"/>
            <a:ext cx="136081" cy="97535"/>
          </a:xfrm>
          <a:prstGeom prst="rect">
            <a:avLst/>
          </a:prstGeom>
        </p:spPr>
      </p:pic>
      <p:sp>
        <p:nvSpPr>
          <p:cNvPr id="2" name="Holder 2"/>
          <p:cNvSpPr>
            <a:spLocks noGrp="1"/>
          </p:cNvSpPr>
          <p:nvPr>
            <p:ph type="title"/>
          </p:nvPr>
        </p:nvSpPr>
        <p:spPr>
          <a:xfrm>
            <a:off x="1487828" y="1534167"/>
            <a:ext cx="10841949" cy="813941"/>
          </a:xfrm>
        </p:spPr>
        <p:txBody>
          <a:bodyPr lIns="0" tIns="0" rIns="0" bIns="0"/>
          <a:lstStyle>
            <a:lvl1pPr>
              <a:defRPr sz="5289" b="0" i="0">
                <a:solidFill>
                  <a:schemeClr val="bg1"/>
                </a:solidFill>
                <a:latin typeface="Verdana"/>
                <a:cs typeface="Verdan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6/4/2026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3" y="1057651"/>
            <a:ext cx="13817599" cy="5658617"/>
          </a:xfrm>
          <a:prstGeom prst="rect">
            <a:avLst/>
          </a:prstGeom>
        </p:spPr>
      </p:pic>
      <p:pic>
        <p:nvPicPr>
          <p:cNvPr id="17" name="bg object 17"/>
          <p:cNvPicPr/>
          <p:nvPr/>
        </p:nvPicPr>
        <p:blipFill>
          <a:blip r:embed="rId3" cstate="print"/>
          <a:stretch>
            <a:fillRect/>
          </a:stretch>
        </p:blipFill>
        <p:spPr>
          <a:xfrm>
            <a:off x="3" y="1057658"/>
            <a:ext cx="13817599" cy="5658611"/>
          </a:xfrm>
          <a:prstGeom prst="rect">
            <a:avLst/>
          </a:prstGeom>
        </p:spPr>
      </p:pic>
      <p:pic>
        <p:nvPicPr>
          <p:cNvPr id="18" name="bg object 18"/>
          <p:cNvPicPr/>
          <p:nvPr/>
        </p:nvPicPr>
        <p:blipFill>
          <a:blip r:embed="rId4" cstate="print"/>
          <a:stretch>
            <a:fillRect/>
          </a:stretch>
        </p:blipFill>
        <p:spPr>
          <a:xfrm>
            <a:off x="640628" y="2971800"/>
            <a:ext cx="167485" cy="120396"/>
          </a:xfrm>
          <a:prstGeom prst="rect">
            <a:avLst/>
          </a:prstGeom>
        </p:spPr>
      </p:pic>
      <p:pic>
        <p:nvPicPr>
          <p:cNvPr id="19" name="bg object 19"/>
          <p:cNvPicPr/>
          <p:nvPr/>
        </p:nvPicPr>
        <p:blipFill>
          <a:blip r:embed="rId5" cstate="print"/>
          <a:stretch>
            <a:fillRect/>
          </a:stretch>
        </p:blipFill>
        <p:spPr>
          <a:xfrm>
            <a:off x="1481821" y="4259579"/>
            <a:ext cx="163723" cy="121920"/>
          </a:xfrm>
          <a:prstGeom prst="rect">
            <a:avLst/>
          </a:prstGeom>
        </p:spPr>
      </p:pic>
      <p:pic>
        <p:nvPicPr>
          <p:cNvPr id="20" name="bg object 20"/>
          <p:cNvPicPr/>
          <p:nvPr/>
        </p:nvPicPr>
        <p:blipFill>
          <a:blip r:embed="rId6" cstate="print"/>
          <a:stretch>
            <a:fillRect/>
          </a:stretch>
        </p:blipFill>
        <p:spPr>
          <a:xfrm>
            <a:off x="2" y="1057658"/>
            <a:ext cx="1718824" cy="5658611"/>
          </a:xfrm>
          <a:prstGeom prst="rect">
            <a:avLst/>
          </a:prstGeom>
        </p:spPr>
      </p:pic>
      <p:pic>
        <p:nvPicPr>
          <p:cNvPr id="21" name="bg object 21"/>
          <p:cNvPicPr/>
          <p:nvPr/>
        </p:nvPicPr>
        <p:blipFill>
          <a:blip r:embed="rId7" cstate="print"/>
          <a:stretch>
            <a:fillRect/>
          </a:stretch>
        </p:blipFill>
        <p:spPr>
          <a:xfrm>
            <a:off x="565259" y="2877316"/>
            <a:ext cx="318222" cy="230123"/>
          </a:xfrm>
          <a:prstGeom prst="rect">
            <a:avLst/>
          </a:prstGeom>
        </p:spPr>
      </p:pic>
      <p:pic>
        <p:nvPicPr>
          <p:cNvPr id="22" name="bg object 22"/>
          <p:cNvPicPr/>
          <p:nvPr/>
        </p:nvPicPr>
        <p:blipFill>
          <a:blip r:embed="rId8" cstate="print"/>
          <a:stretch>
            <a:fillRect/>
          </a:stretch>
        </p:blipFill>
        <p:spPr>
          <a:xfrm>
            <a:off x="2478794" y="6257549"/>
            <a:ext cx="200983" cy="153923"/>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6/4/2026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3" y="1057651"/>
            <a:ext cx="13817599" cy="5658617"/>
          </a:xfrm>
          <a:prstGeom prst="rect">
            <a:avLst/>
          </a:prstGeom>
        </p:spPr>
      </p:pic>
      <p:sp>
        <p:nvSpPr>
          <p:cNvPr id="2" name="Holder 2"/>
          <p:cNvSpPr>
            <a:spLocks noGrp="1"/>
          </p:cNvSpPr>
          <p:nvPr>
            <p:ph type="title"/>
          </p:nvPr>
        </p:nvSpPr>
        <p:spPr>
          <a:xfrm>
            <a:off x="1487828" y="1534170"/>
            <a:ext cx="10841949" cy="612775"/>
          </a:xfrm>
          <a:prstGeom prst="rect">
            <a:avLst/>
          </a:prstGeom>
        </p:spPr>
        <p:txBody>
          <a:bodyPr wrap="square" lIns="0" tIns="0" rIns="0" bIns="0">
            <a:spAutoFit/>
          </a:bodyPr>
          <a:lstStyle>
            <a:lvl1pPr>
              <a:defRPr sz="3850" b="0" i="0">
                <a:solidFill>
                  <a:schemeClr val="bg1"/>
                </a:solidFill>
                <a:latin typeface="Verdana"/>
                <a:cs typeface="Verdana"/>
              </a:defRPr>
            </a:lvl1pPr>
          </a:lstStyle>
          <a:p>
            <a:endParaRPr/>
          </a:p>
        </p:txBody>
      </p:sp>
      <p:sp>
        <p:nvSpPr>
          <p:cNvPr id="3" name="Holder 3"/>
          <p:cNvSpPr>
            <a:spLocks noGrp="1"/>
          </p:cNvSpPr>
          <p:nvPr>
            <p:ph type="body" idx="1"/>
          </p:nvPr>
        </p:nvSpPr>
        <p:spPr>
          <a:xfrm>
            <a:off x="1201008" y="2338838"/>
            <a:ext cx="11339330" cy="338554"/>
          </a:xfrm>
          <a:prstGeom prst="rect">
            <a:avLst/>
          </a:prstGeom>
        </p:spPr>
        <p:txBody>
          <a:bodyPr wrap="square" lIns="0" tIns="0" rIns="0" bIns="0">
            <a:spAutoFit/>
          </a:bodyPr>
          <a:lstStyle>
            <a:lvl1pPr>
              <a:defRPr sz="2200" b="0" i="0">
                <a:solidFill>
                  <a:srgbClr val="7B0217"/>
                </a:solidFill>
                <a:latin typeface="Lucida Sans Unicode"/>
                <a:cs typeface="Lucida Sans Unicode"/>
              </a:defRPr>
            </a:lvl1pPr>
          </a:lstStyle>
          <a:p>
            <a:endParaRPr/>
          </a:p>
        </p:txBody>
      </p:sp>
      <p:sp>
        <p:nvSpPr>
          <p:cNvPr id="4" name="Holder 4"/>
          <p:cNvSpPr>
            <a:spLocks noGrp="1"/>
          </p:cNvSpPr>
          <p:nvPr>
            <p:ph type="ftr" sz="quarter" idx="5"/>
          </p:nvPr>
        </p:nvSpPr>
        <p:spPr>
          <a:xfrm>
            <a:off x="4697984" y="7228336"/>
            <a:ext cx="4421632"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90880" y="7228336"/>
            <a:ext cx="3178048"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6/4/2026</a:t>
            </a:fld>
            <a:endParaRPr lang="en-US"/>
          </a:p>
        </p:txBody>
      </p:sp>
      <p:sp>
        <p:nvSpPr>
          <p:cNvPr id="6" name="Holder 6"/>
          <p:cNvSpPr>
            <a:spLocks noGrp="1"/>
          </p:cNvSpPr>
          <p:nvPr>
            <p:ph type="sldNum" sz="quarter" idx="7"/>
          </p:nvPr>
        </p:nvSpPr>
        <p:spPr>
          <a:xfrm>
            <a:off x="9948672" y="7228336"/>
            <a:ext cx="3178048"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628003">
        <a:defRPr>
          <a:latin typeface="+mn-lt"/>
          <a:ea typeface="+mn-ea"/>
          <a:cs typeface="+mn-cs"/>
        </a:defRPr>
      </a:lvl2pPr>
      <a:lvl3pPr marL="1256006">
        <a:defRPr>
          <a:latin typeface="+mn-lt"/>
          <a:ea typeface="+mn-ea"/>
          <a:cs typeface="+mn-cs"/>
        </a:defRPr>
      </a:lvl3pPr>
      <a:lvl4pPr marL="1884009">
        <a:defRPr>
          <a:latin typeface="+mn-lt"/>
          <a:ea typeface="+mn-ea"/>
          <a:cs typeface="+mn-cs"/>
        </a:defRPr>
      </a:lvl4pPr>
      <a:lvl5pPr marL="2512012">
        <a:defRPr>
          <a:latin typeface="+mn-lt"/>
          <a:ea typeface="+mn-ea"/>
          <a:cs typeface="+mn-cs"/>
        </a:defRPr>
      </a:lvl5pPr>
      <a:lvl6pPr marL="3140014">
        <a:defRPr>
          <a:latin typeface="+mn-lt"/>
          <a:ea typeface="+mn-ea"/>
          <a:cs typeface="+mn-cs"/>
        </a:defRPr>
      </a:lvl6pPr>
      <a:lvl7pPr marL="3768018">
        <a:defRPr>
          <a:latin typeface="+mn-lt"/>
          <a:ea typeface="+mn-ea"/>
          <a:cs typeface="+mn-cs"/>
        </a:defRPr>
      </a:lvl7pPr>
      <a:lvl8pPr marL="4396021">
        <a:defRPr>
          <a:latin typeface="+mn-lt"/>
          <a:ea typeface="+mn-ea"/>
          <a:cs typeface="+mn-cs"/>
        </a:defRPr>
      </a:lvl8pPr>
      <a:lvl9pPr marL="5024025">
        <a:defRPr>
          <a:latin typeface="+mn-lt"/>
          <a:ea typeface="+mn-ea"/>
          <a:cs typeface="+mn-cs"/>
        </a:defRPr>
      </a:lvl9pPr>
    </p:bodyStyle>
    <p:otherStyle>
      <a:lvl1pPr marL="0">
        <a:defRPr>
          <a:latin typeface="+mn-lt"/>
          <a:ea typeface="+mn-ea"/>
          <a:cs typeface="+mn-cs"/>
        </a:defRPr>
      </a:lvl1pPr>
      <a:lvl2pPr marL="628003">
        <a:defRPr>
          <a:latin typeface="+mn-lt"/>
          <a:ea typeface="+mn-ea"/>
          <a:cs typeface="+mn-cs"/>
        </a:defRPr>
      </a:lvl2pPr>
      <a:lvl3pPr marL="1256006">
        <a:defRPr>
          <a:latin typeface="+mn-lt"/>
          <a:ea typeface="+mn-ea"/>
          <a:cs typeface="+mn-cs"/>
        </a:defRPr>
      </a:lvl3pPr>
      <a:lvl4pPr marL="1884009">
        <a:defRPr>
          <a:latin typeface="+mn-lt"/>
          <a:ea typeface="+mn-ea"/>
          <a:cs typeface="+mn-cs"/>
        </a:defRPr>
      </a:lvl4pPr>
      <a:lvl5pPr marL="2512012">
        <a:defRPr>
          <a:latin typeface="+mn-lt"/>
          <a:ea typeface="+mn-ea"/>
          <a:cs typeface="+mn-cs"/>
        </a:defRPr>
      </a:lvl5pPr>
      <a:lvl6pPr marL="3140014">
        <a:defRPr>
          <a:latin typeface="+mn-lt"/>
          <a:ea typeface="+mn-ea"/>
          <a:cs typeface="+mn-cs"/>
        </a:defRPr>
      </a:lvl6pPr>
      <a:lvl7pPr marL="3768018">
        <a:defRPr>
          <a:latin typeface="+mn-lt"/>
          <a:ea typeface="+mn-ea"/>
          <a:cs typeface="+mn-cs"/>
        </a:defRPr>
      </a:lvl7pPr>
      <a:lvl8pPr marL="4396021">
        <a:defRPr>
          <a:latin typeface="+mn-lt"/>
          <a:ea typeface="+mn-ea"/>
          <a:cs typeface="+mn-cs"/>
        </a:defRPr>
      </a:lvl8pPr>
      <a:lvl9pPr marL="5024025">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9.jpg"/><Relationship Id="rId13" Type="http://schemas.openxmlformats.org/officeDocument/2006/relationships/image" Target="../media/image54.png"/><Relationship Id="rId18" Type="http://schemas.openxmlformats.org/officeDocument/2006/relationships/image" Target="../media/image59.jpg"/><Relationship Id="rId3" Type="http://schemas.openxmlformats.org/officeDocument/2006/relationships/image" Target="../media/image44.jpg"/><Relationship Id="rId7" Type="http://schemas.openxmlformats.org/officeDocument/2006/relationships/image" Target="../media/image48.jpg"/><Relationship Id="rId12" Type="http://schemas.openxmlformats.org/officeDocument/2006/relationships/image" Target="../media/image53.png"/><Relationship Id="rId17" Type="http://schemas.openxmlformats.org/officeDocument/2006/relationships/image" Target="../media/image58.png"/><Relationship Id="rId2" Type="http://schemas.openxmlformats.org/officeDocument/2006/relationships/image" Target="../media/image43.png"/><Relationship Id="rId16" Type="http://schemas.openxmlformats.org/officeDocument/2006/relationships/image" Target="../media/image57.png"/><Relationship Id="rId20" Type="http://schemas.openxmlformats.org/officeDocument/2006/relationships/image" Target="../media/image61.png"/><Relationship Id="rId1" Type="http://schemas.openxmlformats.org/officeDocument/2006/relationships/slideLayout" Target="../slideLayouts/slideLayout4.xml"/><Relationship Id="rId6" Type="http://schemas.openxmlformats.org/officeDocument/2006/relationships/image" Target="../media/image47.png"/><Relationship Id="rId11" Type="http://schemas.openxmlformats.org/officeDocument/2006/relationships/image" Target="../media/image52.jpg"/><Relationship Id="rId5" Type="http://schemas.openxmlformats.org/officeDocument/2006/relationships/image" Target="../media/image46.png"/><Relationship Id="rId15" Type="http://schemas.openxmlformats.org/officeDocument/2006/relationships/image" Target="../media/image56.jpg"/><Relationship Id="rId10" Type="http://schemas.openxmlformats.org/officeDocument/2006/relationships/image" Target="../media/image51.jpg"/><Relationship Id="rId19" Type="http://schemas.openxmlformats.org/officeDocument/2006/relationships/image" Target="../media/image60.jpg"/><Relationship Id="rId4" Type="http://schemas.openxmlformats.org/officeDocument/2006/relationships/image" Target="../media/image45.jpg"/><Relationship Id="rId9" Type="http://schemas.openxmlformats.org/officeDocument/2006/relationships/image" Target="../media/image50.png"/><Relationship Id="rId14" Type="http://schemas.openxmlformats.org/officeDocument/2006/relationships/image" Target="../media/image55.jpg"/></Relationships>
</file>

<file path=ppt/slides/_rels/slide2.xml.rels><?xml version="1.0" encoding="UTF-8" standalone="yes"?>
<Relationships xmlns="http://schemas.openxmlformats.org/package/2006/relationships"><Relationship Id="rId13" Type="http://schemas.openxmlformats.org/officeDocument/2006/relationships/image" Target="../media/image73.jpg"/><Relationship Id="rId18" Type="http://schemas.openxmlformats.org/officeDocument/2006/relationships/image" Target="../media/image78.jpg"/><Relationship Id="rId26" Type="http://schemas.openxmlformats.org/officeDocument/2006/relationships/image" Target="../media/image86.png"/><Relationship Id="rId3" Type="http://schemas.openxmlformats.org/officeDocument/2006/relationships/image" Target="../media/image63.png"/><Relationship Id="rId21" Type="http://schemas.openxmlformats.org/officeDocument/2006/relationships/image" Target="../media/image81.jpg"/><Relationship Id="rId34" Type="http://schemas.openxmlformats.org/officeDocument/2006/relationships/image" Target="../media/image94.png"/><Relationship Id="rId7" Type="http://schemas.openxmlformats.org/officeDocument/2006/relationships/image" Target="../media/image67.png"/><Relationship Id="rId12" Type="http://schemas.openxmlformats.org/officeDocument/2006/relationships/image" Target="../media/image72.jpg"/><Relationship Id="rId17" Type="http://schemas.openxmlformats.org/officeDocument/2006/relationships/image" Target="../media/image77.jpg"/><Relationship Id="rId25" Type="http://schemas.openxmlformats.org/officeDocument/2006/relationships/image" Target="../media/image85.png"/><Relationship Id="rId33" Type="http://schemas.openxmlformats.org/officeDocument/2006/relationships/image" Target="../media/image93.png"/><Relationship Id="rId2" Type="http://schemas.openxmlformats.org/officeDocument/2006/relationships/image" Target="../media/image62.png"/><Relationship Id="rId16" Type="http://schemas.openxmlformats.org/officeDocument/2006/relationships/image" Target="../media/image76.png"/><Relationship Id="rId20" Type="http://schemas.openxmlformats.org/officeDocument/2006/relationships/image" Target="../media/image80.png"/><Relationship Id="rId29" Type="http://schemas.openxmlformats.org/officeDocument/2006/relationships/image" Target="../media/image89.png"/><Relationship Id="rId1" Type="http://schemas.openxmlformats.org/officeDocument/2006/relationships/slideLayout" Target="../slideLayouts/slideLayout2.xml"/><Relationship Id="rId6" Type="http://schemas.openxmlformats.org/officeDocument/2006/relationships/image" Target="../media/image66.png"/><Relationship Id="rId11" Type="http://schemas.openxmlformats.org/officeDocument/2006/relationships/image" Target="../media/image71.jpg"/><Relationship Id="rId24" Type="http://schemas.openxmlformats.org/officeDocument/2006/relationships/image" Target="../media/image84.png"/><Relationship Id="rId32" Type="http://schemas.openxmlformats.org/officeDocument/2006/relationships/image" Target="../media/image92.png"/><Relationship Id="rId5" Type="http://schemas.openxmlformats.org/officeDocument/2006/relationships/image" Target="../media/image65.png"/><Relationship Id="rId15" Type="http://schemas.openxmlformats.org/officeDocument/2006/relationships/image" Target="../media/image75.jpg"/><Relationship Id="rId23" Type="http://schemas.openxmlformats.org/officeDocument/2006/relationships/image" Target="../media/image83.png"/><Relationship Id="rId28" Type="http://schemas.openxmlformats.org/officeDocument/2006/relationships/image" Target="../media/image88.png"/><Relationship Id="rId10" Type="http://schemas.openxmlformats.org/officeDocument/2006/relationships/image" Target="../media/image70.png"/><Relationship Id="rId19" Type="http://schemas.openxmlformats.org/officeDocument/2006/relationships/image" Target="../media/image79.png"/><Relationship Id="rId31" Type="http://schemas.openxmlformats.org/officeDocument/2006/relationships/image" Target="../media/image91.png"/><Relationship Id="rId4" Type="http://schemas.openxmlformats.org/officeDocument/2006/relationships/image" Target="../media/image64.png"/><Relationship Id="rId9" Type="http://schemas.openxmlformats.org/officeDocument/2006/relationships/image" Target="../media/image69.png"/><Relationship Id="rId14" Type="http://schemas.openxmlformats.org/officeDocument/2006/relationships/image" Target="../media/image74.png"/><Relationship Id="rId22" Type="http://schemas.openxmlformats.org/officeDocument/2006/relationships/image" Target="../media/image82.jpg"/><Relationship Id="rId27" Type="http://schemas.openxmlformats.org/officeDocument/2006/relationships/image" Target="../media/image87.png"/><Relationship Id="rId30" Type="http://schemas.openxmlformats.org/officeDocument/2006/relationships/image" Target="../media/image90.png"/><Relationship Id="rId35" Type="http://schemas.openxmlformats.org/officeDocument/2006/relationships/image" Target="../media/image95.png"/><Relationship Id="rId8" Type="http://schemas.openxmlformats.org/officeDocument/2006/relationships/image" Target="../media/image68.png"/></Relationships>
</file>

<file path=ppt/slides/_rels/slide3.xml.rels><?xml version="1.0" encoding="UTF-8" standalone="yes"?>
<Relationships xmlns="http://schemas.openxmlformats.org/package/2006/relationships"><Relationship Id="rId8" Type="http://schemas.openxmlformats.org/officeDocument/2006/relationships/image" Target="../media/image102.jpg"/><Relationship Id="rId3" Type="http://schemas.openxmlformats.org/officeDocument/2006/relationships/image" Target="../media/image97.png"/><Relationship Id="rId7" Type="http://schemas.openxmlformats.org/officeDocument/2006/relationships/image" Target="../media/image101.png"/><Relationship Id="rId12" Type="http://schemas.openxmlformats.org/officeDocument/2006/relationships/image" Target="../media/image106.png"/><Relationship Id="rId2" Type="http://schemas.openxmlformats.org/officeDocument/2006/relationships/image" Target="../media/image96.png"/><Relationship Id="rId1" Type="http://schemas.openxmlformats.org/officeDocument/2006/relationships/slideLayout" Target="../slideLayouts/slideLayout2.xml"/><Relationship Id="rId6" Type="http://schemas.openxmlformats.org/officeDocument/2006/relationships/image" Target="../media/image100.png"/><Relationship Id="rId11" Type="http://schemas.openxmlformats.org/officeDocument/2006/relationships/image" Target="../media/image105.jpg"/><Relationship Id="rId5" Type="http://schemas.openxmlformats.org/officeDocument/2006/relationships/image" Target="../media/image99.png"/><Relationship Id="rId10" Type="http://schemas.openxmlformats.org/officeDocument/2006/relationships/image" Target="../media/image104.jpg"/><Relationship Id="rId4" Type="http://schemas.openxmlformats.org/officeDocument/2006/relationships/image" Target="../media/image98.jpg"/><Relationship Id="rId9" Type="http://schemas.openxmlformats.org/officeDocument/2006/relationships/image" Target="../media/image103.jpg"/></Relationships>
</file>

<file path=ppt/slides/_rels/slide4.xml.rels><?xml version="1.0" encoding="UTF-8" standalone="yes"?>
<Relationships xmlns="http://schemas.openxmlformats.org/package/2006/relationships"><Relationship Id="rId8" Type="http://schemas.openxmlformats.org/officeDocument/2006/relationships/image" Target="../media/image113.jpg"/><Relationship Id="rId3" Type="http://schemas.openxmlformats.org/officeDocument/2006/relationships/image" Target="../media/image108.png"/><Relationship Id="rId7" Type="http://schemas.openxmlformats.org/officeDocument/2006/relationships/image" Target="../media/image112.jpg"/><Relationship Id="rId2" Type="http://schemas.openxmlformats.org/officeDocument/2006/relationships/image" Target="../media/image107.png"/><Relationship Id="rId1" Type="http://schemas.openxmlformats.org/officeDocument/2006/relationships/slideLayout" Target="../slideLayouts/slideLayout2.xml"/><Relationship Id="rId6" Type="http://schemas.openxmlformats.org/officeDocument/2006/relationships/image" Target="../media/image111.jpg"/><Relationship Id="rId11" Type="http://schemas.openxmlformats.org/officeDocument/2006/relationships/image" Target="../media/image42.jpg"/><Relationship Id="rId5" Type="http://schemas.openxmlformats.org/officeDocument/2006/relationships/image" Target="../media/image110.jpg"/><Relationship Id="rId10" Type="http://schemas.openxmlformats.org/officeDocument/2006/relationships/image" Target="../media/image115.jpg"/><Relationship Id="rId4" Type="http://schemas.openxmlformats.org/officeDocument/2006/relationships/image" Target="../media/image109.jpg"/><Relationship Id="rId9" Type="http://schemas.openxmlformats.org/officeDocument/2006/relationships/image" Target="../media/image114.jpg"/></Relationships>
</file>

<file path=ppt/slides/_rels/slide5.xml.rels><?xml version="1.0" encoding="UTF-8" standalone="yes"?>
<Relationships xmlns="http://schemas.openxmlformats.org/package/2006/relationships"><Relationship Id="rId8" Type="http://schemas.openxmlformats.org/officeDocument/2006/relationships/image" Target="../media/image113.jpg"/><Relationship Id="rId3" Type="http://schemas.openxmlformats.org/officeDocument/2006/relationships/image" Target="../media/image108.png"/><Relationship Id="rId7" Type="http://schemas.openxmlformats.org/officeDocument/2006/relationships/image" Target="../media/image112.jpg"/><Relationship Id="rId12" Type="http://schemas.openxmlformats.org/officeDocument/2006/relationships/hyperlink" Target="https://iga.in.gov/laws/2025/ic/titles/16#16-42-5.3#16-42-5.3" TargetMode="External"/><Relationship Id="rId2" Type="http://schemas.openxmlformats.org/officeDocument/2006/relationships/image" Target="../media/image107.png"/><Relationship Id="rId1" Type="http://schemas.openxmlformats.org/officeDocument/2006/relationships/slideLayout" Target="../slideLayouts/slideLayout2.xml"/><Relationship Id="rId6" Type="http://schemas.openxmlformats.org/officeDocument/2006/relationships/image" Target="../media/image111.jpg"/><Relationship Id="rId11" Type="http://schemas.openxmlformats.org/officeDocument/2006/relationships/image" Target="../media/image42.jpg"/><Relationship Id="rId5" Type="http://schemas.openxmlformats.org/officeDocument/2006/relationships/image" Target="../media/image110.jpg"/><Relationship Id="rId10" Type="http://schemas.openxmlformats.org/officeDocument/2006/relationships/image" Target="../media/image115.jpg"/><Relationship Id="rId4" Type="http://schemas.openxmlformats.org/officeDocument/2006/relationships/image" Target="../media/image109.jpg"/><Relationship Id="rId9" Type="http://schemas.openxmlformats.org/officeDocument/2006/relationships/image" Target="../media/image114.jpg"/></Relationships>
</file>

<file path=ppt/slides/_rels/slide6.xml.rels><?xml version="1.0" encoding="UTF-8" standalone="yes"?>
<Relationships xmlns="http://schemas.openxmlformats.org/package/2006/relationships"><Relationship Id="rId8" Type="http://schemas.openxmlformats.org/officeDocument/2006/relationships/image" Target="../media/image113.jpg"/><Relationship Id="rId3" Type="http://schemas.openxmlformats.org/officeDocument/2006/relationships/image" Target="../media/image108.png"/><Relationship Id="rId7" Type="http://schemas.openxmlformats.org/officeDocument/2006/relationships/image" Target="../media/image112.jpg"/><Relationship Id="rId2" Type="http://schemas.openxmlformats.org/officeDocument/2006/relationships/image" Target="../media/image107.png"/><Relationship Id="rId1" Type="http://schemas.openxmlformats.org/officeDocument/2006/relationships/slideLayout" Target="../slideLayouts/slideLayout2.xml"/><Relationship Id="rId6" Type="http://schemas.openxmlformats.org/officeDocument/2006/relationships/image" Target="../media/image111.jpg"/><Relationship Id="rId11" Type="http://schemas.openxmlformats.org/officeDocument/2006/relationships/image" Target="../media/image42.jpg"/><Relationship Id="rId5" Type="http://schemas.openxmlformats.org/officeDocument/2006/relationships/image" Target="../media/image110.jpg"/><Relationship Id="rId10" Type="http://schemas.openxmlformats.org/officeDocument/2006/relationships/image" Target="../media/image115.jpg"/><Relationship Id="rId4" Type="http://schemas.openxmlformats.org/officeDocument/2006/relationships/image" Target="../media/image109.jpg"/><Relationship Id="rId9" Type="http://schemas.openxmlformats.org/officeDocument/2006/relationships/image" Target="../media/image114.jpg"/></Relationships>
</file>

<file path=ppt/slides/_rels/slide7.xml.rels><?xml version="1.0" encoding="UTF-8" standalone="yes"?>
<Relationships xmlns="http://schemas.openxmlformats.org/package/2006/relationships"><Relationship Id="rId8" Type="http://schemas.openxmlformats.org/officeDocument/2006/relationships/image" Target="../media/image113.jpg"/><Relationship Id="rId3" Type="http://schemas.openxmlformats.org/officeDocument/2006/relationships/image" Target="../media/image108.png"/><Relationship Id="rId7" Type="http://schemas.openxmlformats.org/officeDocument/2006/relationships/image" Target="../media/image112.jpg"/><Relationship Id="rId2" Type="http://schemas.openxmlformats.org/officeDocument/2006/relationships/image" Target="../media/image107.png"/><Relationship Id="rId1" Type="http://schemas.openxmlformats.org/officeDocument/2006/relationships/slideLayout" Target="../slideLayouts/slideLayout2.xml"/><Relationship Id="rId6" Type="http://schemas.openxmlformats.org/officeDocument/2006/relationships/image" Target="../media/image111.jpg"/><Relationship Id="rId11" Type="http://schemas.openxmlformats.org/officeDocument/2006/relationships/image" Target="../media/image42.jpg"/><Relationship Id="rId5" Type="http://schemas.openxmlformats.org/officeDocument/2006/relationships/image" Target="../media/image110.jpg"/><Relationship Id="rId10" Type="http://schemas.openxmlformats.org/officeDocument/2006/relationships/image" Target="../media/image115.jpg"/><Relationship Id="rId4" Type="http://schemas.openxmlformats.org/officeDocument/2006/relationships/image" Target="../media/image109.jpg"/><Relationship Id="rId9" Type="http://schemas.openxmlformats.org/officeDocument/2006/relationships/image" Target="../media/image114.jpg"/></Relationships>
</file>

<file path=ppt/slides/_rels/slide8.xml.rels><?xml version="1.0" encoding="UTF-8" standalone="yes"?>
<Relationships xmlns="http://schemas.openxmlformats.org/package/2006/relationships"><Relationship Id="rId8" Type="http://schemas.openxmlformats.org/officeDocument/2006/relationships/image" Target="../media/image122.png"/><Relationship Id="rId13" Type="http://schemas.openxmlformats.org/officeDocument/2006/relationships/image" Target="../media/image127.png"/><Relationship Id="rId3" Type="http://schemas.openxmlformats.org/officeDocument/2006/relationships/image" Target="../media/image117.png"/><Relationship Id="rId7" Type="http://schemas.openxmlformats.org/officeDocument/2006/relationships/image" Target="../media/image121.jpg"/><Relationship Id="rId12" Type="http://schemas.openxmlformats.org/officeDocument/2006/relationships/image" Target="../media/image126.png"/><Relationship Id="rId2" Type="http://schemas.openxmlformats.org/officeDocument/2006/relationships/image" Target="../media/image116.png"/><Relationship Id="rId16" Type="http://schemas.openxmlformats.org/officeDocument/2006/relationships/image" Target="../media/image130.png"/><Relationship Id="rId1" Type="http://schemas.openxmlformats.org/officeDocument/2006/relationships/slideLayout" Target="../slideLayouts/slideLayout2.xml"/><Relationship Id="rId6" Type="http://schemas.openxmlformats.org/officeDocument/2006/relationships/image" Target="../media/image120.jpg"/><Relationship Id="rId11" Type="http://schemas.openxmlformats.org/officeDocument/2006/relationships/image" Target="../media/image125.png"/><Relationship Id="rId5" Type="http://schemas.openxmlformats.org/officeDocument/2006/relationships/image" Target="../media/image119.jpg"/><Relationship Id="rId15" Type="http://schemas.openxmlformats.org/officeDocument/2006/relationships/image" Target="../media/image129.png"/><Relationship Id="rId10" Type="http://schemas.openxmlformats.org/officeDocument/2006/relationships/image" Target="../media/image124.png"/><Relationship Id="rId4" Type="http://schemas.openxmlformats.org/officeDocument/2006/relationships/image" Target="../media/image118.jpg"/><Relationship Id="rId9" Type="http://schemas.openxmlformats.org/officeDocument/2006/relationships/image" Target="../media/image123.jpg"/><Relationship Id="rId14" Type="http://schemas.openxmlformats.org/officeDocument/2006/relationships/image" Target="../media/image128.png"/></Relationships>
</file>

<file path=ppt/slides/_rels/slide9.xml.rels><?xml version="1.0" encoding="UTF-8" standalone="yes"?>
<Relationships xmlns="http://schemas.openxmlformats.org/package/2006/relationships"><Relationship Id="rId8" Type="http://schemas.openxmlformats.org/officeDocument/2006/relationships/image" Target="../media/image137.png"/><Relationship Id="rId13" Type="http://schemas.openxmlformats.org/officeDocument/2006/relationships/image" Target="../media/image25.png"/><Relationship Id="rId18" Type="http://schemas.openxmlformats.org/officeDocument/2006/relationships/image" Target="../media/image146.png"/><Relationship Id="rId26" Type="http://schemas.openxmlformats.org/officeDocument/2006/relationships/image" Target="../media/image154.png"/><Relationship Id="rId3" Type="http://schemas.openxmlformats.org/officeDocument/2006/relationships/image" Target="../media/image132.png"/><Relationship Id="rId21" Type="http://schemas.openxmlformats.org/officeDocument/2006/relationships/image" Target="../media/image149.jpg"/><Relationship Id="rId7" Type="http://schemas.openxmlformats.org/officeDocument/2006/relationships/image" Target="../media/image136.jpg"/><Relationship Id="rId12" Type="http://schemas.openxmlformats.org/officeDocument/2006/relationships/image" Target="../media/image141.png"/><Relationship Id="rId17" Type="http://schemas.openxmlformats.org/officeDocument/2006/relationships/image" Target="../media/image145.png"/><Relationship Id="rId25" Type="http://schemas.openxmlformats.org/officeDocument/2006/relationships/image" Target="../media/image153.jpg"/><Relationship Id="rId2" Type="http://schemas.openxmlformats.org/officeDocument/2006/relationships/image" Target="../media/image131.png"/><Relationship Id="rId16" Type="http://schemas.openxmlformats.org/officeDocument/2006/relationships/image" Target="../media/image144.png"/><Relationship Id="rId20" Type="http://schemas.openxmlformats.org/officeDocument/2006/relationships/image" Target="../media/image148.png"/><Relationship Id="rId29" Type="http://schemas.openxmlformats.org/officeDocument/2006/relationships/image" Target="../media/image157.jpg"/><Relationship Id="rId1" Type="http://schemas.openxmlformats.org/officeDocument/2006/relationships/slideLayout" Target="../slideLayouts/slideLayout2.xml"/><Relationship Id="rId6" Type="http://schemas.openxmlformats.org/officeDocument/2006/relationships/image" Target="../media/image135.jpg"/><Relationship Id="rId11" Type="http://schemas.openxmlformats.org/officeDocument/2006/relationships/image" Target="../media/image140.png"/><Relationship Id="rId24" Type="http://schemas.openxmlformats.org/officeDocument/2006/relationships/image" Target="../media/image152.jpg"/><Relationship Id="rId5" Type="http://schemas.openxmlformats.org/officeDocument/2006/relationships/image" Target="../media/image134.jpg"/><Relationship Id="rId15" Type="http://schemas.openxmlformats.org/officeDocument/2006/relationships/image" Target="../media/image143.png"/><Relationship Id="rId23" Type="http://schemas.openxmlformats.org/officeDocument/2006/relationships/image" Target="../media/image151.png"/><Relationship Id="rId28" Type="http://schemas.openxmlformats.org/officeDocument/2006/relationships/image" Target="../media/image156.jpg"/><Relationship Id="rId10" Type="http://schemas.openxmlformats.org/officeDocument/2006/relationships/image" Target="../media/image139.png"/><Relationship Id="rId19" Type="http://schemas.openxmlformats.org/officeDocument/2006/relationships/image" Target="../media/image147.png"/><Relationship Id="rId4" Type="http://schemas.openxmlformats.org/officeDocument/2006/relationships/image" Target="../media/image133.jpg"/><Relationship Id="rId9" Type="http://schemas.openxmlformats.org/officeDocument/2006/relationships/image" Target="../media/image138.png"/><Relationship Id="rId14" Type="http://schemas.openxmlformats.org/officeDocument/2006/relationships/image" Target="../media/image142.png"/><Relationship Id="rId22" Type="http://schemas.openxmlformats.org/officeDocument/2006/relationships/image" Target="../media/image150.jpg"/><Relationship Id="rId27" Type="http://schemas.openxmlformats.org/officeDocument/2006/relationships/image" Target="../media/image155.png"/><Relationship Id="rId30" Type="http://schemas.openxmlformats.org/officeDocument/2006/relationships/image" Target="../media/image61.png"/></Relationships>
</file>

<file path=ppt/slides/_rels/slide10.xml.rels><?xml version="1.0" encoding="UTF-8" standalone="yes"?>
<Relationships xmlns="http://schemas.openxmlformats.org/package/2006/relationships"><Relationship Id="rId8" Type="http://schemas.openxmlformats.org/officeDocument/2006/relationships/image" Target="../media/image122.png"/><Relationship Id="rId13" Type="http://schemas.openxmlformats.org/officeDocument/2006/relationships/image" Target="../media/image161.png"/><Relationship Id="rId18" Type="http://schemas.openxmlformats.org/officeDocument/2006/relationships/image" Target="../media/image166.png"/><Relationship Id="rId3" Type="http://schemas.openxmlformats.org/officeDocument/2006/relationships/image" Target="../media/image117.png"/><Relationship Id="rId21" Type="http://schemas.openxmlformats.org/officeDocument/2006/relationships/image" Target="../media/image169.png"/><Relationship Id="rId7" Type="http://schemas.openxmlformats.org/officeDocument/2006/relationships/image" Target="../media/image121.jpg"/><Relationship Id="rId12" Type="http://schemas.openxmlformats.org/officeDocument/2006/relationships/image" Target="../media/image160.png"/><Relationship Id="rId17" Type="http://schemas.openxmlformats.org/officeDocument/2006/relationships/image" Target="../media/image165.png"/><Relationship Id="rId2" Type="http://schemas.openxmlformats.org/officeDocument/2006/relationships/image" Target="../media/image116.png"/><Relationship Id="rId16" Type="http://schemas.openxmlformats.org/officeDocument/2006/relationships/image" Target="../media/image164.png"/><Relationship Id="rId20" Type="http://schemas.openxmlformats.org/officeDocument/2006/relationships/image" Target="../media/image168.png"/><Relationship Id="rId1" Type="http://schemas.openxmlformats.org/officeDocument/2006/relationships/slideLayout" Target="../slideLayouts/slideLayout2.xml"/><Relationship Id="rId6" Type="http://schemas.openxmlformats.org/officeDocument/2006/relationships/image" Target="../media/image120.jpg"/><Relationship Id="rId11" Type="http://schemas.openxmlformats.org/officeDocument/2006/relationships/image" Target="../media/image159.png"/><Relationship Id="rId5" Type="http://schemas.openxmlformats.org/officeDocument/2006/relationships/image" Target="../media/image119.jpg"/><Relationship Id="rId15" Type="http://schemas.openxmlformats.org/officeDocument/2006/relationships/image" Target="../media/image163.png"/><Relationship Id="rId10" Type="http://schemas.openxmlformats.org/officeDocument/2006/relationships/image" Target="../media/image158.png"/><Relationship Id="rId19" Type="http://schemas.openxmlformats.org/officeDocument/2006/relationships/image" Target="../media/image167.png"/><Relationship Id="rId4" Type="http://schemas.openxmlformats.org/officeDocument/2006/relationships/image" Target="../media/image118.jpg"/><Relationship Id="rId9" Type="http://schemas.openxmlformats.org/officeDocument/2006/relationships/image" Target="../media/image123.jpg"/><Relationship Id="rId14" Type="http://schemas.openxmlformats.org/officeDocument/2006/relationships/image" Target="../media/image162.png"/></Relationships>
</file>

<file path=ppt/slides/_rels/slide11.xml.rels><?xml version="1.0" encoding="UTF-8" standalone="yes"?>
<Relationships xmlns="http://schemas.openxmlformats.org/package/2006/relationships"><Relationship Id="rId26" Type="http://schemas.openxmlformats.org/officeDocument/2006/relationships/image" Target="../media/image194.jpg"/><Relationship Id="rId21" Type="http://schemas.openxmlformats.org/officeDocument/2006/relationships/image" Target="../media/image189.jpg"/><Relationship Id="rId42" Type="http://schemas.openxmlformats.org/officeDocument/2006/relationships/image" Target="../media/image210.png"/><Relationship Id="rId47" Type="http://schemas.openxmlformats.org/officeDocument/2006/relationships/image" Target="../media/image215.png"/><Relationship Id="rId63" Type="http://schemas.openxmlformats.org/officeDocument/2006/relationships/image" Target="../media/image231.png"/><Relationship Id="rId68" Type="http://schemas.openxmlformats.org/officeDocument/2006/relationships/image" Target="../media/image236.jpg"/><Relationship Id="rId2" Type="http://schemas.openxmlformats.org/officeDocument/2006/relationships/image" Target="../media/image170.png"/><Relationship Id="rId16" Type="http://schemas.openxmlformats.org/officeDocument/2006/relationships/image" Target="../media/image184.jpg"/><Relationship Id="rId29" Type="http://schemas.openxmlformats.org/officeDocument/2006/relationships/image" Target="../media/image197.png"/><Relationship Id="rId11" Type="http://schemas.openxmlformats.org/officeDocument/2006/relationships/image" Target="../media/image179.png"/><Relationship Id="rId24" Type="http://schemas.openxmlformats.org/officeDocument/2006/relationships/image" Target="../media/image192.jpg"/><Relationship Id="rId32" Type="http://schemas.openxmlformats.org/officeDocument/2006/relationships/image" Target="../media/image200.png"/><Relationship Id="rId37" Type="http://schemas.openxmlformats.org/officeDocument/2006/relationships/image" Target="../media/image205.png"/><Relationship Id="rId40" Type="http://schemas.openxmlformats.org/officeDocument/2006/relationships/image" Target="../media/image208.png"/><Relationship Id="rId45" Type="http://schemas.openxmlformats.org/officeDocument/2006/relationships/image" Target="../media/image213.png"/><Relationship Id="rId53" Type="http://schemas.openxmlformats.org/officeDocument/2006/relationships/image" Target="../media/image221.jpg"/><Relationship Id="rId58" Type="http://schemas.openxmlformats.org/officeDocument/2006/relationships/image" Target="../media/image226.png"/><Relationship Id="rId66" Type="http://schemas.openxmlformats.org/officeDocument/2006/relationships/image" Target="../media/image234.png"/><Relationship Id="rId74" Type="http://schemas.openxmlformats.org/officeDocument/2006/relationships/image" Target="../media/image242.jpg"/><Relationship Id="rId5" Type="http://schemas.openxmlformats.org/officeDocument/2006/relationships/image" Target="../media/image173.png"/><Relationship Id="rId61" Type="http://schemas.openxmlformats.org/officeDocument/2006/relationships/image" Target="../media/image229.jpg"/><Relationship Id="rId19" Type="http://schemas.openxmlformats.org/officeDocument/2006/relationships/image" Target="../media/image187.jpg"/><Relationship Id="rId14" Type="http://schemas.openxmlformats.org/officeDocument/2006/relationships/image" Target="../media/image182.jpg"/><Relationship Id="rId22" Type="http://schemas.openxmlformats.org/officeDocument/2006/relationships/image" Target="../media/image190.jpg"/><Relationship Id="rId27" Type="http://schemas.openxmlformats.org/officeDocument/2006/relationships/image" Target="../media/image195.jpg"/><Relationship Id="rId30" Type="http://schemas.openxmlformats.org/officeDocument/2006/relationships/image" Target="../media/image198.png"/><Relationship Id="rId35" Type="http://schemas.openxmlformats.org/officeDocument/2006/relationships/image" Target="../media/image203.png"/><Relationship Id="rId43" Type="http://schemas.openxmlformats.org/officeDocument/2006/relationships/image" Target="../media/image211.png"/><Relationship Id="rId48" Type="http://schemas.openxmlformats.org/officeDocument/2006/relationships/image" Target="../media/image216.jpg"/><Relationship Id="rId56" Type="http://schemas.openxmlformats.org/officeDocument/2006/relationships/image" Target="../media/image224.png"/><Relationship Id="rId64" Type="http://schemas.openxmlformats.org/officeDocument/2006/relationships/image" Target="../media/image232.png"/><Relationship Id="rId69" Type="http://schemas.openxmlformats.org/officeDocument/2006/relationships/image" Target="../media/image237.jpg"/><Relationship Id="rId8" Type="http://schemas.openxmlformats.org/officeDocument/2006/relationships/image" Target="../media/image176.png"/><Relationship Id="rId51" Type="http://schemas.openxmlformats.org/officeDocument/2006/relationships/image" Target="../media/image219.png"/><Relationship Id="rId72" Type="http://schemas.openxmlformats.org/officeDocument/2006/relationships/image" Target="../media/image240.jpg"/><Relationship Id="rId3" Type="http://schemas.openxmlformats.org/officeDocument/2006/relationships/image" Target="../media/image171.png"/><Relationship Id="rId12" Type="http://schemas.openxmlformats.org/officeDocument/2006/relationships/image" Target="../media/image180.png"/><Relationship Id="rId17" Type="http://schemas.openxmlformats.org/officeDocument/2006/relationships/image" Target="../media/image185.png"/><Relationship Id="rId25" Type="http://schemas.openxmlformats.org/officeDocument/2006/relationships/image" Target="../media/image193.jpg"/><Relationship Id="rId33" Type="http://schemas.openxmlformats.org/officeDocument/2006/relationships/image" Target="../media/image201.png"/><Relationship Id="rId38" Type="http://schemas.openxmlformats.org/officeDocument/2006/relationships/image" Target="../media/image206.png"/><Relationship Id="rId46" Type="http://schemas.openxmlformats.org/officeDocument/2006/relationships/image" Target="../media/image214.png"/><Relationship Id="rId59" Type="http://schemas.openxmlformats.org/officeDocument/2006/relationships/image" Target="../media/image227.png"/><Relationship Id="rId67" Type="http://schemas.openxmlformats.org/officeDocument/2006/relationships/image" Target="../media/image235.png"/><Relationship Id="rId20" Type="http://schemas.openxmlformats.org/officeDocument/2006/relationships/image" Target="../media/image188.jpg"/><Relationship Id="rId41" Type="http://schemas.openxmlformats.org/officeDocument/2006/relationships/image" Target="../media/image209.png"/><Relationship Id="rId54" Type="http://schemas.openxmlformats.org/officeDocument/2006/relationships/image" Target="../media/image222.png"/><Relationship Id="rId62" Type="http://schemas.openxmlformats.org/officeDocument/2006/relationships/image" Target="../media/image230.png"/><Relationship Id="rId70" Type="http://schemas.openxmlformats.org/officeDocument/2006/relationships/image" Target="../media/image238.jpg"/><Relationship Id="rId75" Type="http://schemas.openxmlformats.org/officeDocument/2006/relationships/image" Target="../media/image243.jpg"/><Relationship Id="rId1" Type="http://schemas.openxmlformats.org/officeDocument/2006/relationships/slideLayout" Target="../slideLayouts/slideLayout2.xml"/><Relationship Id="rId6" Type="http://schemas.openxmlformats.org/officeDocument/2006/relationships/image" Target="../media/image174.png"/><Relationship Id="rId15" Type="http://schemas.openxmlformats.org/officeDocument/2006/relationships/image" Target="../media/image183.jpg"/><Relationship Id="rId23" Type="http://schemas.openxmlformats.org/officeDocument/2006/relationships/image" Target="../media/image191.jpg"/><Relationship Id="rId28" Type="http://schemas.openxmlformats.org/officeDocument/2006/relationships/image" Target="../media/image196.jpg"/><Relationship Id="rId36" Type="http://schemas.openxmlformats.org/officeDocument/2006/relationships/image" Target="../media/image204.png"/><Relationship Id="rId49" Type="http://schemas.openxmlformats.org/officeDocument/2006/relationships/image" Target="../media/image217.jpg"/><Relationship Id="rId57" Type="http://schemas.openxmlformats.org/officeDocument/2006/relationships/image" Target="../media/image225.png"/><Relationship Id="rId10" Type="http://schemas.openxmlformats.org/officeDocument/2006/relationships/image" Target="../media/image178.png"/><Relationship Id="rId31" Type="http://schemas.openxmlformats.org/officeDocument/2006/relationships/image" Target="../media/image199.png"/><Relationship Id="rId44" Type="http://schemas.openxmlformats.org/officeDocument/2006/relationships/image" Target="../media/image212.png"/><Relationship Id="rId52" Type="http://schemas.openxmlformats.org/officeDocument/2006/relationships/image" Target="../media/image220.jpg"/><Relationship Id="rId60" Type="http://schemas.openxmlformats.org/officeDocument/2006/relationships/image" Target="../media/image228.jpg"/><Relationship Id="rId65" Type="http://schemas.openxmlformats.org/officeDocument/2006/relationships/image" Target="../media/image233.png"/><Relationship Id="rId73" Type="http://schemas.openxmlformats.org/officeDocument/2006/relationships/image" Target="../media/image241.jpg"/><Relationship Id="rId4" Type="http://schemas.openxmlformats.org/officeDocument/2006/relationships/image" Target="../media/image172.png"/><Relationship Id="rId9" Type="http://schemas.openxmlformats.org/officeDocument/2006/relationships/image" Target="../media/image177.png"/><Relationship Id="rId13" Type="http://schemas.openxmlformats.org/officeDocument/2006/relationships/image" Target="../media/image181.png"/><Relationship Id="rId18" Type="http://schemas.openxmlformats.org/officeDocument/2006/relationships/image" Target="../media/image186.jpg"/><Relationship Id="rId39" Type="http://schemas.openxmlformats.org/officeDocument/2006/relationships/image" Target="../media/image207.png"/><Relationship Id="rId34" Type="http://schemas.openxmlformats.org/officeDocument/2006/relationships/image" Target="../media/image202.png"/><Relationship Id="rId50" Type="http://schemas.openxmlformats.org/officeDocument/2006/relationships/image" Target="../media/image218.png"/><Relationship Id="rId55" Type="http://schemas.openxmlformats.org/officeDocument/2006/relationships/image" Target="../media/image223.png"/><Relationship Id="rId76" Type="http://schemas.openxmlformats.org/officeDocument/2006/relationships/image" Target="../media/image244.jpg"/><Relationship Id="rId7" Type="http://schemas.openxmlformats.org/officeDocument/2006/relationships/image" Target="../media/image175.png"/><Relationship Id="rId71" Type="http://schemas.openxmlformats.org/officeDocument/2006/relationships/image" Target="../media/image239.png"/></Relationships>
</file>

<file path=ppt/slides/_rels/slide12.xml.rels><?xml version="1.0" encoding="UTF-8" standalone="yes"?>
<Relationships xmlns="http://schemas.openxmlformats.org/package/2006/relationships"><Relationship Id="rId26" Type="http://schemas.openxmlformats.org/officeDocument/2006/relationships/image" Target="../media/image269.jpg"/><Relationship Id="rId21" Type="http://schemas.openxmlformats.org/officeDocument/2006/relationships/image" Target="../media/image264.jpg"/><Relationship Id="rId42" Type="http://schemas.openxmlformats.org/officeDocument/2006/relationships/image" Target="../media/image285.jpg"/><Relationship Id="rId47" Type="http://schemas.openxmlformats.org/officeDocument/2006/relationships/image" Target="../media/image290.png"/><Relationship Id="rId63" Type="http://schemas.openxmlformats.org/officeDocument/2006/relationships/image" Target="../media/image306.png"/><Relationship Id="rId68" Type="http://schemas.openxmlformats.org/officeDocument/2006/relationships/image" Target="../media/image311.png"/><Relationship Id="rId84" Type="http://schemas.openxmlformats.org/officeDocument/2006/relationships/image" Target="../media/image327.png"/><Relationship Id="rId89" Type="http://schemas.openxmlformats.org/officeDocument/2006/relationships/image" Target="../media/image332.png"/><Relationship Id="rId16" Type="http://schemas.openxmlformats.org/officeDocument/2006/relationships/image" Target="../media/image259.png"/><Relationship Id="rId107" Type="http://schemas.openxmlformats.org/officeDocument/2006/relationships/image" Target="../media/image350.png"/><Relationship Id="rId11" Type="http://schemas.openxmlformats.org/officeDocument/2006/relationships/image" Target="../media/image254.jpg"/><Relationship Id="rId32" Type="http://schemas.openxmlformats.org/officeDocument/2006/relationships/image" Target="../media/image275.png"/><Relationship Id="rId37" Type="http://schemas.openxmlformats.org/officeDocument/2006/relationships/image" Target="../media/image280.jpg"/><Relationship Id="rId53" Type="http://schemas.openxmlformats.org/officeDocument/2006/relationships/image" Target="../media/image296.png"/><Relationship Id="rId58" Type="http://schemas.openxmlformats.org/officeDocument/2006/relationships/image" Target="../media/image301.png"/><Relationship Id="rId74" Type="http://schemas.openxmlformats.org/officeDocument/2006/relationships/image" Target="../media/image317.png"/><Relationship Id="rId79" Type="http://schemas.openxmlformats.org/officeDocument/2006/relationships/image" Target="../media/image322.png"/><Relationship Id="rId102" Type="http://schemas.openxmlformats.org/officeDocument/2006/relationships/image" Target="../media/image345.png"/><Relationship Id="rId5" Type="http://schemas.openxmlformats.org/officeDocument/2006/relationships/image" Target="../media/image248.png"/><Relationship Id="rId90" Type="http://schemas.openxmlformats.org/officeDocument/2006/relationships/image" Target="../media/image333.png"/><Relationship Id="rId95" Type="http://schemas.openxmlformats.org/officeDocument/2006/relationships/image" Target="../media/image338.png"/><Relationship Id="rId22" Type="http://schemas.openxmlformats.org/officeDocument/2006/relationships/image" Target="../media/image265.jpg"/><Relationship Id="rId27" Type="http://schemas.openxmlformats.org/officeDocument/2006/relationships/image" Target="../media/image270.jpg"/><Relationship Id="rId43" Type="http://schemas.openxmlformats.org/officeDocument/2006/relationships/image" Target="../media/image286.jpg"/><Relationship Id="rId48" Type="http://schemas.openxmlformats.org/officeDocument/2006/relationships/image" Target="../media/image291.png"/><Relationship Id="rId64" Type="http://schemas.openxmlformats.org/officeDocument/2006/relationships/image" Target="../media/image307.png"/><Relationship Id="rId69" Type="http://schemas.openxmlformats.org/officeDocument/2006/relationships/image" Target="../media/image312.png"/><Relationship Id="rId80" Type="http://schemas.openxmlformats.org/officeDocument/2006/relationships/image" Target="../media/image323.png"/><Relationship Id="rId85" Type="http://schemas.openxmlformats.org/officeDocument/2006/relationships/image" Target="../media/image328.png"/><Relationship Id="rId12" Type="http://schemas.openxmlformats.org/officeDocument/2006/relationships/image" Target="../media/image255.png"/><Relationship Id="rId17" Type="http://schemas.openxmlformats.org/officeDocument/2006/relationships/image" Target="../media/image260.jpg"/><Relationship Id="rId33" Type="http://schemas.openxmlformats.org/officeDocument/2006/relationships/image" Target="../media/image276.png"/><Relationship Id="rId38" Type="http://schemas.openxmlformats.org/officeDocument/2006/relationships/image" Target="../media/image281.jpg"/><Relationship Id="rId59" Type="http://schemas.openxmlformats.org/officeDocument/2006/relationships/image" Target="../media/image302.png"/><Relationship Id="rId103" Type="http://schemas.openxmlformats.org/officeDocument/2006/relationships/image" Target="../media/image346.jpg"/><Relationship Id="rId108" Type="http://schemas.openxmlformats.org/officeDocument/2006/relationships/image" Target="../media/image351.jpg"/><Relationship Id="rId54" Type="http://schemas.openxmlformats.org/officeDocument/2006/relationships/image" Target="../media/image297.png"/><Relationship Id="rId70" Type="http://schemas.openxmlformats.org/officeDocument/2006/relationships/image" Target="../media/image313.png"/><Relationship Id="rId75" Type="http://schemas.openxmlformats.org/officeDocument/2006/relationships/image" Target="../media/image318.png"/><Relationship Id="rId91" Type="http://schemas.openxmlformats.org/officeDocument/2006/relationships/image" Target="../media/image334.png"/><Relationship Id="rId96" Type="http://schemas.openxmlformats.org/officeDocument/2006/relationships/image" Target="../media/image339.png"/><Relationship Id="rId1" Type="http://schemas.openxmlformats.org/officeDocument/2006/relationships/slideLayout" Target="../slideLayouts/slideLayout2.xml"/><Relationship Id="rId6" Type="http://schemas.openxmlformats.org/officeDocument/2006/relationships/image" Target="../media/image249.png"/><Relationship Id="rId15" Type="http://schemas.openxmlformats.org/officeDocument/2006/relationships/image" Target="../media/image258.png"/><Relationship Id="rId23" Type="http://schemas.openxmlformats.org/officeDocument/2006/relationships/image" Target="../media/image266.jpg"/><Relationship Id="rId28" Type="http://schemas.openxmlformats.org/officeDocument/2006/relationships/image" Target="../media/image271.png"/><Relationship Id="rId36" Type="http://schemas.openxmlformats.org/officeDocument/2006/relationships/image" Target="../media/image279.jpg"/><Relationship Id="rId49" Type="http://schemas.openxmlformats.org/officeDocument/2006/relationships/image" Target="../media/image292.png"/><Relationship Id="rId57" Type="http://schemas.openxmlformats.org/officeDocument/2006/relationships/image" Target="../media/image300.png"/><Relationship Id="rId106" Type="http://schemas.openxmlformats.org/officeDocument/2006/relationships/image" Target="../media/image349.jpg"/><Relationship Id="rId10" Type="http://schemas.openxmlformats.org/officeDocument/2006/relationships/image" Target="../media/image253.jpg"/><Relationship Id="rId31" Type="http://schemas.openxmlformats.org/officeDocument/2006/relationships/image" Target="../media/image274.jpg"/><Relationship Id="rId44" Type="http://schemas.openxmlformats.org/officeDocument/2006/relationships/image" Target="../media/image287.png"/><Relationship Id="rId52" Type="http://schemas.openxmlformats.org/officeDocument/2006/relationships/image" Target="../media/image295.png"/><Relationship Id="rId60" Type="http://schemas.openxmlformats.org/officeDocument/2006/relationships/image" Target="../media/image303.png"/><Relationship Id="rId65" Type="http://schemas.openxmlformats.org/officeDocument/2006/relationships/image" Target="../media/image308.png"/><Relationship Id="rId73" Type="http://schemas.openxmlformats.org/officeDocument/2006/relationships/image" Target="../media/image316.png"/><Relationship Id="rId78" Type="http://schemas.openxmlformats.org/officeDocument/2006/relationships/image" Target="../media/image321.png"/><Relationship Id="rId81" Type="http://schemas.openxmlformats.org/officeDocument/2006/relationships/image" Target="../media/image324.png"/><Relationship Id="rId86" Type="http://schemas.openxmlformats.org/officeDocument/2006/relationships/image" Target="../media/image329.png"/><Relationship Id="rId94" Type="http://schemas.openxmlformats.org/officeDocument/2006/relationships/image" Target="../media/image337.png"/><Relationship Id="rId99" Type="http://schemas.openxmlformats.org/officeDocument/2006/relationships/image" Target="../media/image342.png"/><Relationship Id="rId101" Type="http://schemas.openxmlformats.org/officeDocument/2006/relationships/image" Target="../media/image344.png"/><Relationship Id="rId4" Type="http://schemas.openxmlformats.org/officeDocument/2006/relationships/image" Target="../media/image247.png"/><Relationship Id="rId9" Type="http://schemas.openxmlformats.org/officeDocument/2006/relationships/image" Target="../media/image252.jpg"/><Relationship Id="rId13" Type="http://schemas.openxmlformats.org/officeDocument/2006/relationships/image" Target="../media/image256.jpg"/><Relationship Id="rId18" Type="http://schemas.openxmlformats.org/officeDocument/2006/relationships/image" Target="../media/image261.jpg"/><Relationship Id="rId39" Type="http://schemas.openxmlformats.org/officeDocument/2006/relationships/image" Target="../media/image282.jpg"/><Relationship Id="rId109" Type="http://schemas.openxmlformats.org/officeDocument/2006/relationships/image" Target="../media/image352.jpg"/><Relationship Id="rId34" Type="http://schemas.openxmlformats.org/officeDocument/2006/relationships/image" Target="../media/image277.png"/><Relationship Id="rId50" Type="http://schemas.openxmlformats.org/officeDocument/2006/relationships/image" Target="../media/image293.png"/><Relationship Id="rId55" Type="http://schemas.openxmlformats.org/officeDocument/2006/relationships/image" Target="../media/image298.png"/><Relationship Id="rId76" Type="http://schemas.openxmlformats.org/officeDocument/2006/relationships/image" Target="../media/image319.png"/><Relationship Id="rId97" Type="http://schemas.openxmlformats.org/officeDocument/2006/relationships/image" Target="../media/image340.png"/><Relationship Id="rId104" Type="http://schemas.openxmlformats.org/officeDocument/2006/relationships/image" Target="../media/image347.png"/><Relationship Id="rId7" Type="http://schemas.openxmlformats.org/officeDocument/2006/relationships/image" Target="../media/image250.png"/><Relationship Id="rId71" Type="http://schemas.openxmlformats.org/officeDocument/2006/relationships/image" Target="../media/image314.png"/><Relationship Id="rId92" Type="http://schemas.openxmlformats.org/officeDocument/2006/relationships/image" Target="../media/image335.png"/><Relationship Id="rId2" Type="http://schemas.openxmlformats.org/officeDocument/2006/relationships/image" Target="../media/image245.png"/><Relationship Id="rId29" Type="http://schemas.openxmlformats.org/officeDocument/2006/relationships/image" Target="../media/image272.png"/><Relationship Id="rId24" Type="http://schemas.openxmlformats.org/officeDocument/2006/relationships/image" Target="../media/image267.jpg"/><Relationship Id="rId40" Type="http://schemas.openxmlformats.org/officeDocument/2006/relationships/image" Target="../media/image283.jpg"/><Relationship Id="rId45" Type="http://schemas.openxmlformats.org/officeDocument/2006/relationships/image" Target="../media/image288.png"/><Relationship Id="rId66" Type="http://schemas.openxmlformats.org/officeDocument/2006/relationships/image" Target="../media/image309.png"/><Relationship Id="rId87" Type="http://schemas.openxmlformats.org/officeDocument/2006/relationships/image" Target="../media/image330.png"/><Relationship Id="rId110" Type="http://schemas.openxmlformats.org/officeDocument/2006/relationships/image" Target="../media/image353.jpg"/><Relationship Id="rId61" Type="http://schemas.openxmlformats.org/officeDocument/2006/relationships/image" Target="../media/image304.png"/><Relationship Id="rId82" Type="http://schemas.openxmlformats.org/officeDocument/2006/relationships/image" Target="../media/image325.png"/><Relationship Id="rId19" Type="http://schemas.openxmlformats.org/officeDocument/2006/relationships/image" Target="../media/image262.png"/><Relationship Id="rId14" Type="http://schemas.openxmlformats.org/officeDocument/2006/relationships/image" Target="../media/image257.jpg"/><Relationship Id="rId30" Type="http://schemas.openxmlformats.org/officeDocument/2006/relationships/image" Target="../media/image273.jpg"/><Relationship Id="rId35" Type="http://schemas.openxmlformats.org/officeDocument/2006/relationships/image" Target="../media/image278.jpg"/><Relationship Id="rId56" Type="http://schemas.openxmlformats.org/officeDocument/2006/relationships/image" Target="../media/image299.png"/><Relationship Id="rId77" Type="http://schemas.openxmlformats.org/officeDocument/2006/relationships/image" Target="../media/image320.png"/><Relationship Id="rId100" Type="http://schemas.openxmlformats.org/officeDocument/2006/relationships/image" Target="../media/image343.png"/><Relationship Id="rId105" Type="http://schemas.openxmlformats.org/officeDocument/2006/relationships/image" Target="../media/image348.jpg"/><Relationship Id="rId8" Type="http://schemas.openxmlformats.org/officeDocument/2006/relationships/image" Target="../media/image251.jpg"/><Relationship Id="rId51" Type="http://schemas.openxmlformats.org/officeDocument/2006/relationships/image" Target="../media/image294.png"/><Relationship Id="rId72" Type="http://schemas.openxmlformats.org/officeDocument/2006/relationships/image" Target="../media/image315.jpg"/><Relationship Id="rId93" Type="http://schemas.openxmlformats.org/officeDocument/2006/relationships/image" Target="../media/image336.png"/><Relationship Id="rId98" Type="http://schemas.openxmlformats.org/officeDocument/2006/relationships/image" Target="../media/image341.png"/><Relationship Id="rId3" Type="http://schemas.openxmlformats.org/officeDocument/2006/relationships/image" Target="../media/image246.png"/><Relationship Id="rId25" Type="http://schemas.openxmlformats.org/officeDocument/2006/relationships/image" Target="../media/image268.png"/><Relationship Id="rId46" Type="http://schemas.openxmlformats.org/officeDocument/2006/relationships/image" Target="../media/image289.png"/><Relationship Id="rId67" Type="http://schemas.openxmlformats.org/officeDocument/2006/relationships/image" Target="../media/image310.png"/><Relationship Id="rId20" Type="http://schemas.openxmlformats.org/officeDocument/2006/relationships/image" Target="../media/image263.png"/><Relationship Id="rId41" Type="http://schemas.openxmlformats.org/officeDocument/2006/relationships/image" Target="../media/image284.jpg"/><Relationship Id="rId62" Type="http://schemas.openxmlformats.org/officeDocument/2006/relationships/image" Target="../media/image305.png"/><Relationship Id="rId83" Type="http://schemas.openxmlformats.org/officeDocument/2006/relationships/image" Target="../media/image326.png"/><Relationship Id="rId88" Type="http://schemas.openxmlformats.org/officeDocument/2006/relationships/image" Target="../media/image331.png"/><Relationship Id="rId111" Type="http://schemas.openxmlformats.org/officeDocument/2006/relationships/image" Target="../media/image354.jpg"/></Relationships>
</file>

<file path=ppt/slides/_rels/slide13.xml.rels><?xml version="1.0" encoding="UTF-8" standalone="yes"?>
<Relationships xmlns="http://schemas.openxmlformats.org/package/2006/relationships"><Relationship Id="rId8" Type="http://schemas.openxmlformats.org/officeDocument/2006/relationships/image" Target="../media/image99.png"/><Relationship Id="rId13" Type="http://schemas.openxmlformats.org/officeDocument/2006/relationships/image" Target="../media/image364.jpg"/><Relationship Id="rId18" Type="http://schemas.openxmlformats.org/officeDocument/2006/relationships/image" Target="../media/image369.png"/><Relationship Id="rId26" Type="http://schemas.openxmlformats.org/officeDocument/2006/relationships/image" Target="../media/image377.png"/><Relationship Id="rId3" Type="http://schemas.openxmlformats.org/officeDocument/2006/relationships/image" Target="../media/image356.png"/><Relationship Id="rId21" Type="http://schemas.openxmlformats.org/officeDocument/2006/relationships/image" Target="../media/image372.jpg"/><Relationship Id="rId7" Type="http://schemas.openxmlformats.org/officeDocument/2006/relationships/image" Target="../media/image360.jpg"/><Relationship Id="rId12" Type="http://schemas.openxmlformats.org/officeDocument/2006/relationships/image" Target="../media/image363.jpg"/><Relationship Id="rId17" Type="http://schemas.openxmlformats.org/officeDocument/2006/relationships/image" Target="../media/image368.jpg"/><Relationship Id="rId25" Type="http://schemas.openxmlformats.org/officeDocument/2006/relationships/image" Target="../media/image376.png"/><Relationship Id="rId2" Type="http://schemas.openxmlformats.org/officeDocument/2006/relationships/image" Target="../media/image355.png"/><Relationship Id="rId16" Type="http://schemas.openxmlformats.org/officeDocument/2006/relationships/image" Target="../media/image367.jpg"/><Relationship Id="rId20" Type="http://schemas.openxmlformats.org/officeDocument/2006/relationships/image" Target="../media/image371.jpg"/><Relationship Id="rId29" Type="http://schemas.openxmlformats.org/officeDocument/2006/relationships/image" Target="../media/image380.png"/><Relationship Id="rId1" Type="http://schemas.openxmlformats.org/officeDocument/2006/relationships/slideLayout" Target="../slideLayouts/slideLayout2.xml"/><Relationship Id="rId6" Type="http://schemas.openxmlformats.org/officeDocument/2006/relationships/image" Target="../media/image359.png"/><Relationship Id="rId11" Type="http://schemas.openxmlformats.org/officeDocument/2006/relationships/image" Target="../media/image362.png"/><Relationship Id="rId24" Type="http://schemas.openxmlformats.org/officeDocument/2006/relationships/image" Target="../media/image375.jpg"/><Relationship Id="rId32" Type="http://schemas.openxmlformats.org/officeDocument/2006/relationships/image" Target="../media/image383.jpg"/><Relationship Id="rId5" Type="http://schemas.openxmlformats.org/officeDocument/2006/relationships/image" Target="../media/image358.png"/><Relationship Id="rId15" Type="http://schemas.openxmlformats.org/officeDocument/2006/relationships/image" Target="../media/image366.png"/><Relationship Id="rId23" Type="http://schemas.openxmlformats.org/officeDocument/2006/relationships/image" Target="../media/image374.jpg"/><Relationship Id="rId28" Type="http://schemas.openxmlformats.org/officeDocument/2006/relationships/image" Target="../media/image379.jpg"/><Relationship Id="rId10" Type="http://schemas.openxmlformats.org/officeDocument/2006/relationships/image" Target="../media/image361.jpg"/><Relationship Id="rId19" Type="http://schemas.openxmlformats.org/officeDocument/2006/relationships/image" Target="../media/image370.jpg"/><Relationship Id="rId31" Type="http://schemas.openxmlformats.org/officeDocument/2006/relationships/image" Target="../media/image382.jpg"/><Relationship Id="rId4" Type="http://schemas.openxmlformats.org/officeDocument/2006/relationships/image" Target="../media/image357.png"/><Relationship Id="rId9" Type="http://schemas.openxmlformats.org/officeDocument/2006/relationships/image" Target="../media/image100.png"/><Relationship Id="rId14" Type="http://schemas.openxmlformats.org/officeDocument/2006/relationships/image" Target="../media/image365.png"/><Relationship Id="rId22" Type="http://schemas.openxmlformats.org/officeDocument/2006/relationships/image" Target="../media/image373.png"/><Relationship Id="rId27" Type="http://schemas.openxmlformats.org/officeDocument/2006/relationships/image" Target="../media/image378.jpg"/><Relationship Id="rId30" Type="http://schemas.openxmlformats.org/officeDocument/2006/relationships/image" Target="../media/image381.png"/></Relationships>
</file>

<file path=ppt/slides/_rels/slide14.xml.rels><?xml version="1.0" encoding="UTF-8" standalone="yes"?>
<Relationships xmlns="http://schemas.openxmlformats.org/package/2006/relationships"><Relationship Id="rId26" Type="http://schemas.openxmlformats.org/officeDocument/2006/relationships/image" Target="../media/image385.jpg"/><Relationship Id="rId117" Type="http://schemas.openxmlformats.org/officeDocument/2006/relationships/image" Target="../media/image386.jpg"/><Relationship Id="rId21" Type="http://schemas.openxmlformats.org/officeDocument/2006/relationships/image" Target="../media/image384.png"/><Relationship Id="rId42" Type="http://schemas.openxmlformats.org/officeDocument/2006/relationships/image" Target="../media/image276.png"/><Relationship Id="rId47" Type="http://schemas.openxmlformats.org/officeDocument/2006/relationships/image" Target="../media/image281.jpg"/><Relationship Id="rId63" Type="http://schemas.openxmlformats.org/officeDocument/2006/relationships/image" Target="../media/image297.png"/><Relationship Id="rId68" Type="http://schemas.openxmlformats.org/officeDocument/2006/relationships/image" Target="../media/image302.png"/><Relationship Id="rId84" Type="http://schemas.openxmlformats.org/officeDocument/2006/relationships/image" Target="../media/image318.png"/><Relationship Id="rId89" Type="http://schemas.openxmlformats.org/officeDocument/2006/relationships/image" Target="../media/image323.png"/><Relationship Id="rId112" Type="http://schemas.openxmlformats.org/officeDocument/2006/relationships/image" Target="../media/image346.jpg"/><Relationship Id="rId16" Type="http://schemas.openxmlformats.org/officeDocument/2006/relationships/image" Target="../media/image144.png"/><Relationship Id="rId107" Type="http://schemas.openxmlformats.org/officeDocument/2006/relationships/image" Target="../media/image341.png"/><Relationship Id="rId11" Type="http://schemas.openxmlformats.org/officeDocument/2006/relationships/image" Target="../media/image140.png"/><Relationship Id="rId32" Type="http://schemas.openxmlformats.org/officeDocument/2006/relationships/image" Target="../media/image266.jpg"/><Relationship Id="rId37" Type="http://schemas.openxmlformats.org/officeDocument/2006/relationships/image" Target="../media/image271.png"/><Relationship Id="rId53" Type="http://schemas.openxmlformats.org/officeDocument/2006/relationships/image" Target="../media/image287.png"/><Relationship Id="rId58" Type="http://schemas.openxmlformats.org/officeDocument/2006/relationships/image" Target="../media/image292.png"/><Relationship Id="rId74" Type="http://schemas.openxmlformats.org/officeDocument/2006/relationships/image" Target="../media/image308.png"/><Relationship Id="rId79" Type="http://schemas.openxmlformats.org/officeDocument/2006/relationships/image" Target="../media/image313.png"/><Relationship Id="rId102" Type="http://schemas.openxmlformats.org/officeDocument/2006/relationships/image" Target="../media/image336.png"/><Relationship Id="rId5" Type="http://schemas.openxmlformats.org/officeDocument/2006/relationships/image" Target="../media/image134.jpg"/><Relationship Id="rId90" Type="http://schemas.openxmlformats.org/officeDocument/2006/relationships/image" Target="../media/image324.png"/><Relationship Id="rId95" Type="http://schemas.openxmlformats.org/officeDocument/2006/relationships/image" Target="../media/image329.png"/><Relationship Id="rId22" Type="http://schemas.openxmlformats.org/officeDocument/2006/relationships/image" Target="../media/image256.jpg"/><Relationship Id="rId27" Type="http://schemas.openxmlformats.org/officeDocument/2006/relationships/image" Target="../media/image261.jpg"/><Relationship Id="rId43" Type="http://schemas.openxmlformats.org/officeDocument/2006/relationships/image" Target="../media/image277.png"/><Relationship Id="rId48" Type="http://schemas.openxmlformats.org/officeDocument/2006/relationships/image" Target="../media/image282.jpg"/><Relationship Id="rId64" Type="http://schemas.openxmlformats.org/officeDocument/2006/relationships/image" Target="../media/image298.png"/><Relationship Id="rId69" Type="http://schemas.openxmlformats.org/officeDocument/2006/relationships/image" Target="../media/image303.png"/><Relationship Id="rId113" Type="http://schemas.openxmlformats.org/officeDocument/2006/relationships/image" Target="../media/image347.png"/><Relationship Id="rId118" Type="http://schemas.openxmlformats.org/officeDocument/2006/relationships/image" Target="../media/image352.jpg"/><Relationship Id="rId80" Type="http://schemas.openxmlformats.org/officeDocument/2006/relationships/image" Target="../media/image314.png"/><Relationship Id="rId85" Type="http://schemas.openxmlformats.org/officeDocument/2006/relationships/image" Target="../media/image319.png"/><Relationship Id="rId12" Type="http://schemas.openxmlformats.org/officeDocument/2006/relationships/image" Target="../media/image141.png"/><Relationship Id="rId17" Type="http://schemas.openxmlformats.org/officeDocument/2006/relationships/image" Target="../media/image145.png"/><Relationship Id="rId33" Type="http://schemas.openxmlformats.org/officeDocument/2006/relationships/image" Target="../media/image267.jpg"/><Relationship Id="rId38" Type="http://schemas.openxmlformats.org/officeDocument/2006/relationships/image" Target="../media/image272.png"/><Relationship Id="rId59" Type="http://schemas.openxmlformats.org/officeDocument/2006/relationships/image" Target="../media/image293.png"/><Relationship Id="rId103" Type="http://schemas.openxmlformats.org/officeDocument/2006/relationships/image" Target="../media/image337.png"/><Relationship Id="rId108" Type="http://schemas.openxmlformats.org/officeDocument/2006/relationships/image" Target="../media/image342.png"/><Relationship Id="rId54" Type="http://schemas.openxmlformats.org/officeDocument/2006/relationships/image" Target="../media/image288.png"/><Relationship Id="rId70" Type="http://schemas.openxmlformats.org/officeDocument/2006/relationships/image" Target="../media/image304.png"/><Relationship Id="rId75" Type="http://schemas.openxmlformats.org/officeDocument/2006/relationships/image" Target="../media/image309.png"/><Relationship Id="rId91" Type="http://schemas.openxmlformats.org/officeDocument/2006/relationships/image" Target="../media/image325.png"/><Relationship Id="rId96" Type="http://schemas.openxmlformats.org/officeDocument/2006/relationships/image" Target="../media/image330.png"/><Relationship Id="rId1" Type="http://schemas.openxmlformats.org/officeDocument/2006/relationships/slideLayout" Target="../slideLayouts/slideLayout2.xml"/><Relationship Id="rId6" Type="http://schemas.openxmlformats.org/officeDocument/2006/relationships/image" Target="../media/image135.jpg"/><Relationship Id="rId23" Type="http://schemas.openxmlformats.org/officeDocument/2006/relationships/image" Target="../media/image257.jpg"/><Relationship Id="rId28" Type="http://schemas.openxmlformats.org/officeDocument/2006/relationships/image" Target="../media/image262.png"/><Relationship Id="rId49" Type="http://schemas.openxmlformats.org/officeDocument/2006/relationships/image" Target="../media/image283.jpg"/><Relationship Id="rId114" Type="http://schemas.openxmlformats.org/officeDocument/2006/relationships/image" Target="../media/image348.jpg"/><Relationship Id="rId119" Type="http://schemas.openxmlformats.org/officeDocument/2006/relationships/image" Target="../media/image387.jpg"/><Relationship Id="rId10" Type="http://schemas.openxmlformats.org/officeDocument/2006/relationships/image" Target="../media/image139.png"/><Relationship Id="rId31" Type="http://schemas.openxmlformats.org/officeDocument/2006/relationships/image" Target="../media/image265.jpg"/><Relationship Id="rId44" Type="http://schemas.openxmlformats.org/officeDocument/2006/relationships/image" Target="../media/image278.jpg"/><Relationship Id="rId52" Type="http://schemas.openxmlformats.org/officeDocument/2006/relationships/image" Target="../media/image286.jpg"/><Relationship Id="rId60" Type="http://schemas.openxmlformats.org/officeDocument/2006/relationships/image" Target="../media/image294.png"/><Relationship Id="rId65" Type="http://schemas.openxmlformats.org/officeDocument/2006/relationships/image" Target="../media/image299.png"/><Relationship Id="rId73" Type="http://schemas.openxmlformats.org/officeDocument/2006/relationships/image" Target="../media/image307.png"/><Relationship Id="rId78" Type="http://schemas.openxmlformats.org/officeDocument/2006/relationships/image" Target="../media/image312.png"/><Relationship Id="rId81" Type="http://schemas.openxmlformats.org/officeDocument/2006/relationships/image" Target="../media/image315.jpg"/><Relationship Id="rId86" Type="http://schemas.openxmlformats.org/officeDocument/2006/relationships/image" Target="../media/image320.png"/><Relationship Id="rId94" Type="http://schemas.openxmlformats.org/officeDocument/2006/relationships/image" Target="../media/image328.png"/><Relationship Id="rId99" Type="http://schemas.openxmlformats.org/officeDocument/2006/relationships/image" Target="../media/image333.png"/><Relationship Id="rId101" Type="http://schemas.openxmlformats.org/officeDocument/2006/relationships/image" Target="../media/image335.png"/><Relationship Id="rId4" Type="http://schemas.openxmlformats.org/officeDocument/2006/relationships/image" Target="../media/image133.jpg"/><Relationship Id="rId9" Type="http://schemas.openxmlformats.org/officeDocument/2006/relationships/image" Target="../media/image138.png"/><Relationship Id="rId13" Type="http://schemas.openxmlformats.org/officeDocument/2006/relationships/image" Target="../media/image25.png"/><Relationship Id="rId18" Type="http://schemas.openxmlformats.org/officeDocument/2006/relationships/image" Target="../media/image146.png"/><Relationship Id="rId39" Type="http://schemas.openxmlformats.org/officeDocument/2006/relationships/image" Target="../media/image273.jpg"/><Relationship Id="rId109" Type="http://schemas.openxmlformats.org/officeDocument/2006/relationships/image" Target="../media/image343.png"/><Relationship Id="rId34" Type="http://schemas.openxmlformats.org/officeDocument/2006/relationships/image" Target="../media/image268.png"/><Relationship Id="rId50" Type="http://schemas.openxmlformats.org/officeDocument/2006/relationships/image" Target="../media/image284.jpg"/><Relationship Id="rId55" Type="http://schemas.openxmlformats.org/officeDocument/2006/relationships/image" Target="../media/image289.png"/><Relationship Id="rId76" Type="http://schemas.openxmlformats.org/officeDocument/2006/relationships/image" Target="../media/image310.png"/><Relationship Id="rId97" Type="http://schemas.openxmlformats.org/officeDocument/2006/relationships/image" Target="../media/image331.png"/><Relationship Id="rId104" Type="http://schemas.openxmlformats.org/officeDocument/2006/relationships/image" Target="../media/image338.png"/><Relationship Id="rId120" Type="http://schemas.openxmlformats.org/officeDocument/2006/relationships/image" Target="../media/image354.jpg"/><Relationship Id="rId7" Type="http://schemas.openxmlformats.org/officeDocument/2006/relationships/image" Target="../media/image136.jpg"/><Relationship Id="rId71" Type="http://schemas.openxmlformats.org/officeDocument/2006/relationships/image" Target="../media/image305.png"/><Relationship Id="rId92" Type="http://schemas.openxmlformats.org/officeDocument/2006/relationships/image" Target="../media/image326.png"/><Relationship Id="rId2" Type="http://schemas.openxmlformats.org/officeDocument/2006/relationships/image" Target="../media/image131.png"/><Relationship Id="rId29" Type="http://schemas.openxmlformats.org/officeDocument/2006/relationships/image" Target="../media/image263.png"/><Relationship Id="rId24" Type="http://schemas.openxmlformats.org/officeDocument/2006/relationships/image" Target="../media/image258.png"/><Relationship Id="rId40" Type="http://schemas.openxmlformats.org/officeDocument/2006/relationships/image" Target="../media/image274.jpg"/><Relationship Id="rId45" Type="http://schemas.openxmlformats.org/officeDocument/2006/relationships/image" Target="../media/image279.jpg"/><Relationship Id="rId66" Type="http://schemas.openxmlformats.org/officeDocument/2006/relationships/image" Target="../media/image300.png"/><Relationship Id="rId87" Type="http://schemas.openxmlformats.org/officeDocument/2006/relationships/image" Target="../media/image321.png"/><Relationship Id="rId110" Type="http://schemas.openxmlformats.org/officeDocument/2006/relationships/image" Target="../media/image344.png"/><Relationship Id="rId115" Type="http://schemas.openxmlformats.org/officeDocument/2006/relationships/image" Target="../media/image349.jpg"/><Relationship Id="rId61" Type="http://schemas.openxmlformats.org/officeDocument/2006/relationships/image" Target="../media/image295.png"/><Relationship Id="rId82" Type="http://schemas.openxmlformats.org/officeDocument/2006/relationships/image" Target="../media/image316.png"/><Relationship Id="rId19" Type="http://schemas.openxmlformats.org/officeDocument/2006/relationships/image" Target="../media/image147.png"/><Relationship Id="rId14" Type="http://schemas.openxmlformats.org/officeDocument/2006/relationships/image" Target="../media/image142.png"/><Relationship Id="rId30" Type="http://schemas.openxmlformats.org/officeDocument/2006/relationships/image" Target="../media/image264.jpg"/><Relationship Id="rId35" Type="http://schemas.openxmlformats.org/officeDocument/2006/relationships/image" Target="../media/image269.jpg"/><Relationship Id="rId56" Type="http://schemas.openxmlformats.org/officeDocument/2006/relationships/image" Target="../media/image290.png"/><Relationship Id="rId77" Type="http://schemas.openxmlformats.org/officeDocument/2006/relationships/image" Target="../media/image311.png"/><Relationship Id="rId100" Type="http://schemas.openxmlformats.org/officeDocument/2006/relationships/image" Target="../media/image334.png"/><Relationship Id="rId105" Type="http://schemas.openxmlformats.org/officeDocument/2006/relationships/image" Target="../media/image339.png"/><Relationship Id="rId8" Type="http://schemas.openxmlformats.org/officeDocument/2006/relationships/image" Target="../media/image137.png"/><Relationship Id="rId51" Type="http://schemas.openxmlformats.org/officeDocument/2006/relationships/image" Target="../media/image285.jpg"/><Relationship Id="rId72" Type="http://schemas.openxmlformats.org/officeDocument/2006/relationships/image" Target="../media/image306.png"/><Relationship Id="rId93" Type="http://schemas.openxmlformats.org/officeDocument/2006/relationships/image" Target="../media/image327.png"/><Relationship Id="rId98" Type="http://schemas.openxmlformats.org/officeDocument/2006/relationships/image" Target="../media/image332.png"/><Relationship Id="rId3" Type="http://schemas.openxmlformats.org/officeDocument/2006/relationships/image" Target="../media/image132.png"/><Relationship Id="rId25" Type="http://schemas.openxmlformats.org/officeDocument/2006/relationships/image" Target="../media/image259.png"/><Relationship Id="rId46" Type="http://schemas.openxmlformats.org/officeDocument/2006/relationships/image" Target="../media/image280.jpg"/><Relationship Id="rId67" Type="http://schemas.openxmlformats.org/officeDocument/2006/relationships/image" Target="../media/image301.png"/><Relationship Id="rId116" Type="http://schemas.openxmlformats.org/officeDocument/2006/relationships/image" Target="../media/image350.png"/><Relationship Id="rId20" Type="http://schemas.openxmlformats.org/officeDocument/2006/relationships/image" Target="../media/image148.png"/><Relationship Id="rId41" Type="http://schemas.openxmlformats.org/officeDocument/2006/relationships/image" Target="../media/image275.png"/><Relationship Id="rId62" Type="http://schemas.openxmlformats.org/officeDocument/2006/relationships/image" Target="../media/image296.png"/><Relationship Id="rId83" Type="http://schemas.openxmlformats.org/officeDocument/2006/relationships/image" Target="../media/image317.png"/><Relationship Id="rId88" Type="http://schemas.openxmlformats.org/officeDocument/2006/relationships/image" Target="../media/image322.png"/><Relationship Id="rId111" Type="http://schemas.openxmlformats.org/officeDocument/2006/relationships/image" Target="../media/image345.png"/><Relationship Id="rId15" Type="http://schemas.openxmlformats.org/officeDocument/2006/relationships/image" Target="../media/image143.png"/><Relationship Id="rId36" Type="http://schemas.openxmlformats.org/officeDocument/2006/relationships/image" Target="../media/image270.jpg"/><Relationship Id="rId57" Type="http://schemas.openxmlformats.org/officeDocument/2006/relationships/image" Target="../media/image291.png"/><Relationship Id="rId106" Type="http://schemas.openxmlformats.org/officeDocument/2006/relationships/image" Target="../media/image340.png"/></Relationships>
</file>

<file path=ppt/slides/_rels/slide15.xml.rels><?xml version="1.0" encoding="UTF-8" standalone="yes"?>
<Relationships xmlns="http://schemas.openxmlformats.org/package/2006/relationships"><Relationship Id="rId8" Type="http://schemas.openxmlformats.org/officeDocument/2006/relationships/image" Target="../media/image100.png"/><Relationship Id="rId13" Type="http://schemas.openxmlformats.org/officeDocument/2006/relationships/image" Target="../media/image365.png"/><Relationship Id="rId18" Type="http://schemas.openxmlformats.org/officeDocument/2006/relationships/image" Target="../media/image370.jpg"/><Relationship Id="rId3" Type="http://schemas.openxmlformats.org/officeDocument/2006/relationships/image" Target="../media/image357.png"/><Relationship Id="rId21" Type="http://schemas.openxmlformats.org/officeDocument/2006/relationships/image" Target="../media/image388.png"/><Relationship Id="rId7" Type="http://schemas.openxmlformats.org/officeDocument/2006/relationships/image" Target="../media/image99.png"/><Relationship Id="rId12" Type="http://schemas.openxmlformats.org/officeDocument/2006/relationships/image" Target="../media/image364.jpg"/><Relationship Id="rId17" Type="http://schemas.openxmlformats.org/officeDocument/2006/relationships/image" Target="../media/image369.png"/><Relationship Id="rId2" Type="http://schemas.openxmlformats.org/officeDocument/2006/relationships/image" Target="../media/image355.png"/><Relationship Id="rId16" Type="http://schemas.openxmlformats.org/officeDocument/2006/relationships/image" Target="../media/image368.jpg"/><Relationship Id="rId20" Type="http://schemas.openxmlformats.org/officeDocument/2006/relationships/image" Target="../media/image372.jpg"/><Relationship Id="rId1" Type="http://schemas.openxmlformats.org/officeDocument/2006/relationships/slideLayout" Target="../slideLayouts/slideLayout2.xml"/><Relationship Id="rId6" Type="http://schemas.openxmlformats.org/officeDocument/2006/relationships/image" Target="../media/image360.jpg"/><Relationship Id="rId11" Type="http://schemas.openxmlformats.org/officeDocument/2006/relationships/image" Target="../media/image363.jpg"/><Relationship Id="rId5" Type="http://schemas.openxmlformats.org/officeDocument/2006/relationships/image" Target="../media/image359.png"/><Relationship Id="rId15" Type="http://schemas.openxmlformats.org/officeDocument/2006/relationships/image" Target="../media/image367.jpg"/><Relationship Id="rId10" Type="http://schemas.openxmlformats.org/officeDocument/2006/relationships/image" Target="../media/image362.png"/><Relationship Id="rId19" Type="http://schemas.openxmlformats.org/officeDocument/2006/relationships/image" Target="../media/image371.jpg"/><Relationship Id="rId4" Type="http://schemas.openxmlformats.org/officeDocument/2006/relationships/image" Target="../media/image358.png"/><Relationship Id="rId9" Type="http://schemas.openxmlformats.org/officeDocument/2006/relationships/image" Target="../media/image361.jpg"/><Relationship Id="rId14" Type="http://schemas.openxmlformats.org/officeDocument/2006/relationships/image" Target="../media/image366.png"/></Relationships>
</file>

<file path=ppt/slides/_rels/slide16.xml.rels><?xml version="1.0" encoding="UTF-8" standalone="yes"?>
<Relationships xmlns="http://schemas.openxmlformats.org/package/2006/relationships"><Relationship Id="rId8" Type="http://schemas.openxmlformats.org/officeDocument/2006/relationships/image" Target="../media/image100.png"/><Relationship Id="rId13" Type="http://schemas.openxmlformats.org/officeDocument/2006/relationships/image" Target="../media/image365.png"/><Relationship Id="rId18" Type="http://schemas.openxmlformats.org/officeDocument/2006/relationships/image" Target="../media/image370.jpg"/><Relationship Id="rId26" Type="http://schemas.openxmlformats.org/officeDocument/2006/relationships/image" Target="../media/image394.png"/><Relationship Id="rId3" Type="http://schemas.openxmlformats.org/officeDocument/2006/relationships/image" Target="../media/image357.png"/><Relationship Id="rId21" Type="http://schemas.openxmlformats.org/officeDocument/2006/relationships/image" Target="../media/image389.png"/><Relationship Id="rId7" Type="http://schemas.openxmlformats.org/officeDocument/2006/relationships/image" Target="../media/image99.png"/><Relationship Id="rId12" Type="http://schemas.openxmlformats.org/officeDocument/2006/relationships/image" Target="../media/image364.jpg"/><Relationship Id="rId17" Type="http://schemas.openxmlformats.org/officeDocument/2006/relationships/image" Target="../media/image369.png"/><Relationship Id="rId25" Type="http://schemas.openxmlformats.org/officeDocument/2006/relationships/image" Target="../media/image393.jpg"/><Relationship Id="rId2" Type="http://schemas.openxmlformats.org/officeDocument/2006/relationships/image" Target="../media/image355.png"/><Relationship Id="rId16" Type="http://schemas.openxmlformats.org/officeDocument/2006/relationships/image" Target="../media/image368.jpg"/><Relationship Id="rId20" Type="http://schemas.openxmlformats.org/officeDocument/2006/relationships/image" Target="../media/image372.jpg"/><Relationship Id="rId1" Type="http://schemas.openxmlformats.org/officeDocument/2006/relationships/slideLayout" Target="../slideLayouts/slideLayout2.xml"/><Relationship Id="rId6" Type="http://schemas.openxmlformats.org/officeDocument/2006/relationships/image" Target="../media/image360.jpg"/><Relationship Id="rId11" Type="http://schemas.openxmlformats.org/officeDocument/2006/relationships/image" Target="../media/image363.jpg"/><Relationship Id="rId24" Type="http://schemas.openxmlformats.org/officeDocument/2006/relationships/image" Target="../media/image392.png"/><Relationship Id="rId5" Type="http://schemas.openxmlformats.org/officeDocument/2006/relationships/image" Target="../media/image359.png"/><Relationship Id="rId15" Type="http://schemas.openxmlformats.org/officeDocument/2006/relationships/image" Target="../media/image367.jpg"/><Relationship Id="rId23" Type="http://schemas.openxmlformats.org/officeDocument/2006/relationships/image" Target="../media/image391.png"/><Relationship Id="rId10" Type="http://schemas.openxmlformats.org/officeDocument/2006/relationships/image" Target="../media/image362.png"/><Relationship Id="rId19" Type="http://schemas.openxmlformats.org/officeDocument/2006/relationships/image" Target="../media/image371.jpg"/><Relationship Id="rId4" Type="http://schemas.openxmlformats.org/officeDocument/2006/relationships/image" Target="../media/image358.png"/><Relationship Id="rId9" Type="http://schemas.openxmlformats.org/officeDocument/2006/relationships/image" Target="../media/image361.jpg"/><Relationship Id="rId14" Type="http://schemas.openxmlformats.org/officeDocument/2006/relationships/image" Target="../media/image366.png"/><Relationship Id="rId22" Type="http://schemas.openxmlformats.org/officeDocument/2006/relationships/image" Target="../media/image390.png"/><Relationship Id="rId27" Type="http://schemas.openxmlformats.org/officeDocument/2006/relationships/image" Target="../media/image395.png"/></Relationships>
</file>

<file path=ppt/slides/_rels/slide17.xml.rels><?xml version="1.0" encoding="UTF-8" standalone="yes"?>
<Relationships xmlns="http://schemas.openxmlformats.org/package/2006/relationships"><Relationship Id="rId8" Type="http://schemas.openxmlformats.org/officeDocument/2006/relationships/image" Target="../media/image113.jpg"/><Relationship Id="rId13" Type="http://schemas.openxmlformats.org/officeDocument/2006/relationships/image" Target="../media/image397.jpg"/><Relationship Id="rId18" Type="http://schemas.openxmlformats.org/officeDocument/2006/relationships/image" Target="../media/image402.jpg"/><Relationship Id="rId26" Type="http://schemas.openxmlformats.org/officeDocument/2006/relationships/image" Target="../media/image410.jpg"/><Relationship Id="rId3" Type="http://schemas.openxmlformats.org/officeDocument/2006/relationships/image" Target="../media/image108.png"/><Relationship Id="rId21" Type="http://schemas.openxmlformats.org/officeDocument/2006/relationships/image" Target="../media/image405.jpg"/><Relationship Id="rId7" Type="http://schemas.openxmlformats.org/officeDocument/2006/relationships/image" Target="../media/image112.jpg"/><Relationship Id="rId12" Type="http://schemas.openxmlformats.org/officeDocument/2006/relationships/image" Target="../media/image396.png"/><Relationship Id="rId17" Type="http://schemas.openxmlformats.org/officeDocument/2006/relationships/image" Target="../media/image401.jpg"/><Relationship Id="rId25" Type="http://schemas.openxmlformats.org/officeDocument/2006/relationships/image" Target="../media/image409.jpg"/><Relationship Id="rId2" Type="http://schemas.openxmlformats.org/officeDocument/2006/relationships/image" Target="../media/image107.png"/><Relationship Id="rId16" Type="http://schemas.openxmlformats.org/officeDocument/2006/relationships/image" Target="../media/image400.png"/><Relationship Id="rId20" Type="http://schemas.openxmlformats.org/officeDocument/2006/relationships/image" Target="../media/image404.png"/><Relationship Id="rId29" Type="http://schemas.openxmlformats.org/officeDocument/2006/relationships/image" Target="../media/image413.jpg"/><Relationship Id="rId1" Type="http://schemas.openxmlformats.org/officeDocument/2006/relationships/slideLayout" Target="../slideLayouts/slideLayout2.xml"/><Relationship Id="rId6" Type="http://schemas.openxmlformats.org/officeDocument/2006/relationships/image" Target="../media/image111.jpg"/><Relationship Id="rId11" Type="http://schemas.openxmlformats.org/officeDocument/2006/relationships/image" Target="../media/image42.jpg"/><Relationship Id="rId24" Type="http://schemas.openxmlformats.org/officeDocument/2006/relationships/image" Target="../media/image408.png"/><Relationship Id="rId32" Type="http://schemas.openxmlformats.org/officeDocument/2006/relationships/image" Target="../media/image416.jpg"/><Relationship Id="rId5" Type="http://schemas.openxmlformats.org/officeDocument/2006/relationships/image" Target="../media/image110.jpg"/><Relationship Id="rId15" Type="http://schemas.openxmlformats.org/officeDocument/2006/relationships/image" Target="../media/image399.png"/><Relationship Id="rId23" Type="http://schemas.openxmlformats.org/officeDocument/2006/relationships/image" Target="../media/image407.png"/><Relationship Id="rId28" Type="http://schemas.openxmlformats.org/officeDocument/2006/relationships/image" Target="../media/image412.jpg"/><Relationship Id="rId10" Type="http://schemas.openxmlformats.org/officeDocument/2006/relationships/image" Target="../media/image115.jpg"/><Relationship Id="rId19" Type="http://schemas.openxmlformats.org/officeDocument/2006/relationships/image" Target="../media/image403.png"/><Relationship Id="rId31" Type="http://schemas.openxmlformats.org/officeDocument/2006/relationships/image" Target="../media/image415.jpg"/><Relationship Id="rId4" Type="http://schemas.openxmlformats.org/officeDocument/2006/relationships/image" Target="../media/image109.jpg"/><Relationship Id="rId9" Type="http://schemas.openxmlformats.org/officeDocument/2006/relationships/image" Target="../media/image114.jpg"/><Relationship Id="rId14" Type="http://schemas.openxmlformats.org/officeDocument/2006/relationships/image" Target="../media/image398.jpg"/><Relationship Id="rId22" Type="http://schemas.openxmlformats.org/officeDocument/2006/relationships/image" Target="../media/image406.jpg"/><Relationship Id="rId27" Type="http://schemas.openxmlformats.org/officeDocument/2006/relationships/image" Target="../media/image411.png"/><Relationship Id="rId30" Type="http://schemas.openxmlformats.org/officeDocument/2006/relationships/image" Target="../media/image414.jpg"/></Relationships>
</file>

<file path=ppt/slides/_rels/slide18.xml.rels><?xml version="1.0" encoding="UTF-8" standalone="yes"?>
<Relationships xmlns="http://schemas.openxmlformats.org/package/2006/relationships"><Relationship Id="rId26" Type="http://schemas.openxmlformats.org/officeDocument/2006/relationships/image" Target="../media/image441.jpg"/><Relationship Id="rId117" Type="http://schemas.openxmlformats.org/officeDocument/2006/relationships/image" Target="../media/image532.jpg"/><Relationship Id="rId21" Type="http://schemas.openxmlformats.org/officeDocument/2006/relationships/image" Target="../media/image436.png"/><Relationship Id="rId42" Type="http://schemas.openxmlformats.org/officeDocument/2006/relationships/image" Target="../media/image457.jpg"/><Relationship Id="rId47" Type="http://schemas.openxmlformats.org/officeDocument/2006/relationships/image" Target="../media/image462.png"/><Relationship Id="rId63" Type="http://schemas.openxmlformats.org/officeDocument/2006/relationships/image" Target="../media/image478.png"/><Relationship Id="rId68" Type="http://schemas.openxmlformats.org/officeDocument/2006/relationships/image" Target="../media/image483.png"/><Relationship Id="rId84" Type="http://schemas.openxmlformats.org/officeDocument/2006/relationships/image" Target="../media/image499.png"/><Relationship Id="rId89" Type="http://schemas.openxmlformats.org/officeDocument/2006/relationships/image" Target="../media/image504.png"/><Relationship Id="rId112" Type="http://schemas.openxmlformats.org/officeDocument/2006/relationships/image" Target="../media/image527.png"/><Relationship Id="rId16" Type="http://schemas.openxmlformats.org/officeDocument/2006/relationships/image" Target="../media/image431.jpg"/><Relationship Id="rId107" Type="http://schemas.openxmlformats.org/officeDocument/2006/relationships/image" Target="../media/image522.png"/><Relationship Id="rId11" Type="http://schemas.openxmlformats.org/officeDocument/2006/relationships/image" Target="../media/image426.png"/><Relationship Id="rId32" Type="http://schemas.openxmlformats.org/officeDocument/2006/relationships/image" Target="../media/image447.png"/><Relationship Id="rId37" Type="http://schemas.openxmlformats.org/officeDocument/2006/relationships/image" Target="../media/image452.jpg"/><Relationship Id="rId53" Type="http://schemas.openxmlformats.org/officeDocument/2006/relationships/image" Target="../media/image468.jpg"/><Relationship Id="rId58" Type="http://schemas.openxmlformats.org/officeDocument/2006/relationships/image" Target="../media/image473.png"/><Relationship Id="rId74" Type="http://schemas.openxmlformats.org/officeDocument/2006/relationships/image" Target="../media/image489.jpg"/><Relationship Id="rId79" Type="http://schemas.openxmlformats.org/officeDocument/2006/relationships/image" Target="../media/image494.png"/><Relationship Id="rId102" Type="http://schemas.openxmlformats.org/officeDocument/2006/relationships/image" Target="../media/image517.png"/><Relationship Id="rId123" Type="http://schemas.openxmlformats.org/officeDocument/2006/relationships/image" Target="../media/image538.png"/><Relationship Id="rId5" Type="http://schemas.openxmlformats.org/officeDocument/2006/relationships/image" Target="../media/image420.png"/><Relationship Id="rId90" Type="http://schemas.openxmlformats.org/officeDocument/2006/relationships/image" Target="../media/image505.png"/><Relationship Id="rId95" Type="http://schemas.openxmlformats.org/officeDocument/2006/relationships/image" Target="../media/image510.png"/><Relationship Id="rId22" Type="http://schemas.openxmlformats.org/officeDocument/2006/relationships/image" Target="../media/image437.png"/><Relationship Id="rId27" Type="http://schemas.openxmlformats.org/officeDocument/2006/relationships/image" Target="../media/image442.jpg"/><Relationship Id="rId43" Type="http://schemas.openxmlformats.org/officeDocument/2006/relationships/image" Target="../media/image458.jpg"/><Relationship Id="rId48" Type="http://schemas.openxmlformats.org/officeDocument/2006/relationships/image" Target="../media/image463.png"/><Relationship Id="rId64" Type="http://schemas.openxmlformats.org/officeDocument/2006/relationships/image" Target="../media/image479.png"/><Relationship Id="rId69" Type="http://schemas.openxmlformats.org/officeDocument/2006/relationships/image" Target="../media/image484.png"/><Relationship Id="rId113" Type="http://schemas.openxmlformats.org/officeDocument/2006/relationships/image" Target="../media/image528.png"/><Relationship Id="rId118" Type="http://schemas.openxmlformats.org/officeDocument/2006/relationships/image" Target="../media/image533.png"/><Relationship Id="rId80" Type="http://schemas.openxmlformats.org/officeDocument/2006/relationships/image" Target="../media/image495.png"/><Relationship Id="rId85" Type="http://schemas.openxmlformats.org/officeDocument/2006/relationships/image" Target="../media/image500.png"/><Relationship Id="rId12" Type="http://schemas.openxmlformats.org/officeDocument/2006/relationships/image" Target="../media/image427.jpg"/><Relationship Id="rId17" Type="http://schemas.openxmlformats.org/officeDocument/2006/relationships/image" Target="../media/image432.png"/><Relationship Id="rId33" Type="http://schemas.openxmlformats.org/officeDocument/2006/relationships/image" Target="../media/image448.png"/><Relationship Id="rId38" Type="http://schemas.openxmlformats.org/officeDocument/2006/relationships/image" Target="../media/image453.jpg"/><Relationship Id="rId59" Type="http://schemas.openxmlformats.org/officeDocument/2006/relationships/image" Target="../media/image474.jpg"/><Relationship Id="rId103" Type="http://schemas.openxmlformats.org/officeDocument/2006/relationships/image" Target="../media/image518.png"/><Relationship Id="rId108" Type="http://schemas.openxmlformats.org/officeDocument/2006/relationships/image" Target="../media/image523.png"/><Relationship Id="rId124" Type="http://schemas.openxmlformats.org/officeDocument/2006/relationships/image" Target="../media/image539.png"/><Relationship Id="rId54" Type="http://schemas.openxmlformats.org/officeDocument/2006/relationships/image" Target="../media/image469.jpg"/><Relationship Id="rId70" Type="http://schemas.openxmlformats.org/officeDocument/2006/relationships/image" Target="../media/image485.png"/><Relationship Id="rId75" Type="http://schemas.openxmlformats.org/officeDocument/2006/relationships/image" Target="../media/image490.jpg"/><Relationship Id="rId91" Type="http://schemas.openxmlformats.org/officeDocument/2006/relationships/image" Target="../media/image506.png"/><Relationship Id="rId96" Type="http://schemas.openxmlformats.org/officeDocument/2006/relationships/image" Target="../media/image511.png"/><Relationship Id="rId1" Type="http://schemas.openxmlformats.org/officeDocument/2006/relationships/slideLayout" Target="../slideLayouts/slideLayout2.xml"/><Relationship Id="rId6" Type="http://schemas.openxmlformats.org/officeDocument/2006/relationships/image" Target="../media/image421.png"/><Relationship Id="rId23" Type="http://schemas.openxmlformats.org/officeDocument/2006/relationships/image" Target="../media/image438.png"/><Relationship Id="rId28" Type="http://schemas.openxmlformats.org/officeDocument/2006/relationships/image" Target="../media/image443.jpg"/><Relationship Id="rId49" Type="http://schemas.openxmlformats.org/officeDocument/2006/relationships/image" Target="../media/image464.png"/><Relationship Id="rId114" Type="http://schemas.openxmlformats.org/officeDocument/2006/relationships/image" Target="../media/image529.png"/><Relationship Id="rId119" Type="http://schemas.openxmlformats.org/officeDocument/2006/relationships/image" Target="../media/image534.jpg"/><Relationship Id="rId44" Type="http://schemas.openxmlformats.org/officeDocument/2006/relationships/image" Target="../media/image459.png"/><Relationship Id="rId60" Type="http://schemas.openxmlformats.org/officeDocument/2006/relationships/image" Target="../media/image475.jpg"/><Relationship Id="rId65" Type="http://schemas.openxmlformats.org/officeDocument/2006/relationships/image" Target="../media/image480.jpg"/><Relationship Id="rId81" Type="http://schemas.openxmlformats.org/officeDocument/2006/relationships/image" Target="../media/image496.png"/><Relationship Id="rId86" Type="http://schemas.openxmlformats.org/officeDocument/2006/relationships/image" Target="../media/image501.png"/><Relationship Id="rId13" Type="http://schemas.openxmlformats.org/officeDocument/2006/relationships/image" Target="../media/image428.jpg"/><Relationship Id="rId18" Type="http://schemas.openxmlformats.org/officeDocument/2006/relationships/image" Target="../media/image433.jpg"/><Relationship Id="rId39" Type="http://schemas.openxmlformats.org/officeDocument/2006/relationships/image" Target="../media/image454.jpg"/><Relationship Id="rId109" Type="http://schemas.openxmlformats.org/officeDocument/2006/relationships/image" Target="../media/image524.png"/><Relationship Id="rId34" Type="http://schemas.openxmlformats.org/officeDocument/2006/relationships/image" Target="../media/image449.png"/><Relationship Id="rId50" Type="http://schemas.openxmlformats.org/officeDocument/2006/relationships/image" Target="../media/image465.png"/><Relationship Id="rId55" Type="http://schemas.openxmlformats.org/officeDocument/2006/relationships/image" Target="../media/image470.jpg"/><Relationship Id="rId76" Type="http://schemas.openxmlformats.org/officeDocument/2006/relationships/image" Target="../media/image491.jpg"/><Relationship Id="rId97" Type="http://schemas.openxmlformats.org/officeDocument/2006/relationships/image" Target="../media/image512.png"/><Relationship Id="rId104" Type="http://schemas.openxmlformats.org/officeDocument/2006/relationships/image" Target="../media/image519.png"/><Relationship Id="rId120" Type="http://schemas.openxmlformats.org/officeDocument/2006/relationships/image" Target="../media/image535.png"/><Relationship Id="rId125" Type="http://schemas.openxmlformats.org/officeDocument/2006/relationships/image" Target="../media/image540.png"/><Relationship Id="rId7" Type="http://schemas.openxmlformats.org/officeDocument/2006/relationships/image" Target="../media/image422.png"/><Relationship Id="rId71" Type="http://schemas.openxmlformats.org/officeDocument/2006/relationships/image" Target="../media/image486.png"/><Relationship Id="rId92" Type="http://schemas.openxmlformats.org/officeDocument/2006/relationships/image" Target="../media/image507.png"/><Relationship Id="rId2" Type="http://schemas.openxmlformats.org/officeDocument/2006/relationships/image" Target="../media/image417.png"/><Relationship Id="rId29" Type="http://schemas.openxmlformats.org/officeDocument/2006/relationships/image" Target="../media/image444.png"/><Relationship Id="rId24" Type="http://schemas.openxmlformats.org/officeDocument/2006/relationships/image" Target="../media/image439.jpg"/><Relationship Id="rId40" Type="http://schemas.openxmlformats.org/officeDocument/2006/relationships/image" Target="../media/image455.jpg"/><Relationship Id="rId45" Type="http://schemas.openxmlformats.org/officeDocument/2006/relationships/image" Target="../media/image460.jpg"/><Relationship Id="rId66" Type="http://schemas.openxmlformats.org/officeDocument/2006/relationships/image" Target="../media/image481.jpg"/><Relationship Id="rId87" Type="http://schemas.openxmlformats.org/officeDocument/2006/relationships/image" Target="../media/image502.png"/><Relationship Id="rId110" Type="http://schemas.openxmlformats.org/officeDocument/2006/relationships/image" Target="../media/image525.png"/><Relationship Id="rId115" Type="http://schemas.openxmlformats.org/officeDocument/2006/relationships/image" Target="../media/image530.png"/><Relationship Id="rId61" Type="http://schemas.openxmlformats.org/officeDocument/2006/relationships/image" Target="../media/image476.jpg"/><Relationship Id="rId82" Type="http://schemas.openxmlformats.org/officeDocument/2006/relationships/image" Target="../media/image497.png"/><Relationship Id="rId19" Type="http://schemas.openxmlformats.org/officeDocument/2006/relationships/image" Target="../media/image434.png"/><Relationship Id="rId14" Type="http://schemas.openxmlformats.org/officeDocument/2006/relationships/image" Target="../media/image429.png"/><Relationship Id="rId30" Type="http://schemas.openxmlformats.org/officeDocument/2006/relationships/image" Target="../media/image445.png"/><Relationship Id="rId35" Type="http://schemas.openxmlformats.org/officeDocument/2006/relationships/image" Target="../media/image450.jpg"/><Relationship Id="rId56" Type="http://schemas.openxmlformats.org/officeDocument/2006/relationships/image" Target="../media/image471.jpg"/><Relationship Id="rId77" Type="http://schemas.openxmlformats.org/officeDocument/2006/relationships/image" Target="../media/image492.jpg"/><Relationship Id="rId100" Type="http://schemas.openxmlformats.org/officeDocument/2006/relationships/image" Target="../media/image515.png"/><Relationship Id="rId105" Type="http://schemas.openxmlformats.org/officeDocument/2006/relationships/image" Target="../media/image520.png"/><Relationship Id="rId126" Type="http://schemas.openxmlformats.org/officeDocument/2006/relationships/image" Target="../media/image541.png"/><Relationship Id="rId8" Type="http://schemas.openxmlformats.org/officeDocument/2006/relationships/image" Target="../media/image423.jpg"/><Relationship Id="rId51" Type="http://schemas.openxmlformats.org/officeDocument/2006/relationships/image" Target="../media/image466.jpg"/><Relationship Id="rId72" Type="http://schemas.openxmlformats.org/officeDocument/2006/relationships/image" Target="../media/image487.jpg"/><Relationship Id="rId93" Type="http://schemas.openxmlformats.org/officeDocument/2006/relationships/image" Target="../media/image508.png"/><Relationship Id="rId98" Type="http://schemas.openxmlformats.org/officeDocument/2006/relationships/image" Target="../media/image513.png"/><Relationship Id="rId121" Type="http://schemas.openxmlformats.org/officeDocument/2006/relationships/image" Target="../media/image536.png"/><Relationship Id="rId3" Type="http://schemas.openxmlformats.org/officeDocument/2006/relationships/image" Target="../media/image418.png"/><Relationship Id="rId25" Type="http://schemas.openxmlformats.org/officeDocument/2006/relationships/image" Target="../media/image440.jpg"/><Relationship Id="rId46" Type="http://schemas.openxmlformats.org/officeDocument/2006/relationships/image" Target="../media/image461.png"/><Relationship Id="rId67" Type="http://schemas.openxmlformats.org/officeDocument/2006/relationships/image" Target="../media/image482.png"/><Relationship Id="rId116" Type="http://schemas.openxmlformats.org/officeDocument/2006/relationships/image" Target="../media/image531.png"/><Relationship Id="rId20" Type="http://schemas.openxmlformats.org/officeDocument/2006/relationships/image" Target="../media/image435.png"/><Relationship Id="rId41" Type="http://schemas.openxmlformats.org/officeDocument/2006/relationships/image" Target="../media/image456.jpg"/><Relationship Id="rId62" Type="http://schemas.openxmlformats.org/officeDocument/2006/relationships/image" Target="../media/image477.jpg"/><Relationship Id="rId83" Type="http://schemas.openxmlformats.org/officeDocument/2006/relationships/image" Target="../media/image498.png"/><Relationship Id="rId88" Type="http://schemas.openxmlformats.org/officeDocument/2006/relationships/image" Target="../media/image503.png"/><Relationship Id="rId111" Type="http://schemas.openxmlformats.org/officeDocument/2006/relationships/image" Target="../media/image526.png"/><Relationship Id="rId15" Type="http://schemas.openxmlformats.org/officeDocument/2006/relationships/image" Target="../media/image430.jpg"/><Relationship Id="rId36" Type="http://schemas.openxmlformats.org/officeDocument/2006/relationships/image" Target="../media/image451.png"/><Relationship Id="rId57" Type="http://schemas.openxmlformats.org/officeDocument/2006/relationships/image" Target="../media/image472.jpg"/><Relationship Id="rId106" Type="http://schemas.openxmlformats.org/officeDocument/2006/relationships/image" Target="../media/image521.png"/><Relationship Id="rId127" Type="http://schemas.openxmlformats.org/officeDocument/2006/relationships/image" Target="../media/image542.png"/><Relationship Id="rId10" Type="http://schemas.openxmlformats.org/officeDocument/2006/relationships/image" Target="../media/image425.png"/><Relationship Id="rId31" Type="http://schemas.openxmlformats.org/officeDocument/2006/relationships/image" Target="../media/image446.png"/><Relationship Id="rId52" Type="http://schemas.openxmlformats.org/officeDocument/2006/relationships/image" Target="../media/image467.jpg"/><Relationship Id="rId73" Type="http://schemas.openxmlformats.org/officeDocument/2006/relationships/image" Target="../media/image488.png"/><Relationship Id="rId78" Type="http://schemas.openxmlformats.org/officeDocument/2006/relationships/image" Target="../media/image493.png"/><Relationship Id="rId94" Type="http://schemas.openxmlformats.org/officeDocument/2006/relationships/image" Target="../media/image509.png"/><Relationship Id="rId99" Type="http://schemas.openxmlformats.org/officeDocument/2006/relationships/image" Target="../media/image514.png"/><Relationship Id="rId101" Type="http://schemas.openxmlformats.org/officeDocument/2006/relationships/image" Target="../media/image516.png"/><Relationship Id="rId122" Type="http://schemas.openxmlformats.org/officeDocument/2006/relationships/image" Target="../media/image537.jpg"/><Relationship Id="rId4" Type="http://schemas.openxmlformats.org/officeDocument/2006/relationships/image" Target="../media/image419.png"/><Relationship Id="rId9" Type="http://schemas.openxmlformats.org/officeDocument/2006/relationships/image" Target="../media/image424.jpg"/></Relationships>
</file>

<file path=ppt/slides/_rels/slide19.xml.rels><?xml version="1.0" encoding="UTF-8" standalone="yes"?>
<Relationships xmlns="http://schemas.openxmlformats.org/package/2006/relationships"><Relationship Id="rId13" Type="http://schemas.openxmlformats.org/officeDocument/2006/relationships/image" Target="../media/image365.png"/><Relationship Id="rId18" Type="http://schemas.openxmlformats.org/officeDocument/2006/relationships/image" Target="../media/image370.jpg"/><Relationship Id="rId26" Type="http://schemas.openxmlformats.org/officeDocument/2006/relationships/image" Target="../media/image378.jpg"/><Relationship Id="rId39" Type="http://schemas.openxmlformats.org/officeDocument/2006/relationships/image" Target="../media/image551.jpg"/><Relationship Id="rId21" Type="http://schemas.openxmlformats.org/officeDocument/2006/relationships/image" Target="../media/image373.png"/><Relationship Id="rId34" Type="http://schemas.openxmlformats.org/officeDocument/2006/relationships/image" Target="../media/image547.png"/><Relationship Id="rId42" Type="http://schemas.openxmlformats.org/officeDocument/2006/relationships/image" Target="../media/image553.jpg"/><Relationship Id="rId7" Type="http://schemas.openxmlformats.org/officeDocument/2006/relationships/image" Target="../media/image99.png"/><Relationship Id="rId2" Type="http://schemas.openxmlformats.org/officeDocument/2006/relationships/image" Target="../media/image355.png"/><Relationship Id="rId16" Type="http://schemas.openxmlformats.org/officeDocument/2006/relationships/image" Target="../media/image368.jpg"/><Relationship Id="rId20" Type="http://schemas.openxmlformats.org/officeDocument/2006/relationships/image" Target="../media/image372.jpg"/><Relationship Id="rId29" Type="http://schemas.openxmlformats.org/officeDocument/2006/relationships/image" Target="../media/image383.jpg"/><Relationship Id="rId41" Type="http://schemas.openxmlformats.org/officeDocument/2006/relationships/image" Target="../media/image403.png"/><Relationship Id="rId1" Type="http://schemas.openxmlformats.org/officeDocument/2006/relationships/slideLayout" Target="../slideLayouts/slideLayout2.xml"/><Relationship Id="rId6" Type="http://schemas.openxmlformats.org/officeDocument/2006/relationships/image" Target="../media/image360.jpg"/><Relationship Id="rId11" Type="http://schemas.openxmlformats.org/officeDocument/2006/relationships/image" Target="../media/image363.jpg"/><Relationship Id="rId24" Type="http://schemas.openxmlformats.org/officeDocument/2006/relationships/image" Target="../media/image376.png"/><Relationship Id="rId32" Type="http://schemas.openxmlformats.org/officeDocument/2006/relationships/image" Target="../media/image545.jpg"/><Relationship Id="rId37" Type="http://schemas.openxmlformats.org/officeDocument/2006/relationships/image" Target="../media/image550.png"/><Relationship Id="rId40" Type="http://schemas.openxmlformats.org/officeDocument/2006/relationships/image" Target="../media/image552.jpg"/><Relationship Id="rId5" Type="http://schemas.openxmlformats.org/officeDocument/2006/relationships/image" Target="../media/image359.png"/><Relationship Id="rId15" Type="http://schemas.openxmlformats.org/officeDocument/2006/relationships/image" Target="../media/image367.jpg"/><Relationship Id="rId23" Type="http://schemas.openxmlformats.org/officeDocument/2006/relationships/image" Target="../media/image375.jpg"/><Relationship Id="rId28" Type="http://schemas.openxmlformats.org/officeDocument/2006/relationships/image" Target="../media/image380.png"/><Relationship Id="rId36" Type="http://schemas.openxmlformats.org/officeDocument/2006/relationships/image" Target="../media/image549.jpg"/><Relationship Id="rId10" Type="http://schemas.openxmlformats.org/officeDocument/2006/relationships/image" Target="../media/image362.png"/><Relationship Id="rId19" Type="http://schemas.openxmlformats.org/officeDocument/2006/relationships/image" Target="../media/image371.jpg"/><Relationship Id="rId31" Type="http://schemas.openxmlformats.org/officeDocument/2006/relationships/image" Target="../media/image544.jpg"/><Relationship Id="rId4" Type="http://schemas.openxmlformats.org/officeDocument/2006/relationships/image" Target="../media/image358.png"/><Relationship Id="rId9" Type="http://schemas.openxmlformats.org/officeDocument/2006/relationships/image" Target="../media/image361.jpg"/><Relationship Id="rId14" Type="http://schemas.openxmlformats.org/officeDocument/2006/relationships/image" Target="../media/image366.png"/><Relationship Id="rId22" Type="http://schemas.openxmlformats.org/officeDocument/2006/relationships/image" Target="../media/image374.jpg"/><Relationship Id="rId27" Type="http://schemas.openxmlformats.org/officeDocument/2006/relationships/image" Target="../media/image379.jpg"/><Relationship Id="rId30" Type="http://schemas.openxmlformats.org/officeDocument/2006/relationships/image" Target="../media/image543.jpg"/><Relationship Id="rId35" Type="http://schemas.openxmlformats.org/officeDocument/2006/relationships/image" Target="../media/image548.jpg"/><Relationship Id="rId8" Type="http://schemas.openxmlformats.org/officeDocument/2006/relationships/image" Target="../media/image100.png"/><Relationship Id="rId3" Type="http://schemas.openxmlformats.org/officeDocument/2006/relationships/image" Target="../media/image357.png"/><Relationship Id="rId12" Type="http://schemas.openxmlformats.org/officeDocument/2006/relationships/image" Target="../media/image364.jpg"/><Relationship Id="rId17" Type="http://schemas.openxmlformats.org/officeDocument/2006/relationships/image" Target="../media/image369.png"/><Relationship Id="rId25" Type="http://schemas.openxmlformats.org/officeDocument/2006/relationships/image" Target="../media/image377.png"/><Relationship Id="rId33" Type="http://schemas.openxmlformats.org/officeDocument/2006/relationships/image" Target="../media/image546.jpg"/><Relationship Id="rId38" Type="http://schemas.openxmlformats.org/officeDocument/2006/relationships/image" Target="../media/image400.png"/></Relationships>
</file>

<file path=ppt/slides/_rels/slide20.xml.rels><?xml version="1.0" encoding="UTF-8" standalone="yes"?>
<Relationships xmlns="http://schemas.openxmlformats.org/package/2006/relationships"><Relationship Id="rId8" Type="http://schemas.openxmlformats.org/officeDocument/2006/relationships/image" Target="../media/image113.jpg"/><Relationship Id="rId13" Type="http://schemas.openxmlformats.org/officeDocument/2006/relationships/image" Target="../media/image554.png"/><Relationship Id="rId18" Type="http://schemas.openxmlformats.org/officeDocument/2006/relationships/image" Target="../media/image559.jpg"/><Relationship Id="rId3" Type="http://schemas.openxmlformats.org/officeDocument/2006/relationships/image" Target="../media/image108.png"/><Relationship Id="rId21" Type="http://schemas.openxmlformats.org/officeDocument/2006/relationships/image" Target="../media/image562.jpg"/><Relationship Id="rId7" Type="http://schemas.openxmlformats.org/officeDocument/2006/relationships/image" Target="../media/image112.jpg"/><Relationship Id="rId12" Type="http://schemas.openxmlformats.org/officeDocument/2006/relationships/hyperlink" Target="https://www.servsafe.com/ServSafe-Food-Handler" TargetMode="External"/><Relationship Id="rId17" Type="http://schemas.openxmlformats.org/officeDocument/2006/relationships/image" Target="../media/image558.png"/><Relationship Id="rId2" Type="http://schemas.openxmlformats.org/officeDocument/2006/relationships/image" Target="../media/image107.png"/><Relationship Id="rId16" Type="http://schemas.openxmlformats.org/officeDocument/2006/relationships/image" Target="../media/image557.png"/><Relationship Id="rId20" Type="http://schemas.openxmlformats.org/officeDocument/2006/relationships/image" Target="../media/image561.png"/><Relationship Id="rId1" Type="http://schemas.openxmlformats.org/officeDocument/2006/relationships/slideLayout" Target="../slideLayouts/slideLayout2.xml"/><Relationship Id="rId6" Type="http://schemas.openxmlformats.org/officeDocument/2006/relationships/image" Target="../media/image111.jpg"/><Relationship Id="rId11" Type="http://schemas.openxmlformats.org/officeDocument/2006/relationships/image" Target="../media/image42.jpg"/><Relationship Id="rId5" Type="http://schemas.openxmlformats.org/officeDocument/2006/relationships/image" Target="../media/image110.jpg"/><Relationship Id="rId15" Type="http://schemas.openxmlformats.org/officeDocument/2006/relationships/image" Target="../media/image556.jpg"/><Relationship Id="rId10" Type="http://schemas.openxmlformats.org/officeDocument/2006/relationships/image" Target="../media/image115.jpg"/><Relationship Id="rId19" Type="http://schemas.openxmlformats.org/officeDocument/2006/relationships/image" Target="../media/image560.jpg"/><Relationship Id="rId4" Type="http://schemas.openxmlformats.org/officeDocument/2006/relationships/image" Target="../media/image109.jpg"/><Relationship Id="rId9" Type="http://schemas.openxmlformats.org/officeDocument/2006/relationships/image" Target="../media/image114.jpg"/><Relationship Id="rId14" Type="http://schemas.openxmlformats.org/officeDocument/2006/relationships/image" Target="../media/image555.jpg"/><Relationship Id="rId22" Type="http://schemas.openxmlformats.org/officeDocument/2006/relationships/image" Target="../media/image563.jpg"/></Relationships>
</file>

<file path=ppt/slides/_rels/slide21.xml.rels><?xml version="1.0" encoding="UTF-8" standalone="yes"?>
<Relationships xmlns="http://schemas.openxmlformats.org/package/2006/relationships"><Relationship Id="rId13" Type="http://schemas.openxmlformats.org/officeDocument/2006/relationships/image" Target="../media/image574.png"/><Relationship Id="rId18" Type="http://schemas.openxmlformats.org/officeDocument/2006/relationships/image" Target="../media/image579.png"/><Relationship Id="rId26" Type="http://schemas.openxmlformats.org/officeDocument/2006/relationships/image" Target="../media/image587.jpg"/><Relationship Id="rId39" Type="http://schemas.openxmlformats.org/officeDocument/2006/relationships/image" Target="../media/image600.jpg"/><Relationship Id="rId21" Type="http://schemas.openxmlformats.org/officeDocument/2006/relationships/image" Target="../media/image582.png"/><Relationship Id="rId34" Type="http://schemas.openxmlformats.org/officeDocument/2006/relationships/image" Target="../media/image595.png"/><Relationship Id="rId42" Type="http://schemas.openxmlformats.org/officeDocument/2006/relationships/image" Target="../media/image412.jpg"/><Relationship Id="rId7" Type="http://schemas.openxmlformats.org/officeDocument/2006/relationships/image" Target="../media/image568.png"/><Relationship Id="rId2" Type="http://schemas.openxmlformats.org/officeDocument/2006/relationships/image" Target="../media/image564.png"/><Relationship Id="rId16" Type="http://schemas.openxmlformats.org/officeDocument/2006/relationships/image" Target="../media/image577.png"/><Relationship Id="rId20" Type="http://schemas.openxmlformats.org/officeDocument/2006/relationships/image" Target="../media/image581.jpg"/><Relationship Id="rId29" Type="http://schemas.openxmlformats.org/officeDocument/2006/relationships/image" Target="../media/image590.jpg"/><Relationship Id="rId41" Type="http://schemas.openxmlformats.org/officeDocument/2006/relationships/image" Target="../media/image602.jpg"/><Relationship Id="rId1" Type="http://schemas.openxmlformats.org/officeDocument/2006/relationships/slideLayout" Target="../slideLayouts/slideLayout2.xml"/><Relationship Id="rId6" Type="http://schemas.openxmlformats.org/officeDocument/2006/relationships/image" Target="../media/image567.jpg"/><Relationship Id="rId11" Type="http://schemas.openxmlformats.org/officeDocument/2006/relationships/image" Target="../media/image572.png"/><Relationship Id="rId24" Type="http://schemas.openxmlformats.org/officeDocument/2006/relationships/image" Target="../media/image585.jpg"/><Relationship Id="rId32" Type="http://schemas.openxmlformats.org/officeDocument/2006/relationships/image" Target="../media/image593.jpg"/><Relationship Id="rId37" Type="http://schemas.openxmlformats.org/officeDocument/2006/relationships/image" Target="../media/image598.jpg"/><Relationship Id="rId40" Type="http://schemas.openxmlformats.org/officeDocument/2006/relationships/image" Target="../media/image601.jpg"/><Relationship Id="rId5" Type="http://schemas.openxmlformats.org/officeDocument/2006/relationships/image" Target="../media/image566.png"/><Relationship Id="rId15" Type="http://schemas.openxmlformats.org/officeDocument/2006/relationships/image" Target="../media/image576.png"/><Relationship Id="rId23" Type="http://schemas.openxmlformats.org/officeDocument/2006/relationships/image" Target="../media/image584.png"/><Relationship Id="rId28" Type="http://schemas.openxmlformats.org/officeDocument/2006/relationships/image" Target="../media/image589.jpg"/><Relationship Id="rId36" Type="http://schemas.openxmlformats.org/officeDocument/2006/relationships/image" Target="../media/image597.jpg"/><Relationship Id="rId10" Type="http://schemas.openxmlformats.org/officeDocument/2006/relationships/image" Target="../media/image571.png"/><Relationship Id="rId19" Type="http://schemas.openxmlformats.org/officeDocument/2006/relationships/image" Target="../media/image580.jpg"/><Relationship Id="rId31" Type="http://schemas.openxmlformats.org/officeDocument/2006/relationships/image" Target="../media/image592.png"/><Relationship Id="rId4" Type="http://schemas.openxmlformats.org/officeDocument/2006/relationships/hyperlink" Target="mailto:abshearj1@gmail.com" TargetMode="External"/><Relationship Id="rId9" Type="http://schemas.openxmlformats.org/officeDocument/2006/relationships/image" Target="../media/image570.png"/><Relationship Id="rId14" Type="http://schemas.openxmlformats.org/officeDocument/2006/relationships/image" Target="../media/image575.png"/><Relationship Id="rId22" Type="http://schemas.openxmlformats.org/officeDocument/2006/relationships/image" Target="../media/image583.png"/><Relationship Id="rId27" Type="http://schemas.openxmlformats.org/officeDocument/2006/relationships/image" Target="../media/image588.jpg"/><Relationship Id="rId30" Type="http://schemas.openxmlformats.org/officeDocument/2006/relationships/image" Target="../media/image591.jpg"/><Relationship Id="rId35" Type="http://schemas.openxmlformats.org/officeDocument/2006/relationships/image" Target="../media/image596.png"/><Relationship Id="rId8" Type="http://schemas.openxmlformats.org/officeDocument/2006/relationships/image" Target="../media/image569.png"/><Relationship Id="rId3" Type="http://schemas.openxmlformats.org/officeDocument/2006/relationships/image" Target="../media/image565.png"/><Relationship Id="rId12" Type="http://schemas.openxmlformats.org/officeDocument/2006/relationships/image" Target="../media/image573.png"/><Relationship Id="rId17" Type="http://schemas.openxmlformats.org/officeDocument/2006/relationships/image" Target="../media/image578.png"/><Relationship Id="rId25" Type="http://schemas.openxmlformats.org/officeDocument/2006/relationships/image" Target="../media/image586.jpg"/><Relationship Id="rId33" Type="http://schemas.openxmlformats.org/officeDocument/2006/relationships/image" Target="../media/image594.jpg"/><Relationship Id="rId38" Type="http://schemas.openxmlformats.org/officeDocument/2006/relationships/image" Target="../media/image599.png"/></Relationships>
</file>

<file path=ppt/slides/_rels/slide22.xml.rels><?xml version="1.0" encoding="UTF-8" standalone="yes"?>
<Relationships xmlns="http://schemas.openxmlformats.org/package/2006/relationships"><Relationship Id="rId8" Type="http://schemas.openxmlformats.org/officeDocument/2006/relationships/image" Target="../media/image113.jpg"/><Relationship Id="rId3" Type="http://schemas.openxmlformats.org/officeDocument/2006/relationships/image" Target="../media/image108.png"/><Relationship Id="rId7" Type="http://schemas.openxmlformats.org/officeDocument/2006/relationships/image" Target="../media/image112.jpg"/><Relationship Id="rId2" Type="http://schemas.openxmlformats.org/officeDocument/2006/relationships/image" Target="../media/image107.png"/><Relationship Id="rId1" Type="http://schemas.openxmlformats.org/officeDocument/2006/relationships/slideLayout" Target="../slideLayouts/slideLayout2.xml"/><Relationship Id="rId6" Type="http://schemas.openxmlformats.org/officeDocument/2006/relationships/image" Target="../media/image111.jpg"/><Relationship Id="rId11" Type="http://schemas.openxmlformats.org/officeDocument/2006/relationships/image" Target="../media/image42.jpg"/><Relationship Id="rId5" Type="http://schemas.openxmlformats.org/officeDocument/2006/relationships/image" Target="../media/image110.jpg"/><Relationship Id="rId10" Type="http://schemas.openxmlformats.org/officeDocument/2006/relationships/image" Target="../media/image115.jpg"/><Relationship Id="rId4" Type="http://schemas.openxmlformats.org/officeDocument/2006/relationships/image" Target="../media/image109.jpg"/><Relationship Id="rId9" Type="http://schemas.openxmlformats.org/officeDocument/2006/relationships/image" Target="../media/image114.jpg"/></Relationships>
</file>

<file path=ppt/slides/_rels/slide23.xml.rels><?xml version="1.0" encoding="UTF-8" standalone="yes"?>
<Relationships xmlns="http://schemas.openxmlformats.org/package/2006/relationships"><Relationship Id="rId8" Type="http://schemas.openxmlformats.org/officeDocument/2006/relationships/image" Target="../media/image113.jpg"/><Relationship Id="rId3" Type="http://schemas.openxmlformats.org/officeDocument/2006/relationships/image" Target="../media/image108.png"/><Relationship Id="rId7" Type="http://schemas.openxmlformats.org/officeDocument/2006/relationships/image" Target="../media/image112.jpg"/><Relationship Id="rId2" Type="http://schemas.openxmlformats.org/officeDocument/2006/relationships/image" Target="../media/image107.png"/><Relationship Id="rId1" Type="http://schemas.openxmlformats.org/officeDocument/2006/relationships/slideLayout" Target="../slideLayouts/slideLayout2.xml"/><Relationship Id="rId6" Type="http://schemas.openxmlformats.org/officeDocument/2006/relationships/image" Target="../media/image111.jpg"/><Relationship Id="rId11" Type="http://schemas.openxmlformats.org/officeDocument/2006/relationships/image" Target="../media/image42.jpg"/><Relationship Id="rId5" Type="http://schemas.openxmlformats.org/officeDocument/2006/relationships/image" Target="../media/image110.jpg"/><Relationship Id="rId10" Type="http://schemas.openxmlformats.org/officeDocument/2006/relationships/image" Target="../media/image115.jpg"/><Relationship Id="rId4" Type="http://schemas.openxmlformats.org/officeDocument/2006/relationships/image" Target="../media/image109.jpg"/><Relationship Id="rId9" Type="http://schemas.openxmlformats.org/officeDocument/2006/relationships/image" Target="../media/image114.jpg"/></Relationships>
</file>

<file path=ppt/slides/_rels/slide24.xml.rels><?xml version="1.0" encoding="UTF-8" standalone="yes"?>
<Relationships xmlns="http://schemas.openxmlformats.org/package/2006/relationships"><Relationship Id="rId8" Type="http://schemas.openxmlformats.org/officeDocument/2006/relationships/image" Target="../media/image113.jpg"/><Relationship Id="rId3" Type="http://schemas.openxmlformats.org/officeDocument/2006/relationships/image" Target="../media/image108.png"/><Relationship Id="rId7" Type="http://schemas.openxmlformats.org/officeDocument/2006/relationships/image" Target="../media/image112.jpg"/><Relationship Id="rId2" Type="http://schemas.openxmlformats.org/officeDocument/2006/relationships/image" Target="../media/image107.png"/><Relationship Id="rId1" Type="http://schemas.openxmlformats.org/officeDocument/2006/relationships/slideLayout" Target="../slideLayouts/slideLayout2.xml"/><Relationship Id="rId6" Type="http://schemas.openxmlformats.org/officeDocument/2006/relationships/image" Target="../media/image111.jpg"/><Relationship Id="rId11" Type="http://schemas.openxmlformats.org/officeDocument/2006/relationships/image" Target="../media/image42.jpg"/><Relationship Id="rId5" Type="http://schemas.openxmlformats.org/officeDocument/2006/relationships/image" Target="../media/image110.jpg"/><Relationship Id="rId10" Type="http://schemas.openxmlformats.org/officeDocument/2006/relationships/image" Target="../media/image115.jpg"/><Relationship Id="rId4" Type="http://schemas.openxmlformats.org/officeDocument/2006/relationships/image" Target="../media/image109.jpg"/><Relationship Id="rId9" Type="http://schemas.openxmlformats.org/officeDocument/2006/relationships/image" Target="../media/image11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object 19"/>
          <p:cNvGrpSpPr/>
          <p:nvPr/>
        </p:nvGrpSpPr>
        <p:grpSpPr>
          <a:xfrm>
            <a:off x="6521487" y="1065373"/>
            <a:ext cx="1456780" cy="1353844"/>
            <a:chOff x="4747259" y="1832800"/>
            <a:chExt cx="1060450" cy="985519"/>
          </a:xfrm>
        </p:grpSpPr>
        <p:sp>
          <p:nvSpPr>
            <p:cNvPr id="20" name="object 20"/>
            <p:cNvSpPr/>
            <p:nvPr/>
          </p:nvSpPr>
          <p:spPr>
            <a:xfrm>
              <a:off x="5497067" y="2508503"/>
              <a:ext cx="144780" cy="297180"/>
            </a:xfrm>
            <a:custGeom>
              <a:avLst/>
              <a:gdLst/>
              <a:ahLst/>
              <a:cxnLst/>
              <a:rect l="l" t="t" r="r" b="b"/>
              <a:pathLst>
                <a:path w="144779" h="297180">
                  <a:moveTo>
                    <a:pt x="144589" y="174307"/>
                  </a:moveTo>
                  <a:lnTo>
                    <a:pt x="105941" y="107513"/>
                  </a:lnTo>
                  <a:lnTo>
                    <a:pt x="0" y="0"/>
                  </a:lnTo>
                  <a:lnTo>
                    <a:pt x="65651" y="87796"/>
                  </a:lnTo>
                  <a:lnTo>
                    <a:pt x="90868" y="148018"/>
                  </a:lnTo>
                  <a:lnTo>
                    <a:pt x="78652" y="208526"/>
                  </a:lnTo>
                  <a:lnTo>
                    <a:pt x="32003" y="297179"/>
                  </a:lnTo>
                  <a:lnTo>
                    <a:pt x="118943" y="228242"/>
                  </a:lnTo>
                  <a:lnTo>
                    <a:pt x="144589" y="174307"/>
                  </a:lnTo>
                  <a:close/>
                </a:path>
              </a:pathLst>
            </a:custGeom>
            <a:solidFill>
              <a:srgbClr val="F4BA1C"/>
            </a:solidFill>
          </p:spPr>
          <p:txBody>
            <a:bodyPr wrap="square" lIns="0" tIns="0" rIns="0" bIns="0" rtlCol="0"/>
            <a:lstStyle/>
            <a:p>
              <a:endParaRPr/>
            </a:p>
          </p:txBody>
        </p:sp>
        <p:pic>
          <p:nvPicPr>
            <p:cNvPr id="21" name="object 21"/>
            <p:cNvPicPr/>
            <p:nvPr/>
          </p:nvPicPr>
          <p:blipFill>
            <a:blip r:embed="rId2" cstate="print"/>
            <a:stretch>
              <a:fillRect/>
            </a:stretch>
          </p:blipFill>
          <p:spPr>
            <a:xfrm>
              <a:off x="5603557" y="2367033"/>
              <a:ext cx="201548" cy="197858"/>
            </a:xfrm>
            <a:prstGeom prst="rect">
              <a:avLst/>
            </a:prstGeom>
          </p:spPr>
        </p:pic>
        <p:pic>
          <p:nvPicPr>
            <p:cNvPr id="22" name="object 22"/>
            <p:cNvPicPr/>
            <p:nvPr/>
          </p:nvPicPr>
          <p:blipFill>
            <a:blip r:embed="rId3" cstate="print"/>
            <a:stretch>
              <a:fillRect/>
            </a:stretch>
          </p:blipFill>
          <p:spPr>
            <a:xfrm>
              <a:off x="5038343" y="1851659"/>
              <a:ext cx="473963" cy="565404"/>
            </a:xfrm>
            <a:prstGeom prst="rect">
              <a:avLst/>
            </a:prstGeom>
          </p:spPr>
        </p:pic>
        <p:sp>
          <p:nvSpPr>
            <p:cNvPr id="23" name="object 23"/>
            <p:cNvSpPr/>
            <p:nvPr/>
          </p:nvSpPr>
          <p:spPr>
            <a:xfrm>
              <a:off x="5053584" y="1832800"/>
              <a:ext cx="455930" cy="584835"/>
            </a:xfrm>
            <a:custGeom>
              <a:avLst/>
              <a:gdLst/>
              <a:ahLst/>
              <a:cxnLst/>
              <a:rect l="l" t="t" r="r" b="b"/>
              <a:pathLst>
                <a:path w="455929" h="584835">
                  <a:moveTo>
                    <a:pt x="215945" y="67505"/>
                  </a:moveTo>
                  <a:lnTo>
                    <a:pt x="196596" y="46291"/>
                  </a:lnTo>
                  <a:lnTo>
                    <a:pt x="105227" y="2643"/>
                  </a:lnTo>
                  <a:lnTo>
                    <a:pt x="54292" y="0"/>
                  </a:lnTo>
                  <a:lnTo>
                    <a:pt x="25360" y="49077"/>
                  </a:lnTo>
                  <a:lnTo>
                    <a:pt x="0" y="160591"/>
                  </a:lnTo>
                  <a:lnTo>
                    <a:pt x="11310" y="132349"/>
                  </a:lnTo>
                  <a:lnTo>
                    <a:pt x="48196" y="77533"/>
                  </a:lnTo>
                  <a:lnTo>
                    <a:pt x="115085" y="41005"/>
                  </a:lnTo>
                  <a:lnTo>
                    <a:pt x="215945" y="67505"/>
                  </a:lnTo>
                  <a:close/>
                </a:path>
                <a:path w="455929" h="584835">
                  <a:moveTo>
                    <a:pt x="398276" y="387137"/>
                  </a:moveTo>
                  <a:lnTo>
                    <a:pt x="386786" y="331017"/>
                  </a:lnTo>
                  <a:lnTo>
                    <a:pt x="346900" y="195453"/>
                  </a:lnTo>
                  <a:lnTo>
                    <a:pt x="297013" y="123610"/>
                  </a:lnTo>
                  <a:lnTo>
                    <a:pt x="216408" y="67627"/>
                  </a:lnTo>
                  <a:lnTo>
                    <a:pt x="215945" y="67505"/>
                  </a:lnTo>
                  <a:lnTo>
                    <a:pt x="302823" y="162758"/>
                  </a:lnTo>
                  <a:lnTo>
                    <a:pt x="383476" y="340233"/>
                  </a:lnTo>
                  <a:lnTo>
                    <a:pt x="398276" y="387137"/>
                  </a:lnTo>
                  <a:close/>
                </a:path>
                <a:path w="455929" h="584835">
                  <a:moveTo>
                    <a:pt x="455818" y="581382"/>
                  </a:moveTo>
                  <a:lnTo>
                    <a:pt x="452628" y="573595"/>
                  </a:lnTo>
                  <a:lnTo>
                    <a:pt x="434697" y="502562"/>
                  </a:lnTo>
                  <a:lnTo>
                    <a:pt x="398276" y="387137"/>
                  </a:lnTo>
                  <a:lnTo>
                    <a:pt x="437388" y="578167"/>
                  </a:lnTo>
                  <a:lnTo>
                    <a:pt x="449627" y="583239"/>
                  </a:lnTo>
                  <a:lnTo>
                    <a:pt x="455295" y="584454"/>
                  </a:lnTo>
                  <a:lnTo>
                    <a:pt x="455818" y="581382"/>
                  </a:lnTo>
                  <a:close/>
                </a:path>
              </a:pathLst>
            </a:custGeom>
            <a:solidFill>
              <a:srgbClr val="FF9D28"/>
            </a:solidFill>
          </p:spPr>
          <p:txBody>
            <a:bodyPr wrap="square" lIns="0" tIns="0" rIns="0" bIns="0" rtlCol="0"/>
            <a:lstStyle/>
            <a:p>
              <a:endParaRPr/>
            </a:p>
          </p:txBody>
        </p:sp>
        <p:pic>
          <p:nvPicPr>
            <p:cNvPr id="24" name="object 24"/>
            <p:cNvPicPr/>
            <p:nvPr/>
          </p:nvPicPr>
          <p:blipFill>
            <a:blip r:embed="rId4" cstate="print"/>
            <a:stretch>
              <a:fillRect/>
            </a:stretch>
          </p:blipFill>
          <p:spPr>
            <a:xfrm>
              <a:off x="5254751" y="1894331"/>
              <a:ext cx="240791" cy="522731"/>
            </a:xfrm>
            <a:prstGeom prst="rect">
              <a:avLst/>
            </a:prstGeom>
          </p:spPr>
        </p:pic>
        <p:sp>
          <p:nvSpPr>
            <p:cNvPr id="25" name="object 25"/>
            <p:cNvSpPr/>
            <p:nvPr/>
          </p:nvSpPr>
          <p:spPr>
            <a:xfrm>
              <a:off x="5068823" y="2376939"/>
              <a:ext cx="370840" cy="325120"/>
            </a:xfrm>
            <a:custGeom>
              <a:avLst/>
              <a:gdLst/>
              <a:ahLst/>
              <a:cxnLst/>
              <a:rect l="l" t="t" r="r" b="b"/>
              <a:pathLst>
                <a:path w="370839" h="325119">
                  <a:moveTo>
                    <a:pt x="370343" y="168387"/>
                  </a:moveTo>
                  <a:lnTo>
                    <a:pt x="365273" y="120016"/>
                  </a:lnTo>
                  <a:lnTo>
                    <a:pt x="348995" y="62984"/>
                  </a:lnTo>
                  <a:lnTo>
                    <a:pt x="199524" y="0"/>
                  </a:lnTo>
                  <a:lnTo>
                    <a:pt x="113347" y="4881"/>
                  </a:lnTo>
                  <a:lnTo>
                    <a:pt x="57745" y="100917"/>
                  </a:lnTo>
                  <a:lnTo>
                    <a:pt x="0" y="311396"/>
                  </a:lnTo>
                  <a:lnTo>
                    <a:pt x="4478" y="312328"/>
                  </a:lnTo>
                  <a:lnTo>
                    <a:pt x="64308" y="320935"/>
                  </a:lnTo>
                  <a:lnTo>
                    <a:pt x="129644" y="324796"/>
                  </a:lnTo>
                  <a:lnTo>
                    <a:pt x="165982" y="324148"/>
                  </a:lnTo>
                  <a:lnTo>
                    <a:pt x="239392" y="314335"/>
                  </a:lnTo>
                  <a:lnTo>
                    <a:pt x="304969" y="288688"/>
                  </a:lnTo>
                  <a:lnTo>
                    <a:pt x="352143" y="241830"/>
                  </a:lnTo>
                  <a:lnTo>
                    <a:pt x="370343" y="168387"/>
                  </a:lnTo>
                  <a:close/>
                </a:path>
              </a:pathLst>
            </a:custGeom>
            <a:solidFill>
              <a:srgbClr val="F4BA1C"/>
            </a:solidFill>
          </p:spPr>
          <p:txBody>
            <a:bodyPr wrap="square" lIns="0" tIns="0" rIns="0" bIns="0" rtlCol="0"/>
            <a:lstStyle/>
            <a:p>
              <a:endParaRPr/>
            </a:p>
          </p:txBody>
        </p:sp>
        <p:pic>
          <p:nvPicPr>
            <p:cNvPr id="26" name="object 26"/>
            <p:cNvPicPr/>
            <p:nvPr/>
          </p:nvPicPr>
          <p:blipFill>
            <a:blip r:embed="rId5" cstate="print"/>
            <a:stretch>
              <a:fillRect/>
            </a:stretch>
          </p:blipFill>
          <p:spPr>
            <a:xfrm>
              <a:off x="5056631" y="2421635"/>
              <a:ext cx="380999" cy="384047"/>
            </a:xfrm>
            <a:prstGeom prst="rect">
              <a:avLst/>
            </a:prstGeom>
          </p:spPr>
        </p:pic>
        <p:sp>
          <p:nvSpPr>
            <p:cNvPr id="27" name="object 27"/>
            <p:cNvSpPr/>
            <p:nvPr/>
          </p:nvSpPr>
          <p:spPr>
            <a:xfrm>
              <a:off x="5509259" y="2330767"/>
              <a:ext cx="259079" cy="243840"/>
            </a:xfrm>
            <a:custGeom>
              <a:avLst/>
              <a:gdLst/>
              <a:ahLst/>
              <a:cxnLst/>
              <a:rect l="l" t="t" r="r" b="b"/>
              <a:pathLst>
                <a:path w="259079" h="243839">
                  <a:moveTo>
                    <a:pt x="258889" y="74271"/>
                  </a:moveTo>
                  <a:lnTo>
                    <a:pt x="238505" y="0"/>
                  </a:lnTo>
                  <a:lnTo>
                    <a:pt x="159829" y="4310"/>
                  </a:lnTo>
                  <a:lnTo>
                    <a:pt x="0" y="71056"/>
                  </a:lnTo>
                  <a:lnTo>
                    <a:pt x="39814" y="170616"/>
                  </a:lnTo>
                  <a:lnTo>
                    <a:pt x="78485" y="221741"/>
                  </a:lnTo>
                  <a:lnTo>
                    <a:pt x="138874" y="240577"/>
                  </a:lnTo>
                  <a:lnTo>
                    <a:pt x="243839" y="243268"/>
                  </a:lnTo>
                  <a:lnTo>
                    <a:pt x="258889" y="74271"/>
                  </a:lnTo>
                  <a:close/>
                </a:path>
              </a:pathLst>
            </a:custGeom>
            <a:solidFill>
              <a:srgbClr val="FF9D28"/>
            </a:solidFill>
          </p:spPr>
          <p:txBody>
            <a:bodyPr wrap="square" lIns="0" tIns="0" rIns="0" bIns="0" rtlCol="0"/>
            <a:lstStyle/>
            <a:p>
              <a:endParaRPr/>
            </a:p>
          </p:txBody>
        </p:sp>
        <p:pic>
          <p:nvPicPr>
            <p:cNvPr id="28" name="object 28"/>
            <p:cNvPicPr/>
            <p:nvPr/>
          </p:nvPicPr>
          <p:blipFill>
            <a:blip r:embed="rId6" cstate="print"/>
            <a:stretch>
              <a:fillRect/>
            </a:stretch>
          </p:blipFill>
          <p:spPr>
            <a:xfrm>
              <a:off x="5385815" y="2374653"/>
              <a:ext cx="356615" cy="233481"/>
            </a:xfrm>
            <a:prstGeom prst="rect">
              <a:avLst/>
            </a:prstGeom>
          </p:spPr>
        </p:pic>
        <p:pic>
          <p:nvPicPr>
            <p:cNvPr id="29" name="object 29"/>
            <p:cNvPicPr/>
            <p:nvPr/>
          </p:nvPicPr>
          <p:blipFill>
            <a:blip r:embed="rId7" cstate="print"/>
            <a:stretch>
              <a:fillRect/>
            </a:stretch>
          </p:blipFill>
          <p:spPr>
            <a:xfrm>
              <a:off x="4747259" y="1923287"/>
              <a:ext cx="739140" cy="493776"/>
            </a:xfrm>
            <a:prstGeom prst="rect">
              <a:avLst/>
            </a:prstGeom>
          </p:spPr>
        </p:pic>
        <p:sp>
          <p:nvSpPr>
            <p:cNvPr id="30" name="object 30"/>
            <p:cNvSpPr/>
            <p:nvPr/>
          </p:nvSpPr>
          <p:spPr>
            <a:xfrm>
              <a:off x="4768595" y="1905952"/>
              <a:ext cx="716915" cy="511809"/>
            </a:xfrm>
            <a:custGeom>
              <a:avLst/>
              <a:gdLst/>
              <a:ahLst/>
              <a:cxnLst/>
              <a:rect l="l" t="t" r="r" b="b"/>
              <a:pathLst>
                <a:path w="716914" h="511810">
                  <a:moveTo>
                    <a:pt x="347483" y="62318"/>
                  </a:moveTo>
                  <a:lnTo>
                    <a:pt x="310896" y="40195"/>
                  </a:lnTo>
                  <a:lnTo>
                    <a:pt x="166306" y="2309"/>
                  </a:lnTo>
                  <a:lnTo>
                    <a:pt x="85725" y="0"/>
                  </a:lnTo>
                  <a:lnTo>
                    <a:pt x="40005" y="42552"/>
                  </a:lnTo>
                  <a:lnTo>
                    <a:pt x="0" y="139255"/>
                  </a:lnTo>
                  <a:lnTo>
                    <a:pt x="17978" y="114871"/>
                  </a:lnTo>
                  <a:lnTo>
                    <a:pt x="76390" y="67627"/>
                  </a:lnTo>
                  <a:lnTo>
                    <a:pt x="181951" y="36385"/>
                  </a:lnTo>
                  <a:lnTo>
                    <a:pt x="341376" y="60007"/>
                  </a:lnTo>
                  <a:lnTo>
                    <a:pt x="347483" y="62318"/>
                  </a:lnTo>
                  <a:close/>
                </a:path>
                <a:path w="716914" h="511810">
                  <a:moveTo>
                    <a:pt x="625676" y="334795"/>
                  </a:moveTo>
                  <a:lnTo>
                    <a:pt x="609052" y="288893"/>
                  </a:lnTo>
                  <a:lnTo>
                    <a:pt x="546925" y="170497"/>
                  </a:lnTo>
                  <a:lnTo>
                    <a:pt x="468510" y="108108"/>
                  </a:lnTo>
                  <a:lnTo>
                    <a:pt x="347483" y="62318"/>
                  </a:lnTo>
                  <a:lnTo>
                    <a:pt x="477678" y="141041"/>
                  </a:lnTo>
                  <a:lnTo>
                    <a:pt x="603885" y="296037"/>
                  </a:lnTo>
                  <a:lnTo>
                    <a:pt x="625676" y="334795"/>
                  </a:lnTo>
                  <a:close/>
                </a:path>
                <a:path w="716914" h="511810">
                  <a:moveTo>
                    <a:pt x="716470" y="508230"/>
                  </a:moveTo>
                  <a:lnTo>
                    <a:pt x="711708" y="500443"/>
                  </a:lnTo>
                  <a:lnTo>
                    <a:pt x="683799" y="438173"/>
                  </a:lnTo>
                  <a:lnTo>
                    <a:pt x="625676" y="334795"/>
                  </a:lnTo>
                  <a:lnTo>
                    <a:pt x="687324" y="505015"/>
                  </a:lnTo>
                  <a:lnTo>
                    <a:pt x="706564" y="510087"/>
                  </a:lnTo>
                  <a:lnTo>
                    <a:pt x="715518" y="511302"/>
                  </a:lnTo>
                  <a:lnTo>
                    <a:pt x="716470" y="508230"/>
                  </a:lnTo>
                  <a:close/>
                </a:path>
              </a:pathLst>
            </a:custGeom>
            <a:solidFill>
              <a:srgbClr val="FF9D28"/>
            </a:solidFill>
          </p:spPr>
          <p:txBody>
            <a:bodyPr wrap="square" lIns="0" tIns="0" rIns="0" bIns="0" rtlCol="0"/>
            <a:lstStyle/>
            <a:p>
              <a:endParaRPr/>
            </a:p>
          </p:txBody>
        </p:sp>
        <p:pic>
          <p:nvPicPr>
            <p:cNvPr id="31" name="object 31"/>
            <p:cNvPicPr/>
            <p:nvPr/>
          </p:nvPicPr>
          <p:blipFill>
            <a:blip r:embed="rId8" cstate="print"/>
            <a:stretch>
              <a:fillRect/>
            </a:stretch>
          </p:blipFill>
          <p:spPr>
            <a:xfrm>
              <a:off x="5088635" y="1956815"/>
              <a:ext cx="373379" cy="460248"/>
            </a:xfrm>
            <a:prstGeom prst="rect">
              <a:avLst/>
            </a:prstGeom>
          </p:spPr>
        </p:pic>
        <p:sp>
          <p:nvSpPr>
            <p:cNvPr id="32" name="object 32"/>
            <p:cNvSpPr/>
            <p:nvPr/>
          </p:nvSpPr>
          <p:spPr>
            <a:xfrm>
              <a:off x="5655957" y="2398636"/>
              <a:ext cx="111125" cy="53975"/>
            </a:xfrm>
            <a:custGeom>
              <a:avLst/>
              <a:gdLst/>
              <a:ahLst/>
              <a:cxnLst/>
              <a:rect l="l" t="t" r="r" b="b"/>
              <a:pathLst>
                <a:path w="111125" h="53975">
                  <a:moveTo>
                    <a:pt x="26860" y="25222"/>
                  </a:moveTo>
                  <a:lnTo>
                    <a:pt x="24942" y="10236"/>
                  </a:lnTo>
                  <a:lnTo>
                    <a:pt x="17576" y="3556"/>
                  </a:lnTo>
                  <a:lnTo>
                    <a:pt x="2654" y="139"/>
                  </a:lnTo>
                  <a:lnTo>
                    <a:pt x="0" y="16408"/>
                  </a:lnTo>
                  <a:lnTo>
                    <a:pt x="3225" y="31953"/>
                  </a:lnTo>
                  <a:lnTo>
                    <a:pt x="11861" y="44932"/>
                  </a:lnTo>
                  <a:lnTo>
                    <a:pt x="25514" y="53479"/>
                  </a:lnTo>
                  <a:lnTo>
                    <a:pt x="26860" y="25222"/>
                  </a:lnTo>
                  <a:close/>
                </a:path>
                <a:path w="111125" h="53975">
                  <a:moveTo>
                    <a:pt x="110858" y="45859"/>
                  </a:moveTo>
                  <a:lnTo>
                    <a:pt x="105181" y="18580"/>
                  </a:lnTo>
                  <a:lnTo>
                    <a:pt x="99809" y="4711"/>
                  </a:lnTo>
                  <a:lnTo>
                    <a:pt x="91567" y="0"/>
                  </a:lnTo>
                  <a:lnTo>
                    <a:pt x="77330" y="139"/>
                  </a:lnTo>
                  <a:lnTo>
                    <a:pt x="77419" y="15862"/>
                  </a:lnTo>
                  <a:lnTo>
                    <a:pt x="83807" y="29857"/>
                  </a:lnTo>
                  <a:lnTo>
                    <a:pt x="95326" y="40436"/>
                  </a:lnTo>
                  <a:lnTo>
                    <a:pt x="110858" y="45859"/>
                  </a:lnTo>
                  <a:close/>
                </a:path>
              </a:pathLst>
            </a:custGeom>
            <a:solidFill>
              <a:srgbClr val="FFFFFF"/>
            </a:solidFill>
          </p:spPr>
          <p:txBody>
            <a:bodyPr wrap="square" lIns="0" tIns="0" rIns="0" bIns="0" rtlCol="0"/>
            <a:lstStyle/>
            <a:p>
              <a:endParaRPr/>
            </a:p>
          </p:txBody>
        </p:sp>
        <p:sp>
          <p:nvSpPr>
            <p:cNvPr id="33" name="object 33"/>
            <p:cNvSpPr/>
            <p:nvPr/>
          </p:nvSpPr>
          <p:spPr>
            <a:xfrm>
              <a:off x="5396484" y="2119693"/>
              <a:ext cx="301625" cy="698500"/>
            </a:xfrm>
            <a:custGeom>
              <a:avLst/>
              <a:gdLst/>
              <a:ahLst/>
              <a:cxnLst/>
              <a:rect l="l" t="t" r="r" b="b"/>
              <a:pathLst>
                <a:path w="301625" h="698500">
                  <a:moveTo>
                    <a:pt x="73152" y="381190"/>
                  </a:moveTo>
                  <a:lnTo>
                    <a:pt x="62572" y="396392"/>
                  </a:lnTo>
                  <a:lnTo>
                    <a:pt x="38862" y="436435"/>
                  </a:lnTo>
                  <a:lnTo>
                    <a:pt x="13995" y="493064"/>
                  </a:lnTo>
                  <a:lnTo>
                    <a:pt x="0" y="557974"/>
                  </a:lnTo>
                  <a:lnTo>
                    <a:pt x="228" y="595528"/>
                  </a:lnTo>
                  <a:lnTo>
                    <a:pt x="7620" y="632079"/>
                  </a:lnTo>
                  <a:lnTo>
                    <a:pt x="21856" y="666635"/>
                  </a:lnTo>
                  <a:lnTo>
                    <a:pt x="42672" y="698182"/>
                  </a:lnTo>
                  <a:lnTo>
                    <a:pt x="38709" y="664159"/>
                  </a:lnTo>
                  <a:lnTo>
                    <a:pt x="36195" y="630555"/>
                  </a:lnTo>
                  <a:lnTo>
                    <a:pt x="36576" y="564070"/>
                  </a:lnTo>
                  <a:lnTo>
                    <a:pt x="42291" y="517499"/>
                  </a:lnTo>
                  <a:lnTo>
                    <a:pt x="50292" y="471487"/>
                  </a:lnTo>
                  <a:lnTo>
                    <a:pt x="60579" y="426059"/>
                  </a:lnTo>
                  <a:lnTo>
                    <a:pt x="73152" y="381190"/>
                  </a:lnTo>
                  <a:close/>
                </a:path>
                <a:path w="301625" h="698500">
                  <a:moveTo>
                    <a:pt x="108204" y="609790"/>
                  </a:moveTo>
                  <a:lnTo>
                    <a:pt x="103276" y="561492"/>
                  </a:lnTo>
                  <a:lnTo>
                    <a:pt x="99517" y="513410"/>
                  </a:lnTo>
                  <a:lnTo>
                    <a:pt x="97002" y="465391"/>
                  </a:lnTo>
                  <a:lnTo>
                    <a:pt x="95808" y="417309"/>
                  </a:lnTo>
                  <a:lnTo>
                    <a:pt x="96012" y="368998"/>
                  </a:lnTo>
                  <a:lnTo>
                    <a:pt x="72199" y="432777"/>
                  </a:lnTo>
                  <a:lnTo>
                    <a:pt x="65532" y="479107"/>
                  </a:lnTo>
                  <a:lnTo>
                    <a:pt x="77152" y="530593"/>
                  </a:lnTo>
                  <a:lnTo>
                    <a:pt x="108204" y="609790"/>
                  </a:lnTo>
                  <a:close/>
                </a:path>
                <a:path w="301625" h="698500">
                  <a:moveTo>
                    <a:pt x="171958" y="478777"/>
                  </a:moveTo>
                  <a:lnTo>
                    <a:pt x="163918" y="435063"/>
                  </a:lnTo>
                  <a:lnTo>
                    <a:pt x="147828" y="393382"/>
                  </a:lnTo>
                  <a:lnTo>
                    <a:pt x="155536" y="446709"/>
                  </a:lnTo>
                  <a:lnTo>
                    <a:pt x="158115" y="501015"/>
                  </a:lnTo>
                  <a:lnTo>
                    <a:pt x="155536" y="555625"/>
                  </a:lnTo>
                  <a:lnTo>
                    <a:pt x="147828" y="609790"/>
                  </a:lnTo>
                  <a:lnTo>
                    <a:pt x="163918" y="567397"/>
                  </a:lnTo>
                  <a:lnTo>
                    <a:pt x="171958" y="523303"/>
                  </a:lnTo>
                  <a:lnTo>
                    <a:pt x="171958" y="478777"/>
                  </a:lnTo>
                  <a:close/>
                </a:path>
                <a:path w="301625" h="698500">
                  <a:moveTo>
                    <a:pt x="301066" y="292"/>
                  </a:moveTo>
                  <a:lnTo>
                    <a:pt x="230784" y="30848"/>
                  </a:lnTo>
                  <a:lnTo>
                    <a:pt x="206883" y="66294"/>
                  </a:lnTo>
                  <a:lnTo>
                    <a:pt x="196113" y="139192"/>
                  </a:lnTo>
                  <a:lnTo>
                    <a:pt x="190500" y="274510"/>
                  </a:lnTo>
                  <a:lnTo>
                    <a:pt x="207975" y="202399"/>
                  </a:lnTo>
                  <a:lnTo>
                    <a:pt x="228485" y="142163"/>
                  </a:lnTo>
                  <a:lnTo>
                    <a:pt x="249872" y="93268"/>
                  </a:lnTo>
                  <a:lnTo>
                    <a:pt x="269989" y="55181"/>
                  </a:lnTo>
                  <a:lnTo>
                    <a:pt x="286664" y="27343"/>
                  </a:lnTo>
                  <a:lnTo>
                    <a:pt x="297738" y="9232"/>
                  </a:lnTo>
                  <a:lnTo>
                    <a:pt x="301066" y="292"/>
                  </a:lnTo>
                  <a:close/>
                </a:path>
              </a:pathLst>
            </a:custGeom>
            <a:solidFill>
              <a:srgbClr val="7B0117"/>
            </a:solidFill>
          </p:spPr>
          <p:txBody>
            <a:bodyPr wrap="square" lIns="0" tIns="0" rIns="0" bIns="0" rtlCol="0"/>
            <a:lstStyle/>
            <a:p>
              <a:endParaRPr/>
            </a:p>
          </p:txBody>
        </p:sp>
        <p:pic>
          <p:nvPicPr>
            <p:cNvPr id="34" name="object 34"/>
            <p:cNvPicPr/>
            <p:nvPr/>
          </p:nvPicPr>
          <p:blipFill>
            <a:blip r:embed="rId9" cstate="print"/>
            <a:stretch>
              <a:fillRect/>
            </a:stretch>
          </p:blipFill>
          <p:spPr>
            <a:xfrm>
              <a:off x="5641847" y="2195958"/>
              <a:ext cx="165663" cy="181481"/>
            </a:xfrm>
            <a:prstGeom prst="rect">
              <a:avLst/>
            </a:prstGeom>
          </p:spPr>
        </p:pic>
      </p:grpSp>
      <p:pic>
        <p:nvPicPr>
          <p:cNvPr id="36" name="object 36"/>
          <p:cNvPicPr/>
          <p:nvPr/>
        </p:nvPicPr>
        <p:blipFill>
          <a:blip r:embed="rId10" cstate="print"/>
          <a:stretch>
            <a:fillRect/>
          </a:stretch>
        </p:blipFill>
        <p:spPr>
          <a:xfrm>
            <a:off x="10781915" y="6323126"/>
            <a:ext cx="295194" cy="318222"/>
          </a:xfrm>
          <a:prstGeom prst="rect">
            <a:avLst/>
          </a:prstGeom>
        </p:spPr>
      </p:pic>
      <p:pic>
        <p:nvPicPr>
          <p:cNvPr id="37" name="object 37"/>
          <p:cNvPicPr/>
          <p:nvPr/>
        </p:nvPicPr>
        <p:blipFill>
          <a:blip r:embed="rId11" cstate="print"/>
          <a:stretch>
            <a:fillRect/>
          </a:stretch>
        </p:blipFill>
        <p:spPr>
          <a:xfrm>
            <a:off x="12184612" y="3890391"/>
            <a:ext cx="806027" cy="810212"/>
          </a:xfrm>
          <a:prstGeom prst="rect">
            <a:avLst/>
          </a:prstGeom>
        </p:spPr>
      </p:pic>
      <p:pic>
        <p:nvPicPr>
          <p:cNvPr id="58" name="Picture 57">
            <a:extLst>
              <a:ext uri="{FF2B5EF4-FFF2-40B4-BE49-F238E27FC236}">
                <a16:creationId xmlns:a16="http://schemas.microsoft.com/office/drawing/2014/main" id="{6E6B2C1F-E813-8521-11F6-1F321FF37BE1}"/>
              </a:ext>
            </a:extLst>
          </p:cNvPr>
          <p:cNvPicPr>
            <a:picLocks noChangeAspect="1"/>
          </p:cNvPicPr>
          <p:nvPr/>
        </p:nvPicPr>
        <p:blipFill>
          <a:blip r:embed="rId12"/>
          <a:stretch>
            <a:fillRect/>
          </a:stretch>
        </p:blipFill>
        <p:spPr>
          <a:xfrm>
            <a:off x="-2095329" y="0"/>
            <a:ext cx="19261957" cy="7781937"/>
          </a:xfrm>
          <a:prstGeom prst="rect">
            <a:avLst/>
          </a:prstGeom>
        </p:spPr>
      </p:pic>
      <p:sp>
        <p:nvSpPr>
          <p:cNvPr id="61" name="object 2">
            <a:extLst>
              <a:ext uri="{FF2B5EF4-FFF2-40B4-BE49-F238E27FC236}">
                <a16:creationId xmlns:a16="http://schemas.microsoft.com/office/drawing/2014/main" id="{E7697E0F-11BF-CEF2-A414-E2BFF3C6A65A}"/>
              </a:ext>
            </a:extLst>
          </p:cNvPr>
          <p:cNvSpPr txBox="1">
            <a:spLocks noGrp="1"/>
          </p:cNvSpPr>
          <p:nvPr>
            <p:ph type="title"/>
          </p:nvPr>
        </p:nvSpPr>
        <p:spPr>
          <a:xfrm>
            <a:off x="933984" y="2798699"/>
            <a:ext cx="12123650" cy="3737964"/>
          </a:xfrm>
          <a:prstGeom prst="rect">
            <a:avLst/>
          </a:prstGeom>
        </p:spPr>
        <p:txBody>
          <a:bodyPr vert="horz" wrap="square" lIns="0" tIns="258208" rIns="0" bIns="0" rtlCol="0">
            <a:spAutoFit/>
          </a:bodyPr>
          <a:lstStyle/>
          <a:p>
            <a:pPr marL="17445" marR="6977">
              <a:lnSpc>
                <a:spcPts val="7829"/>
              </a:lnSpc>
              <a:spcBef>
                <a:spcPts val="2033"/>
              </a:spcBef>
            </a:pPr>
            <a:r>
              <a:rPr lang="en-US" sz="8105" b="1" spc="-797" dirty="0"/>
              <a:t>New 2022 </a:t>
            </a:r>
            <a:r>
              <a:rPr sz="8105" b="1" spc="-879" dirty="0"/>
              <a:t>Indiana</a:t>
            </a:r>
            <a:r>
              <a:rPr sz="8105" b="1" spc="-817" dirty="0"/>
              <a:t> </a:t>
            </a:r>
            <a:r>
              <a:rPr sz="8105" b="1" spc="-440" dirty="0"/>
              <a:t>Law </a:t>
            </a:r>
            <a:r>
              <a:rPr sz="8105" b="1" spc="-797" dirty="0"/>
              <a:t>Home Based Vendors</a:t>
            </a:r>
            <a:br>
              <a:rPr lang="en-US" sz="8105" b="1" spc="-797" dirty="0"/>
            </a:br>
            <a:r>
              <a:rPr lang="en-US" sz="8105" b="1" spc="-797" dirty="0"/>
              <a:t>with 2026 updates</a:t>
            </a:r>
            <a:endParaRPr sz="8105" b="1" spc="-797" dirty="0"/>
          </a:p>
          <a:p>
            <a:pPr marL="285219">
              <a:spcBef>
                <a:spcPts val="453"/>
              </a:spcBef>
            </a:pPr>
            <a:r>
              <a:rPr sz="2679" dirty="0">
                <a:solidFill>
                  <a:srgbClr val="7B0217"/>
                </a:solidFill>
                <a:latin typeface="Lucida Sans Unicode"/>
                <a:cs typeface="Lucida Sans Unicode"/>
              </a:rPr>
              <a:t>Presenter</a:t>
            </a:r>
            <a:r>
              <a:rPr sz="2679" spc="7" dirty="0">
                <a:solidFill>
                  <a:srgbClr val="7B0217"/>
                </a:solidFill>
                <a:latin typeface="Lucida Sans Unicode"/>
                <a:cs typeface="Lucida Sans Unicode"/>
              </a:rPr>
              <a:t> </a:t>
            </a:r>
            <a:r>
              <a:rPr sz="2679" spc="495" dirty="0">
                <a:solidFill>
                  <a:srgbClr val="7B0217"/>
                </a:solidFill>
                <a:latin typeface="Lucida Sans Unicode"/>
                <a:cs typeface="Lucida Sans Unicode"/>
              </a:rPr>
              <a:t>–</a:t>
            </a:r>
            <a:r>
              <a:rPr sz="2679" spc="48" dirty="0">
                <a:solidFill>
                  <a:srgbClr val="7B0217"/>
                </a:solidFill>
                <a:latin typeface="Lucida Sans Unicode"/>
                <a:cs typeface="Lucida Sans Unicode"/>
              </a:rPr>
              <a:t> </a:t>
            </a:r>
            <a:r>
              <a:rPr sz="2679" spc="144" dirty="0">
                <a:solidFill>
                  <a:srgbClr val="7B0217"/>
                </a:solidFill>
                <a:latin typeface="Lucida Sans Unicode"/>
                <a:cs typeface="Lucida Sans Unicode"/>
              </a:rPr>
              <a:t>Jeff</a:t>
            </a:r>
            <a:r>
              <a:rPr sz="2679" spc="41" dirty="0">
                <a:solidFill>
                  <a:srgbClr val="7B0217"/>
                </a:solidFill>
                <a:latin typeface="Lucida Sans Unicode"/>
                <a:cs typeface="Lucida Sans Unicode"/>
              </a:rPr>
              <a:t> </a:t>
            </a:r>
            <a:r>
              <a:rPr sz="2679" spc="76" dirty="0">
                <a:solidFill>
                  <a:srgbClr val="7B0217"/>
                </a:solidFill>
                <a:latin typeface="Lucida Sans Unicode"/>
                <a:cs typeface="Lucida Sans Unicode"/>
              </a:rPr>
              <a:t>Abshear</a:t>
            </a:r>
            <a:endParaRPr sz="2679" dirty="0">
              <a:latin typeface="Lucida Sans Unicode"/>
              <a:cs typeface="Lucida Sans Unicode"/>
            </a:endParaRPr>
          </a:p>
        </p:txBody>
      </p:sp>
      <p:grpSp>
        <p:nvGrpSpPr>
          <p:cNvPr id="62" name="object 3">
            <a:extLst>
              <a:ext uri="{FF2B5EF4-FFF2-40B4-BE49-F238E27FC236}">
                <a16:creationId xmlns:a16="http://schemas.microsoft.com/office/drawing/2014/main" id="{E8C22BDB-BBAC-8778-56CE-61CBC0D74398}"/>
              </a:ext>
            </a:extLst>
          </p:cNvPr>
          <p:cNvGrpSpPr/>
          <p:nvPr/>
        </p:nvGrpSpPr>
        <p:grpSpPr>
          <a:xfrm>
            <a:off x="12026125" y="5321085"/>
            <a:ext cx="1461141" cy="1352101"/>
            <a:chOff x="8754308" y="4930711"/>
            <a:chExt cx="1063625" cy="984250"/>
          </a:xfrm>
        </p:grpSpPr>
        <p:sp>
          <p:nvSpPr>
            <p:cNvPr id="63" name="object 4">
              <a:extLst>
                <a:ext uri="{FF2B5EF4-FFF2-40B4-BE49-F238E27FC236}">
                  <a16:creationId xmlns:a16="http://schemas.microsoft.com/office/drawing/2014/main" id="{F9565D99-4476-1355-6445-7136B8B85673}"/>
                </a:ext>
              </a:extLst>
            </p:cNvPr>
            <p:cNvSpPr/>
            <p:nvPr/>
          </p:nvSpPr>
          <p:spPr>
            <a:xfrm>
              <a:off x="8920162" y="5605272"/>
              <a:ext cx="144780" cy="299085"/>
            </a:xfrm>
            <a:custGeom>
              <a:avLst/>
              <a:gdLst/>
              <a:ahLst/>
              <a:cxnLst/>
              <a:rect l="l" t="t" r="r" b="b"/>
              <a:pathLst>
                <a:path w="144779" h="299085">
                  <a:moveTo>
                    <a:pt x="144589" y="0"/>
                  </a:moveTo>
                  <a:lnTo>
                    <a:pt x="38647" y="108394"/>
                  </a:lnTo>
                  <a:lnTo>
                    <a:pt x="0" y="175640"/>
                  </a:lnTo>
                  <a:lnTo>
                    <a:pt x="25646" y="229742"/>
                  </a:lnTo>
                  <a:lnTo>
                    <a:pt x="112585" y="298703"/>
                  </a:lnTo>
                  <a:lnTo>
                    <a:pt x="65079" y="209168"/>
                  </a:lnTo>
                  <a:lnTo>
                    <a:pt x="52577" y="148208"/>
                  </a:lnTo>
                  <a:lnTo>
                    <a:pt x="78081" y="87820"/>
                  </a:lnTo>
                  <a:lnTo>
                    <a:pt x="144589" y="0"/>
                  </a:lnTo>
                  <a:close/>
                </a:path>
              </a:pathLst>
            </a:custGeom>
            <a:solidFill>
              <a:srgbClr val="F4BA1C"/>
            </a:solidFill>
          </p:spPr>
          <p:txBody>
            <a:bodyPr wrap="square" lIns="0" tIns="0" rIns="0" bIns="0" rtlCol="0"/>
            <a:lstStyle/>
            <a:p>
              <a:endParaRPr/>
            </a:p>
          </p:txBody>
        </p:sp>
        <p:pic>
          <p:nvPicPr>
            <p:cNvPr id="64" name="object 5">
              <a:extLst>
                <a:ext uri="{FF2B5EF4-FFF2-40B4-BE49-F238E27FC236}">
                  <a16:creationId xmlns:a16="http://schemas.microsoft.com/office/drawing/2014/main" id="{CC79C981-4601-8E7A-3075-1788CDF927E6}"/>
                </a:ext>
              </a:extLst>
            </p:cNvPr>
            <p:cNvPicPr/>
            <p:nvPr/>
          </p:nvPicPr>
          <p:blipFill>
            <a:blip r:embed="rId13" cstate="print"/>
            <a:stretch>
              <a:fillRect/>
            </a:stretch>
          </p:blipFill>
          <p:spPr>
            <a:xfrm>
              <a:off x="8756903" y="5464659"/>
              <a:ext cx="201358" cy="198524"/>
            </a:xfrm>
            <a:prstGeom prst="rect">
              <a:avLst/>
            </a:prstGeom>
          </p:spPr>
        </p:pic>
        <p:pic>
          <p:nvPicPr>
            <p:cNvPr id="65" name="object 6">
              <a:extLst>
                <a:ext uri="{FF2B5EF4-FFF2-40B4-BE49-F238E27FC236}">
                  <a16:creationId xmlns:a16="http://schemas.microsoft.com/office/drawing/2014/main" id="{DDCB1A40-2A75-0C26-166F-852BDB294F26}"/>
                </a:ext>
              </a:extLst>
            </p:cNvPr>
            <p:cNvPicPr/>
            <p:nvPr/>
          </p:nvPicPr>
          <p:blipFill>
            <a:blip r:embed="rId14" cstate="print"/>
            <a:stretch>
              <a:fillRect/>
            </a:stretch>
          </p:blipFill>
          <p:spPr>
            <a:xfrm>
              <a:off x="9052560" y="4948428"/>
              <a:ext cx="473963" cy="565404"/>
            </a:xfrm>
            <a:prstGeom prst="rect">
              <a:avLst/>
            </a:prstGeom>
          </p:spPr>
        </p:pic>
        <p:sp>
          <p:nvSpPr>
            <p:cNvPr id="66" name="object 7">
              <a:extLst>
                <a:ext uri="{FF2B5EF4-FFF2-40B4-BE49-F238E27FC236}">
                  <a16:creationId xmlns:a16="http://schemas.microsoft.com/office/drawing/2014/main" id="{321E9921-822C-6649-5804-B05C376915DD}"/>
                </a:ext>
              </a:extLst>
            </p:cNvPr>
            <p:cNvSpPr/>
            <p:nvPr/>
          </p:nvSpPr>
          <p:spPr>
            <a:xfrm>
              <a:off x="9053060" y="4930711"/>
              <a:ext cx="455295" cy="583565"/>
            </a:xfrm>
            <a:custGeom>
              <a:avLst/>
              <a:gdLst/>
              <a:ahLst/>
              <a:cxnLst/>
              <a:rect l="l" t="t" r="r" b="b"/>
              <a:pathLst>
                <a:path w="455295" h="583564">
                  <a:moveTo>
                    <a:pt x="55171" y="394451"/>
                  </a:moveTo>
                  <a:lnTo>
                    <a:pt x="21764" y="501419"/>
                  </a:lnTo>
                  <a:lnTo>
                    <a:pt x="4071" y="572452"/>
                  </a:lnTo>
                  <a:lnTo>
                    <a:pt x="0" y="580239"/>
                  </a:lnTo>
                  <a:lnTo>
                    <a:pt x="0" y="583326"/>
                  </a:lnTo>
                  <a:lnTo>
                    <a:pt x="5572" y="582096"/>
                  </a:lnTo>
                  <a:lnTo>
                    <a:pt x="17787" y="577024"/>
                  </a:lnTo>
                  <a:lnTo>
                    <a:pt x="55171" y="394451"/>
                  </a:lnTo>
                  <a:close/>
                </a:path>
                <a:path w="455295" h="583564">
                  <a:moveTo>
                    <a:pt x="236144" y="69802"/>
                  </a:moveTo>
                  <a:lnTo>
                    <a:pt x="158162" y="123110"/>
                  </a:lnTo>
                  <a:lnTo>
                    <a:pt x="108275" y="194500"/>
                  </a:lnTo>
                  <a:lnTo>
                    <a:pt x="68389" y="329898"/>
                  </a:lnTo>
                  <a:lnTo>
                    <a:pt x="55171" y="394451"/>
                  </a:lnTo>
                  <a:lnTo>
                    <a:pt x="72461" y="339090"/>
                  </a:lnTo>
                  <a:lnTo>
                    <a:pt x="152590" y="161615"/>
                  </a:lnTo>
                  <a:lnTo>
                    <a:pt x="236144" y="69802"/>
                  </a:lnTo>
                  <a:close/>
                </a:path>
                <a:path w="455295" h="583564">
                  <a:moveTo>
                    <a:pt x="455175" y="159448"/>
                  </a:moveTo>
                  <a:lnTo>
                    <a:pt x="429815" y="48791"/>
                  </a:lnTo>
                  <a:lnTo>
                    <a:pt x="400883" y="0"/>
                  </a:lnTo>
                  <a:lnTo>
                    <a:pt x="349948" y="2357"/>
                  </a:lnTo>
                  <a:lnTo>
                    <a:pt x="258579" y="45148"/>
                  </a:lnTo>
                  <a:lnTo>
                    <a:pt x="236144" y="69802"/>
                  </a:lnTo>
                  <a:lnTo>
                    <a:pt x="238767" y="68008"/>
                  </a:lnTo>
                  <a:lnTo>
                    <a:pt x="340090" y="41148"/>
                  </a:lnTo>
                  <a:lnTo>
                    <a:pt x="406979" y="77152"/>
                  </a:lnTo>
                  <a:lnTo>
                    <a:pt x="443865" y="131445"/>
                  </a:lnTo>
                  <a:lnTo>
                    <a:pt x="455175" y="159448"/>
                  </a:lnTo>
                  <a:close/>
                </a:path>
              </a:pathLst>
            </a:custGeom>
            <a:solidFill>
              <a:srgbClr val="FF9D28"/>
            </a:solidFill>
          </p:spPr>
          <p:txBody>
            <a:bodyPr wrap="square" lIns="0" tIns="0" rIns="0" bIns="0" rtlCol="0"/>
            <a:lstStyle/>
            <a:p>
              <a:endParaRPr/>
            </a:p>
          </p:txBody>
        </p:sp>
        <p:pic>
          <p:nvPicPr>
            <p:cNvPr id="67" name="object 8">
              <a:extLst>
                <a:ext uri="{FF2B5EF4-FFF2-40B4-BE49-F238E27FC236}">
                  <a16:creationId xmlns:a16="http://schemas.microsoft.com/office/drawing/2014/main" id="{039F1B53-BB22-20D9-00D3-D29722EA4AD5}"/>
                </a:ext>
              </a:extLst>
            </p:cNvPr>
            <p:cNvPicPr/>
            <p:nvPr/>
          </p:nvPicPr>
          <p:blipFill>
            <a:blip r:embed="rId15" cstate="print"/>
            <a:stretch>
              <a:fillRect/>
            </a:stretch>
          </p:blipFill>
          <p:spPr>
            <a:xfrm>
              <a:off x="9066276" y="4989576"/>
              <a:ext cx="240791" cy="524255"/>
            </a:xfrm>
            <a:prstGeom prst="rect">
              <a:avLst/>
            </a:prstGeom>
          </p:spPr>
        </p:pic>
        <p:sp>
          <p:nvSpPr>
            <p:cNvPr id="68" name="object 9">
              <a:extLst>
                <a:ext uri="{FF2B5EF4-FFF2-40B4-BE49-F238E27FC236}">
                  <a16:creationId xmlns:a16="http://schemas.microsoft.com/office/drawing/2014/main" id="{C74C4543-6C16-86DC-3B02-A106E09EF583}"/>
                </a:ext>
              </a:extLst>
            </p:cNvPr>
            <p:cNvSpPr/>
            <p:nvPr/>
          </p:nvSpPr>
          <p:spPr>
            <a:xfrm>
              <a:off x="9077443" y="5475208"/>
              <a:ext cx="415925" cy="363855"/>
            </a:xfrm>
            <a:custGeom>
              <a:avLst/>
              <a:gdLst/>
              <a:ahLst/>
              <a:cxnLst/>
              <a:rect l="l" t="t" r="r" b="b"/>
              <a:pathLst>
                <a:path w="415925" h="363854">
                  <a:moveTo>
                    <a:pt x="415551" y="309895"/>
                  </a:moveTo>
                  <a:lnTo>
                    <a:pt x="358663" y="100298"/>
                  </a:lnTo>
                  <a:lnTo>
                    <a:pt x="303347" y="4714"/>
                  </a:lnTo>
                  <a:lnTo>
                    <a:pt x="216884" y="0"/>
                  </a:lnTo>
                  <a:lnTo>
                    <a:pt x="66555" y="63007"/>
                  </a:lnTo>
                  <a:lnTo>
                    <a:pt x="0" y="263175"/>
                  </a:lnTo>
                  <a:lnTo>
                    <a:pt x="14168" y="355615"/>
                  </a:lnTo>
                  <a:lnTo>
                    <a:pt x="141779" y="363473"/>
                  </a:lnTo>
                  <a:lnTo>
                    <a:pt x="415551" y="309895"/>
                  </a:lnTo>
                  <a:close/>
                </a:path>
              </a:pathLst>
            </a:custGeom>
            <a:solidFill>
              <a:srgbClr val="F4BA1C"/>
            </a:solidFill>
          </p:spPr>
          <p:txBody>
            <a:bodyPr wrap="square" lIns="0" tIns="0" rIns="0" bIns="0" rtlCol="0"/>
            <a:lstStyle/>
            <a:p>
              <a:endParaRPr/>
            </a:p>
          </p:txBody>
        </p:sp>
        <p:pic>
          <p:nvPicPr>
            <p:cNvPr id="69" name="object 10">
              <a:extLst>
                <a:ext uri="{FF2B5EF4-FFF2-40B4-BE49-F238E27FC236}">
                  <a16:creationId xmlns:a16="http://schemas.microsoft.com/office/drawing/2014/main" id="{54F1DEA7-F1D6-38BC-DD5C-CE369AA6330D}"/>
                </a:ext>
              </a:extLst>
            </p:cNvPr>
            <p:cNvPicPr/>
            <p:nvPr/>
          </p:nvPicPr>
          <p:blipFill>
            <a:blip r:embed="rId16" cstate="print"/>
            <a:stretch>
              <a:fillRect/>
            </a:stretch>
          </p:blipFill>
          <p:spPr>
            <a:xfrm>
              <a:off x="9122663" y="5518404"/>
              <a:ext cx="382523" cy="385571"/>
            </a:xfrm>
            <a:prstGeom prst="rect">
              <a:avLst/>
            </a:prstGeom>
          </p:spPr>
        </p:pic>
        <p:sp>
          <p:nvSpPr>
            <p:cNvPr id="70" name="object 11">
              <a:extLst>
                <a:ext uri="{FF2B5EF4-FFF2-40B4-BE49-F238E27FC236}">
                  <a16:creationId xmlns:a16="http://schemas.microsoft.com/office/drawing/2014/main" id="{66C50D91-2281-53BC-B5F0-313A2EF1CD23}"/>
                </a:ext>
              </a:extLst>
            </p:cNvPr>
            <p:cNvSpPr/>
            <p:nvPr/>
          </p:nvSpPr>
          <p:spPr>
            <a:xfrm>
              <a:off x="8795170" y="5428869"/>
              <a:ext cx="257810" cy="241935"/>
            </a:xfrm>
            <a:custGeom>
              <a:avLst/>
              <a:gdLst/>
              <a:ahLst/>
              <a:cxnLst/>
              <a:rect l="l" t="t" r="r" b="b"/>
              <a:pathLst>
                <a:path w="257809" h="241935">
                  <a:moveTo>
                    <a:pt x="257389" y="71246"/>
                  </a:moveTo>
                  <a:lnTo>
                    <a:pt x="98440" y="4476"/>
                  </a:lnTo>
                  <a:lnTo>
                    <a:pt x="20216" y="0"/>
                  </a:lnTo>
                  <a:lnTo>
                    <a:pt x="0" y="73818"/>
                  </a:lnTo>
                  <a:lnTo>
                    <a:pt x="15073" y="241934"/>
                  </a:lnTo>
                  <a:lnTo>
                    <a:pt x="119157" y="239267"/>
                  </a:lnTo>
                  <a:lnTo>
                    <a:pt x="179093" y="220598"/>
                  </a:lnTo>
                  <a:lnTo>
                    <a:pt x="217598" y="169925"/>
                  </a:lnTo>
                  <a:lnTo>
                    <a:pt x="257389" y="71246"/>
                  </a:lnTo>
                  <a:close/>
                </a:path>
              </a:pathLst>
            </a:custGeom>
            <a:solidFill>
              <a:srgbClr val="FF9D28"/>
            </a:solidFill>
          </p:spPr>
          <p:txBody>
            <a:bodyPr wrap="square" lIns="0" tIns="0" rIns="0" bIns="0" rtlCol="0"/>
            <a:lstStyle/>
            <a:p>
              <a:endParaRPr/>
            </a:p>
          </p:txBody>
        </p:sp>
        <p:pic>
          <p:nvPicPr>
            <p:cNvPr id="71" name="object 12">
              <a:extLst>
                <a:ext uri="{FF2B5EF4-FFF2-40B4-BE49-F238E27FC236}">
                  <a16:creationId xmlns:a16="http://schemas.microsoft.com/office/drawing/2014/main" id="{11F448D0-1DFF-F94A-6B11-ED7091BC1B4D}"/>
                </a:ext>
              </a:extLst>
            </p:cNvPr>
            <p:cNvPicPr/>
            <p:nvPr/>
          </p:nvPicPr>
          <p:blipFill>
            <a:blip r:embed="rId17" cstate="print"/>
            <a:stretch>
              <a:fillRect/>
            </a:stretch>
          </p:blipFill>
          <p:spPr>
            <a:xfrm>
              <a:off x="8819387" y="5472279"/>
              <a:ext cx="356615" cy="232814"/>
            </a:xfrm>
            <a:prstGeom prst="rect">
              <a:avLst/>
            </a:prstGeom>
          </p:spPr>
        </p:pic>
        <p:pic>
          <p:nvPicPr>
            <p:cNvPr id="72" name="object 13">
              <a:extLst>
                <a:ext uri="{FF2B5EF4-FFF2-40B4-BE49-F238E27FC236}">
                  <a16:creationId xmlns:a16="http://schemas.microsoft.com/office/drawing/2014/main" id="{E093D63F-5203-9983-1709-557FA57C6060}"/>
                </a:ext>
              </a:extLst>
            </p:cNvPr>
            <p:cNvPicPr/>
            <p:nvPr/>
          </p:nvPicPr>
          <p:blipFill>
            <a:blip r:embed="rId18" cstate="print"/>
            <a:stretch>
              <a:fillRect/>
            </a:stretch>
          </p:blipFill>
          <p:spPr>
            <a:xfrm>
              <a:off x="9078468" y="5020056"/>
              <a:ext cx="739140" cy="493776"/>
            </a:xfrm>
            <a:prstGeom prst="rect">
              <a:avLst/>
            </a:prstGeom>
          </p:spPr>
        </p:pic>
        <p:sp>
          <p:nvSpPr>
            <p:cNvPr id="73" name="object 14">
              <a:extLst>
                <a:ext uri="{FF2B5EF4-FFF2-40B4-BE49-F238E27FC236}">
                  <a16:creationId xmlns:a16="http://schemas.microsoft.com/office/drawing/2014/main" id="{5B9265EE-57E3-E801-A63D-1A9D0A0844CD}"/>
                </a:ext>
              </a:extLst>
            </p:cNvPr>
            <p:cNvSpPr/>
            <p:nvPr/>
          </p:nvSpPr>
          <p:spPr>
            <a:xfrm>
              <a:off x="9077396" y="5003101"/>
              <a:ext cx="716280" cy="511809"/>
            </a:xfrm>
            <a:custGeom>
              <a:avLst/>
              <a:gdLst/>
              <a:ahLst/>
              <a:cxnLst/>
              <a:rect l="l" t="t" r="r" b="b"/>
              <a:pathLst>
                <a:path w="716279" h="511810">
                  <a:moveTo>
                    <a:pt x="88515" y="340486"/>
                  </a:moveTo>
                  <a:lnTo>
                    <a:pt x="33313" y="439316"/>
                  </a:lnTo>
                  <a:lnTo>
                    <a:pt x="5643" y="501586"/>
                  </a:lnTo>
                  <a:lnTo>
                    <a:pt x="0" y="508515"/>
                  </a:lnTo>
                  <a:lnTo>
                    <a:pt x="500" y="511302"/>
                  </a:lnTo>
                  <a:lnTo>
                    <a:pt x="9286" y="510373"/>
                  </a:lnTo>
                  <a:lnTo>
                    <a:pt x="28503" y="506158"/>
                  </a:lnTo>
                  <a:lnTo>
                    <a:pt x="88515" y="340486"/>
                  </a:lnTo>
                  <a:close/>
                </a:path>
                <a:path w="716279" h="511810">
                  <a:moveTo>
                    <a:pt x="372590" y="60921"/>
                  </a:moveTo>
                  <a:lnTo>
                    <a:pt x="247959" y="108608"/>
                  </a:lnTo>
                  <a:lnTo>
                    <a:pt x="169092" y="171450"/>
                  </a:lnTo>
                  <a:lnTo>
                    <a:pt x="106799" y="290012"/>
                  </a:lnTo>
                  <a:lnTo>
                    <a:pt x="88515" y="340486"/>
                  </a:lnTo>
                  <a:lnTo>
                    <a:pt x="112704" y="297180"/>
                  </a:lnTo>
                  <a:lnTo>
                    <a:pt x="238386" y="142184"/>
                  </a:lnTo>
                  <a:lnTo>
                    <a:pt x="372590" y="60921"/>
                  </a:lnTo>
                  <a:close/>
                </a:path>
                <a:path w="716279" h="511810">
                  <a:moveTo>
                    <a:pt x="715827" y="140398"/>
                  </a:moveTo>
                  <a:lnTo>
                    <a:pt x="675822" y="42838"/>
                  </a:lnTo>
                  <a:lnTo>
                    <a:pt x="630102" y="0"/>
                  </a:lnTo>
                  <a:lnTo>
                    <a:pt x="549521" y="2595"/>
                  </a:lnTo>
                  <a:lnTo>
                    <a:pt x="404931" y="41338"/>
                  </a:lnTo>
                  <a:lnTo>
                    <a:pt x="372590" y="60921"/>
                  </a:lnTo>
                  <a:lnTo>
                    <a:pt x="375975" y="59626"/>
                  </a:lnTo>
                  <a:lnTo>
                    <a:pt x="534519" y="36242"/>
                  </a:lnTo>
                  <a:lnTo>
                    <a:pt x="639627" y="68008"/>
                  </a:lnTo>
                  <a:lnTo>
                    <a:pt x="697872" y="115776"/>
                  </a:lnTo>
                  <a:lnTo>
                    <a:pt x="715827" y="140398"/>
                  </a:lnTo>
                  <a:close/>
                </a:path>
              </a:pathLst>
            </a:custGeom>
            <a:solidFill>
              <a:srgbClr val="FF9D28"/>
            </a:solidFill>
          </p:spPr>
          <p:txBody>
            <a:bodyPr wrap="square" lIns="0" tIns="0" rIns="0" bIns="0" rtlCol="0"/>
            <a:lstStyle/>
            <a:p>
              <a:endParaRPr/>
            </a:p>
          </p:txBody>
        </p:sp>
        <p:pic>
          <p:nvPicPr>
            <p:cNvPr id="74" name="object 15">
              <a:extLst>
                <a:ext uri="{FF2B5EF4-FFF2-40B4-BE49-F238E27FC236}">
                  <a16:creationId xmlns:a16="http://schemas.microsoft.com/office/drawing/2014/main" id="{CCF127C1-D11D-7555-2D77-EBC11867686B}"/>
                </a:ext>
              </a:extLst>
            </p:cNvPr>
            <p:cNvPicPr/>
            <p:nvPr/>
          </p:nvPicPr>
          <p:blipFill>
            <a:blip r:embed="rId19" cstate="print"/>
            <a:stretch>
              <a:fillRect/>
            </a:stretch>
          </p:blipFill>
          <p:spPr>
            <a:xfrm>
              <a:off x="9098280" y="5052060"/>
              <a:ext cx="374904" cy="461772"/>
            </a:xfrm>
            <a:prstGeom prst="rect">
              <a:avLst/>
            </a:prstGeom>
          </p:spPr>
        </p:pic>
        <p:sp>
          <p:nvSpPr>
            <p:cNvPr id="75" name="object 16">
              <a:extLst>
                <a:ext uri="{FF2B5EF4-FFF2-40B4-BE49-F238E27FC236}">
                  <a16:creationId xmlns:a16="http://schemas.microsoft.com/office/drawing/2014/main" id="{58B79692-1CE6-73FD-BEC4-DCB793222337}"/>
                </a:ext>
              </a:extLst>
            </p:cNvPr>
            <p:cNvSpPr/>
            <p:nvPr/>
          </p:nvSpPr>
          <p:spPr>
            <a:xfrm>
              <a:off x="8795004" y="5496077"/>
              <a:ext cx="111760" cy="53340"/>
            </a:xfrm>
            <a:custGeom>
              <a:avLst/>
              <a:gdLst/>
              <a:ahLst/>
              <a:cxnLst/>
              <a:rect l="l" t="t" r="r" b="b"/>
              <a:pathLst>
                <a:path w="111759" h="53339">
                  <a:moveTo>
                    <a:pt x="33528" y="990"/>
                  </a:moveTo>
                  <a:lnTo>
                    <a:pt x="19278" y="0"/>
                  </a:lnTo>
                  <a:lnTo>
                    <a:pt x="11049" y="4419"/>
                  </a:lnTo>
                  <a:lnTo>
                    <a:pt x="5664" y="18567"/>
                  </a:lnTo>
                  <a:lnTo>
                    <a:pt x="0" y="46710"/>
                  </a:lnTo>
                  <a:lnTo>
                    <a:pt x="15303" y="41287"/>
                  </a:lnTo>
                  <a:lnTo>
                    <a:pt x="26479" y="30708"/>
                  </a:lnTo>
                  <a:lnTo>
                    <a:pt x="32778" y="16713"/>
                  </a:lnTo>
                  <a:lnTo>
                    <a:pt x="33528" y="990"/>
                  </a:lnTo>
                  <a:close/>
                </a:path>
                <a:path w="111759" h="53339">
                  <a:moveTo>
                    <a:pt x="111264" y="17018"/>
                  </a:moveTo>
                  <a:lnTo>
                    <a:pt x="108204" y="990"/>
                  </a:lnTo>
                  <a:lnTo>
                    <a:pt x="94119" y="3517"/>
                  </a:lnTo>
                  <a:lnTo>
                    <a:pt x="87058" y="9753"/>
                  </a:lnTo>
                  <a:lnTo>
                    <a:pt x="84836" y="24574"/>
                  </a:lnTo>
                  <a:lnTo>
                    <a:pt x="85344" y="52806"/>
                  </a:lnTo>
                  <a:lnTo>
                    <a:pt x="98552" y="44500"/>
                  </a:lnTo>
                  <a:lnTo>
                    <a:pt x="107632" y="32042"/>
                  </a:lnTo>
                  <a:lnTo>
                    <a:pt x="111264" y="17018"/>
                  </a:lnTo>
                  <a:close/>
                </a:path>
              </a:pathLst>
            </a:custGeom>
            <a:solidFill>
              <a:srgbClr val="FFFFFF"/>
            </a:solidFill>
          </p:spPr>
          <p:txBody>
            <a:bodyPr wrap="square" lIns="0" tIns="0" rIns="0" bIns="0" rtlCol="0"/>
            <a:lstStyle/>
            <a:p>
              <a:endParaRPr/>
            </a:p>
          </p:txBody>
        </p:sp>
        <p:sp>
          <p:nvSpPr>
            <p:cNvPr id="76" name="object 17">
              <a:extLst>
                <a:ext uri="{FF2B5EF4-FFF2-40B4-BE49-F238E27FC236}">
                  <a16:creationId xmlns:a16="http://schemas.microsoft.com/office/drawing/2014/main" id="{09EC2E8F-0C33-FD8B-80B1-799909F3B55F}"/>
                </a:ext>
              </a:extLst>
            </p:cNvPr>
            <p:cNvSpPr/>
            <p:nvPr/>
          </p:nvSpPr>
          <p:spPr>
            <a:xfrm>
              <a:off x="8864244" y="5216867"/>
              <a:ext cx="301625" cy="697865"/>
            </a:xfrm>
            <a:custGeom>
              <a:avLst/>
              <a:gdLst/>
              <a:ahLst/>
              <a:cxnLst/>
              <a:rect l="l" t="t" r="r" b="b"/>
              <a:pathLst>
                <a:path w="301625" h="697864">
                  <a:moveTo>
                    <a:pt x="109067" y="275628"/>
                  </a:moveTo>
                  <a:lnTo>
                    <a:pt x="104317" y="140284"/>
                  </a:lnTo>
                  <a:lnTo>
                    <a:pt x="94018" y="67221"/>
                  </a:lnTo>
                  <a:lnTo>
                    <a:pt x="70269" y="31318"/>
                  </a:lnTo>
                  <a:lnTo>
                    <a:pt x="25247" y="7404"/>
                  </a:lnTo>
                  <a:lnTo>
                    <a:pt x="6591" y="0"/>
                  </a:lnTo>
                  <a:lnTo>
                    <a:pt x="0" y="520"/>
                  </a:lnTo>
                  <a:lnTo>
                    <a:pt x="3289" y="9550"/>
                  </a:lnTo>
                  <a:lnTo>
                    <a:pt x="14287" y="27698"/>
                  </a:lnTo>
                  <a:lnTo>
                    <a:pt x="30835" y="55537"/>
                  </a:lnTo>
                  <a:lnTo>
                    <a:pt x="50749" y="93662"/>
                  </a:lnTo>
                  <a:lnTo>
                    <a:pt x="71882" y="142659"/>
                  </a:lnTo>
                  <a:lnTo>
                    <a:pt x="92036" y="203123"/>
                  </a:lnTo>
                  <a:lnTo>
                    <a:pt x="109067" y="275628"/>
                  </a:lnTo>
                  <a:close/>
                </a:path>
                <a:path w="301625" h="697864">
                  <a:moveTo>
                    <a:pt x="154787" y="392976"/>
                  </a:moveTo>
                  <a:lnTo>
                    <a:pt x="137960" y="435381"/>
                  </a:lnTo>
                  <a:lnTo>
                    <a:pt x="129540" y="479475"/>
                  </a:lnTo>
                  <a:lnTo>
                    <a:pt x="129540" y="524002"/>
                  </a:lnTo>
                  <a:lnTo>
                    <a:pt x="137960" y="567715"/>
                  </a:lnTo>
                  <a:lnTo>
                    <a:pt x="154787" y="609384"/>
                  </a:lnTo>
                  <a:lnTo>
                    <a:pt x="146215" y="556069"/>
                  </a:lnTo>
                  <a:lnTo>
                    <a:pt x="143357" y="501751"/>
                  </a:lnTo>
                  <a:lnTo>
                    <a:pt x="146215" y="447154"/>
                  </a:lnTo>
                  <a:lnTo>
                    <a:pt x="154787" y="392976"/>
                  </a:lnTo>
                  <a:close/>
                </a:path>
                <a:path w="301625" h="697864">
                  <a:moveTo>
                    <a:pt x="235559" y="478891"/>
                  </a:moveTo>
                  <a:lnTo>
                    <a:pt x="228892" y="433006"/>
                  </a:lnTo>
                  <a:lnTo>
                    <a:pt x="205079" y="370116"/>
                  </a:lnTo>
                  <a:lnTo>
                    <a:pt x="205270" y="417830"/>
                  </a:lnTo>
                  <a:lnTo>
                    <a:pt x="204076" y="465759"/>
                  </a:lnTo>
                  <a:lnTo>
                    <a:pt x="201561" y="513753"/>
                  </a:lnTo>
                  <a:lnTo>
                    <a:pt x="197802" y="561682"/>
                  </a:lnTo>
                  <a:lnTo>
                    <a:pt x="192887" y="609384"/>
                  </a:lnTo>
                  <a:lnTo>
                    <a:pt x="223939" y="530212"/>
                  </a:lnTo>
                  <a:lnTo>
                    <a:pt x="235559" y="478891"/>
                  </a:lnTo>
                  <a:close/>
                </a:path>
                <a:path w="301625" h="697864">
                  <a:moveTo>
                    <a:pt x="301091" y="557568"/>
                  </a:moveTo>
                  <a:lnTo>
                    <a:pt x="287083" y="493306"/>
                  </a:lnTo>
                  <a:lnTo>
                    <a:pt x="262229" y="436600"/>
                  </a:lnTo>
                  <a:lnTo>
                    <a:pt x="238506" y="396201"/>
                  </a:lnTo>
                  <a:lnTo>
                    <a:pt x="227939" y="380784"/>
                  </a:lnTo>
                  <a:lnTo>
                    <a:pt x="240512" y="425653"/>
                  </a:lnTo>
                  <a:lnTo>
                    <a:pt x="250799" y="471081"/>
                  </a:lnTo>
                  <a:lnTo>
                    <a:pt x="258800" y="517093"/>
                  </a:lnTo>
                  <a:lnTo>
                    <a:pt x="264515" y="563664"/>
                  </a:lnTo>
                  <a:lnTo>
                    <a:pt x="265696" y="597052"/>
                  </a:lnTo>
                  <a:lnTo>
                    <a:pt x="264896" y="630720"/>
                  </a:lnTo>
                  <a:lnTo>
                    <a:pt x="262369" y="664400"/>
                  </a:lnTo>
                  <a:lnTo>
                    <a:pt x="258419" y="697776"/>
                  </a:lnTo>
                  <a:lnTo>
                    <a:pt x="279222" y="666229"/>
                  </a:lnTo>
                  <a:lnTo>
                    <a:pt x="293471" y="631672"/>
                  </a:lnTo>
                  <a:lnTo>
                    <a:pt x="300850" y="595122"/>
                  </a:lnTo>
                  <a:lnTo>
                    <a:pt x="301091" y="557568"/>
                  </a:lnTo>
                  <a:close/>
                </a:path>
              </a:pathLst>
            </a:custGeom>
            <a:solidFill>
              <a:srgbClr val="7B0117"/>
            </a:solidFill>
          </p:spPr>
          <p:txBody>
            <a:bodyPr wrap="square" lIns="0" tIns="0" rIns="0" bIns="0" rtlCol="0"/>
            <a:lstStyle/>
            <a:p>
              <a:endParaRPr/>
            </a:p>
          </p:txBody>
        </p:sp>
        <p:pic>
          <p:nvPicPr>
            <p:cNvPr id="77" name="object 18">
              <a:extLst>
                <a:ext uri="{FF2B5EF4-FFF2-40B4-BE49-F238E27FC236}">
                  <a16:creationId xmlns:a16="http://schemas.microsoft.com/office/drawing/2014/main" id="{D6B57E47-170D-1828-9E9F-CC557F440474}"/>
                </a:ext>
              </a:extLst>
            </p:cNvPr>
            <p:cNvPicPr/>
            <p:nvPr/>
          </p:nvPicPr>
          <p:blipFill>
            <a:blip r:embed="rId20" cstate="print"/>
            <a:stretch>
              <a:fillRect/>
            </a:stretch>
          </p:blipFill>
          <p:spPr>
            <a:xfrm>
              <a:off x="8754308" y="5292727"/>
              <a:ext cx="165663" cy="181481"/>
            </a:xfrm>
            <a:prstGeom prst="rect">
              <a:avLst/>
            </a:prstGeom>
          </p:spPr>
        </p:pic>
      </p:grpSp>
    </p:spTree>
    <p:extLst>
      <p:ext uri="{BB962C8B-B14F-4D97-AF65-F5344CB8AC3E}">
        <p14:creationId xmlns:p14="http://schemas.microsoft.com/office/powerpoint/2010/main" val="20978033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 y="527"/>
            <a:ext cx="13817599" cy="7773445"/>
          </a:xfrm>
          <a:prstGeom prst="rect">
            <a:avLst/>
          </a:prstGeom>
        </p:spPr>
      </p:pic>
      <p:pic>
        <p:nvPicPr>
          <p:cNvPr id="3" name="object 3"/>
          <p:cNvPicPr/>
          <p:nvPr/>
        </p:nvPicPr>
        <p:blipFill>
          <a:blip r:embed="rId3" cstate="print"/>
          <a:stretch>
            <a:fillRect/>
          </a:stretch>
        </p:blipFill>
        <p:spPr>
          <a:xfrm>
            <a:off x="5864109" y="6528296"/>
            <a:ext cx="94210" cy="92116"/>
          </a:xfrm>
          <a:prstGeom prst="rect">
            <a:avLst/>
          </a:prstGeom>
        </p:spPr>
      </p:pic>
      <p:pic>
        <p:nvPicPr>
          <p:cNvPr id="4" name="object 4"/>
          <p:cNvPicPr/>
          <p:nvPr/>
        </p:nvPicPr>
        <p:blipFill>
          <a:blip r:embed="rId4" cstate="print"/>
          <a:stretch>
            <a:fillRect/>
          </a:stretch>
        </p:blipFill>
        <p:spPr>
          <a:xfrm>
            <a:off x="7118161" y="7503901"/>
            <a:ext cx="94210" cy="92116"/>
          </a:xfrm>
          <a:prstGeom prst="rect">
            <a:avLst/>
          </a:prstGeom>
        </p:spPr>
      </p:pic>
      <p:pic>
        <p:nvPicPr>
          <p:cNvPr id="5" name="object 5"/>
          <p:cNvPicPr/>
          <p:nvPr/>
        </p:nvPicPr>
        <p:blipFill>
          <a:blip r:embed="rId5" cstate="print"/>
          <a:stretch>
            <a:fillRect/>
          </a:stretch>
        </p:blipFill>
        <p:spPr>
          <a:xfrm>
            <a:off x="5154388" y="6509454"/>
            <a:ext cx="96303" cy="92116"/>
          </a:xfrm>
          <a:prstGeom prst="rect">
            <a:avLst/>
          </a:prstGeom>
        </p:spPr>
      </p:pic>
      <p:pic>
        <p:nvPicPr>
          <p:cNvPr id="6" name="object 6"/>
          <p:cNvPicPr/>
          <p:nvPr/>
        </p:nvPicPr>
        <p:blipFill>
          <a:blip r:embed="rId6" cstate="print"/>
          <a:stretch>
            <a:fillRect/>
          </a:stretch>
        </p:blipFill>
        <p:spPr>
          <a:xfrm>
            <a:off x="5344902" y="6993070"/>
            <a:ext cx="94210" cy="92116"/>
          </a:xfrm>
          <a:prstGeom prst="rect">
            <a:avLst/>
          </a:prstGeom>
        </p:spPr>
      </p:pic>
      <p:pic>
        <p:nvPicPr>
          <p:cNvPr id="7" name="object 7"/>
          <p:cNvPicPr/>
          <p:nvPr/>
        </p:nvPicPr>
        <p:blipFill>
          <a:blip r:embed="rId7" cstate="print"/>
          <a:stretch>
            <a:fillRect/>
          </a:stretch>
        </p:blipFill>
        <p:spPr>
          <a:xfrm>
            <a:off x="4442570" y="6478050"/>
            <a:ext cx="50244" cy="48151"/>
          </a:xfrm>
          <a:prstGeom prst="rect">
            <a:avLst/>
          </a:prstGeom>
        </p:spPr>
      </p:pic>
      <p:pic>
        <p:nvPicPr>
          <p:cNvPr id="8" name="object 8"/>
          <p:cNvPicPr/>
          <p:nvPr/>
        </p:nvPicPr>
        <p:blipFill>
          <a:blip r:embed="rId8" cstate="print"/>
          <a:stretch>
            <a:fillRect/>
          </a:stretch>
        </p:blipFill>
        <p:spPr>
          <a:xfrm>
            <a:off x="2916356" y="6465489"/>
            <a:ext cx="157017" cy="154923"/>
          </a:xfrm>
          <a:prstGeom prst="rect">
            <a:avLst/>
          </a:prstGeom>
        </p:spPr>
      </p:pic>
      <p:pic>
        <p:nvPicPr>
          <p:cNvPr id="9" name="object 9"/>
          <p:cNvPicPr/>
          <p:nvPr/>
        </p:nvPicPr>
        <p:blipFill>
          <a:blip r:embed="rId9" cstate="print"/>
          <a:stretch>
            <a:fillRect/>
          </a:stretch>
        </p:blipFill>
        <p:spPr>
          <a:xfrm>
            <a:off x="4017574" y="6519922"/>
            <a:ext cx="50244" cy="48151"/>
          </a:xfrm>
          <a:prstGeom prst="rect">
            <a:avLst/>
          </a:prstGeom>
        </p:spPr>
      </p:pic>
      <p:pic>
        <p:nvPicPr>
          <p:cNvPr id="10" name="object 10"/>
          <p:cNvPicPr/>
          <p:nvPr/>
        </p:nvPicPr>
        <p:blipFill>
          <a:blip r:embed="rId10" cstate="print"/>
          <a:stretch>
            <a:fillRect/>
          </a:stretch>
        </p:blipFill>
        <p:spPr>
          <a:xfrm>
            <a:off x="2585568" y="6350342"/>
            <a:ext cx="94210" cy="92116"/>
          </a:xfrm>
          <a:prstGeom prst="rect">
            <a:avLst/>
          </a:prstGeom>
        </p:spPr>
      </p:pic>
      <p:pic>
        <p:nvPicPr>
          <p:cNvPr id="11" name="object 11"/>
          <p:cNvPicPr/>
          <p:nvPr/>
        </p:nvPicPr>
        <p:blipFill>
          <a:blip r:embed="rId11" cstate="print"/>
          <a:stretch>
            <a:fillRect/>
          </a:stretch>
        </p:blipFill>
        <p:spPr>
          <a:xfrm>
            <a:off x="343342" y="3980413"/>
            <a:ext cx="303567" cy="326596"/>
          </a:xfrm>
          <a:prstGeom prst="rect">
            <a:avLst/>
          </a:prstGeom>
        </p:spPr>
      </p:pic>
      <p:pic>
        <p:nvPicPr>
          <p:cNvPr id="12" name="object 12"/>
          <p:cNvPicPr/>
          <p:nvPr/>
        </p:nvPicPr>
        <p:blipFill>
          <a:blip r:embed="rId12" cstate="print"/>
          <a:stretch>
            <a:fillRect/>
          </a:stretch>
        </p:blipFill>
        <p:spPr>
          <a:xfrm>
            <a:off x="766244" y="5203064"/>
            <a:ext cx="479427" cy="512925"/>
          </a:xfrm>
          <a:prstGeom prst="rect">
            <a:avLst/>
          </a:prstGeom>
        </p:spPr>
      </p:pic>
      <p:sp>
        <p:nvSpPr>
          <p:cNvPr id="13" name="object 13"/>
          <p:cNvSpPr txBox="1">
            <a:spLocks noGrp="1"/>
          </p:cNvSpPr>
          <p:nvPr>
            <p:ph type="title"/>
          </p:nvPr>
        </p:nvSpPr>
        <p:spPr>
          <a:xfrm>
            <a:off x="2043887" y="655123"/>
            <a:ext cx="14893991" cy="831515"/>
          </a:xfrm>
          <a:prstGeom prst="rect">
            <a:avLst/>
          </a:prstGeom>
        </p:spPr>
        <p:txBody>
          <a:bodyPr vert="horz" wrap="square" lIns="0" tIns="17446" rIns="0" bIns="0" rtlCol="0">
            <a:spAutoFit/>
          </a:bodyPr>
          <a:lstStyle/>
          <a:p>
            <a:pPr marL="1451384">
              <a:spcBef>
                <a:spcPts val="137"/>
              </a:spcBef>
            </a:pPr>
            <a:r>
              <a:rPr spc="-27" dirty="0"/>
              <a:t>About</a:t>
            </a:r>
            <a:r>
              <a:rPr spc="-584" dirty="0"/>
              <a:t> </a:t>
            </a:r>
            <a:r>
              <a:rPr spc="-34" dirty="0"/>
              <a:t>Me</a:t>
            </a:r>
          </a:p>
        </p:txBody>
      </p:sp>
      <p:sp>
        <p:nvSpPr>
          <p:cNvPr id="14" name="object 14"/>
          <p:cNvSpPr txBox="1"/>
          <p:nvPr/>
        </p:nvSpPr>
        <p:spPr>
          <a:xfrm>
            <a:off x="8444783" y="4681066"/>
            <a:ext cx="4791670" cy="2634665"/>
          </a:xfrm>
          <a:prstGeom prst="rect">
            <a:avLst/>
          </a:prstGeom>
        </p:spPr>
        <p:txBody>
          <a:bodyPr vert="horz" wrap="square" lIns="0" tIns="14829" rIns="0" bIns="0" rtlCol="0">
            <a:spAutoFit/>
          </a:bodyPr>
          <a:lstStyle/>
          <a:p>
            <a:pPr marL="17445" marR="6977">
              <a:lnSpc>
                <a:spcPct val="102699"/>
              </a:lnSpc>
              <a:spcBef>
                <a:spcPts val="117"/>
              </a:spcBef>
            </a:pPr>
            <a:r>
              <a:rPr sz="2061" dirty="0">
                <a:solidFill>
                  <a:srgbClr val="7B0217"/>
                </a:solidFill>
                <a:latin typeface="Lucida Sans Unicode"/>
                <a:cs typeface="Lucida Sans Unicode"/>
              </a:rPr>
              <a:t>Disclaimer:</a:t>
            </a:r>
            <a:r>
              <a:rPr sz="2061" spc="14" dirty="0">
                <a:solidFill>
                  <a:srgbClr val="7B0217"/>
                </a:solidFill>
                <a:latin typeface="Lucida Sans Unicode"/>
                <a:cs typeface="Lucida Sans Unicode"/>
              </a:rPr>
              <a:t>  </a:t>
            </a:r>
            <a:r>
              <a:rPr sz="2061" dirty="0">
                <a:solidFill>
                  <a:srgbClr val="7B0217"/>
                </a:solidFill>
                <a:latin typeface="Lucida Sans Unicode"/>
                <a:cs typeface="Lucida Sans Unicode"/>
              </a:rPr>
              <a:t>I</a:t>
            </a:r>
            <a:r>
              <a:rPr sz="2061" spc="27" dirty="0">
                <a:solidFill>
                  <a:srgbClr val="7B0217"/>
                </a:solidFill>
                <a:latin typeface="Lucida Sans Unicode"/>
                <a:cs typeface="Lucida Sans Unicode"/>
              </a:rPr>
              <a:t> </a:t>
            </a:r>
            <a:r>
              <a:rPr sz="2061" spc="254" dirty="0">
                <a:solidFill>
                  <a:srgbClr val="7B0217"/>
                </a:solidFill>
                <a:latin typeface="Lucida Sans Unicode"/>
                <a:cs typeface="Lucida Sans Unicode"/>
              </a:rPr>
              <a:t>am</a:t>
            </a:r>
            <a:r>
              <a:rPr sz="2061" dirty="0">
                <a:solidFill>
                  <a:srgbClr val="7B0217"/>
                </a:solidFill>
                <a:latin typeface="Lucida Sans Unicode"/>
                <a:cs typeface="Lucida Sans Unicode"/>
              </a:rPr>
              <a:t> not</a:t>
            </a:r>
            <a:r>
              <a:rPr sz="2061" spc="14" dirty="0">
                <a:solidFill>
                  <a:srgbClr val="7B0217"/>
                </a:solidFill>
                <a:latin typeface="Lucida Sans Unicode"/>
                <a:cs typeface="Lucida Sans Unicode"/>
              </a:rPr>
              <a:t> </a:t>
            </a:r>
            <a:r>
              <a:rPr sz="2061" spc="280" dirty="0">
                <a:solidFill>
                  <a:srgbClr val="7B0217"/>
                </a:solidFill>
                <a:latin typeface="Lucida Sans Unicode"/>
                <a:cs typeface="Lucida Sans Unicode"/>
              </a:rPr>
              <a:t>a</a:t>
            </a:r>
            <a:r>
              <a:rPr sz="2061" spc="21" dirty="0">
                <a:solidFill>
                  <a:srgbClr val="7B0217"/>
                </a:solidFill>
                <a:latin typeface="Lucida Sans Unicode"/>
                <a:cs typeface="Lucida Sans Unicode"/>
              </a:rPr>
              <a:t> </a:t>
            </a:r>
            <a:r>
              <a:rPr sz="2061" dirty="0">
                <a:solidFill>
                  <a:srgbClr val="7B0217"/>
                </a:solidFill>
                <a:latin typeface="Lucida Sans Unicode"/>
                <a:cs typeface="Lucida Sans Unicode"/>
              </a:rPr>
              <a:t>lawyer.</a:t>
            </a:r>
            <a:r>
              <a:rPr sz="2061" spc="21" dirty="0">
                <a:solidFill>
                  <a:srgbClr val="7B0217"/>
                </a:solidFill>
                <a:latin typeface="Lucida Sans Unicode"/>
                <a:cs typeface="Lucida Sans Unicode"/>
              </a:rPr>
              <a:t>  </a:t>
            </a:r>
            <a:r>
              <a:rPr sz="2061" spc="-27" dirty="0">
                <a:solidFill>
                  <a:srgbClr val="7B0217"/>
                </a:solidFill>
                <a:latin typeface="Lucida Sans Unicode"/>
                <a:cs typeface="Lucida Sans Unicode"/>
              </a:rPr>
              <a:t>This </a:t>
            </a:r>
            <a:r>
              <a:rPr sz="2061" spc="62" dirty="0">
                <a:solidFill>
                  <a:srgbClr val="7B0217"/>
                </a:solidFill>
                <a:latin typeface="Lucida Sans Unicode"/>
                <a:cs typeface="Lucida Sans Unicode"/>
              </a:rPr>
              <a:t>presentation</a:t>
            </a:r>
            <a:r>
              <a:rPr sz="2061" spc="-48" dirty="0">
                <a:solidFill>
                  <a:srgbClr val="7B0217"/>
                </a:solidFill>
                <a:latin typeface="Lucida Sans Unicode"/>
                <a:cs typeface="Lucida Sans Unicode"/>
              </a:rPr>
              <a:t> </a:t>
            </a:r>
            <a:r>
              <a:rPr sz="2061" dirty="0">
                <a:solidFill>
                  <a:srgbClr val="7B0217"/>
                </a:solidFill>
                <a:latin typeface="Lucida Sans Unicode"/>
                <a:cs typeface="Lucida Sans Unicode"/>
              </a:rPr>
              <a:t>is</a:t>
            </a:r>
            <a:r>
              <a:rPr sz="2061" spc="-82" dirty="0">
                <a:solidFill>
                  <a:srgbClr val="7B0217"/>
                </a:solidFill>
                <a:latin typeface="Lucida Sans Unicode"/>
                <a:cs typeface="Lucida Sans Unicode"/>
              </a:rPr>
              <a:t> </a:t>
            </a:r>
            <a:r>
              <a:rPr sz="2061" dirty="0">
                <a:solidFill>
                  <a:srgbClr val="7B0217"/>
                </a:solidFill>
                <a:latin typeface="Lucida Sans Unicode"/>
                <a:cs typeface="Lucida Sans Unicode"/>
              </a:rPr>
              <a:t>for</a:t>
            </a:r>
            <a:r>
              <a:rPr sz="2061" spc="-76" dirty="0">
                <a:solidFill>
                  <a:srgbClr val="7B0217"/>
                </a:solidFill>
                <a:latin typeface="Lucida Sans Unicode"/>
                <a:cs typeface="Lucida Sans Unicode"/>
              </a:rPr>
              <a:t> </a:t>
            </a:r>
            <a:r>
              <a:rPr sz="2061" spc="-14" dirty="0">
                <a:solidFill>
                  <a:srgbClr val="7B0217"/>
                </a:solidFill>
                <a:latin typeface="Lucida Sans Unicode"/>
                <a:cs typeface="Lucida Sans Unicode"/>
              </a:rPr>
              <a:t>informational </a:t>
            </a:r>
            <a:r>
              <a:rPr sz="2061" spc="69" dirty="0">
                <a:solidFill>
                  <a:srgbClr val="7B0217"/>
                </a:solidFill>
                <a:latin typeface="Lucida Sans Unicode"/>
                <a:cs typeface="Lucida Sans Unicode"/>
              </a:rPr>
              <a:t>purposes</a:t>
            </a:r>
            <a:r>
              <a:rPr sz="2061" spc="-89" dirty="0">
                <a:solidFill>
                  <a:srgbClr val="7B0217"/>
                </a:solidFill>
                <a:latin typeface="Lucida Sans Unicode"/>
                <a:cs typeface="Lucida Sans Unicode"/>
              </a:rPr>
              <a:t> </a:t>
            </a:r>
            <a:r>
              <a:rPr sz="2061" dirty="0">
                <a:solidFill>
                  <a:srgbClr val="7B0217"/>
                </a:solidFill>
                <a:latin typeface="Lucida Sans Unicode"/>
                <a:cs typeface="Lucida Sans Unicode"/>
              </a:rPr>
              <a:t>only.</a:t>
            </a:r>
            <a:r>
              <a:rPr sz="2061" spc="501" dirty="0">
                <a:solidFill>
                  <a:srgbClr val="7B0217"/>
                </a:solidFill>
                <a:latin typeface="Lucida Sans Unicode"/>
                <a:cs typeface="Lucida Sans Unicode"/>
              </a:rPr>
              <a:t> </a:t>
            </a:r>
            <a:r>
              <a:rPr sz="2061" dirty="0">
                <a:solidFill>
                  <a:srgbClr val="7B0217"/>
                </a:solidFill>
                <a:latin typeface="Lucida Sans Unicode"/>
                <a:cs typeface="Lucida Sans Unicode"/>
              </a:rPr>
              <a:t>I</a:t>
            </a:r>
            <a:r>
              <a:rPr sz="2061" spc="-82" dirty="0">
                <a:solidFill>
                  <a:srgbClr val="7B0217"/>
                </a:solidFill>
                <a:latin typeface="Lucida Sans Unicode"/>
                <a:cs typeface="Lucida Sans Unicode"/>
              </a:rPr>
              <a:t> </a:t>
            </a:r>
            <a:r>
              <a:rPr sz="2061" spc="103" dirty="0">
                <a:solidFill>
                  <a:srgbClr val="7B0217"/>
                </a:solidFill>
                <a:latin typeface="Lucida Sans Unicode"/>
                <a:cs typeface="Lucida Sans Unicode"/>
              </a:rPr>
              <a:t>hope</a:t>
            </a:r>
            <a:r>
              <a:rPr sz="2061" spc="-96" dirty="0">
                <a:solidFill>
                  <a:srgbClr val="7B0217"/>
                </a:solidFill>
                <a:latin typeface="Lucida Sans Unicode"/>
                <a:cs typeface="Lucida Sans Unicode"/>
              </a:rPr>
              <a:t> </a:t>
            </a:r>
            <a:r>
              <a:rPr sz="2061" spc="76" dirty="0">
                <a:solidFill>
                  <a:srgbClr val="7B0217"/>
                </a:solidFill>
                <a:latin typeface="Lucida Sans Unicode"/>
                <a:cs typeface="Lucida Sans Unicode"/>
              </a:rPr>
              <a:t>you</a:t>
            </a:r>
            <a:r>
              <a:rPr sz="2061" spc="-69" dirty="0">
                <a:solidFill>
                  <a:srgbClr val="7B0217"/>
                </a:solidFill>
                <a:latin typeface="Lucida Sans Unicode"/>
                <a:cs typeface="Lucida Sans Unicode"/>
              </a:rPr>
              <a:t> </a:t>
            </a:r>
            <a:r>
              <a:rPr sz="2061" spc="199" dirty="0">
                <a:solidFill>
                  <a:srgbClr val="7B0217"/>
                </a:solidFill>
                <a:latin typeface="Lucida Sans Unicode"/>
                <a:cs typeface="Lucida Sans Unicode"/>
              </a:rPr>
              <a:t>can</a:t>
            </a:r>
            <a:r>
              <a:rPr sz="2061" spc="-89" dirty="0">
                <a:solidFill>
                  <a:srgbClr val="7B0217"/>
                </a:solidFill>
                <a:latin typeface="Lucida Sans Unicode"/>
                <a:cs typeface="Lucida Sans Unicode"/>
              </a:rPr>
              <a:t> </a:t>
            </a:r>
            <a:r>
              <a:rPr sz="2061" spc="69" dirty="0">
                <a:solidFill>
                  <a:srgbClr val="7B0217"/>
                </a:solidFill>
                <a:latin typeface="Lucida Sans Unicode"/>
                <a:cs typeface="Lucida Sans Unicode"/>
              </a:rPr>
              <a:t>gain knowledge</a:t>
            </a:r>
            <a:r>
              <a:rPr sz="2061" spc="55" dirty="0">
                <a:solidFill>
                  <a:srgbClr val="7B0217"/>
                </a:solidFill>
                <a:latin typeface="Lucida Sans Unicode"/>
                <a:cs typeface="Lucida Sans Unicode"/>
              </a:rPr>
              <a:t> </a:t>
            </a:r>
            <a:r>
              <a:rPr sz="2061" dirty="0">
                <a:solidFill>
                  <a:srgbClr val="7B0217"/>
                </a:solidFill>
                <a:latin typeface="Lucida Sans Unicode"/>
                <a:cs typeface="Lucida Sans Unicode"/>
              </a:rPr>
              <a:t>to</a:t>
            </a:r>
            <a:r>
              <a:rPr sz="2061" spc="-14" dirty="0">
                <a:solidFill>
                  <a:srgbClr val="7B0217"/>
                </a:solidFill>
                <a:latin typeface="Lucida Sans Unicode"/>
                <a:cs typeface="Lucida Sans Unicode"/>
              </a:rPr>
              <a:t> </a:t>
            </a:r>
            <a:r>
              <a:rPr sz="2061" dirty="0">
                <a:solidFill>
                  <a:srgbClr val="7B0217"/>
                </a:solidFill>
                <a:latin typeface="Lucida Sans Unicode"/>
                <a:cs typeface="Lucida Sans Unicode"/>
              </a:rPr>
              <a:t>help</a:t>
            </a:r>
            <a:r>
              <a:rPr sz="2061" spc="55" dirty="0">
                <a:solidFill>
                  <a:srgbClr val="7B0217"/>
                </a:solidFill>
                <a:latin typeface="Lucida Sans Unicode"/>
                <a:cs typeface="Lucida Sans Unicode"/>
              </a:rPr>
              <a:t> </a:t>
            </a:r>
            <a:r>
              <a:rPr sz="2061" spc="96" dirty="0">
                <a:solidFill>
                  <a:srgbClr val="7B0217"/>
                </a:solidFill>
                <a:latin typeface="Lucida Sans Unicode"/>
                <a:cs typeface="Lucida Sans Unicode"/>
              </a:rPr>
              <a:t>Home</a:t>
            </a:r>
            <a:r>
              <a:rPr sz="2061" dirty="0">
                <a:solidFill>
                  <a:srgbClr val="7B0217"/>
                </a:solidFill>
                <a:latin typeface="Lucida Sans Unicode"/>
                <a:cs typeface="Lucida Sans Unicode"/>
              </a:rPr>
              <a:t> </a:t>
            </a:r>
            <a:r>
              <a:rPr sz="2061" spc="110" dirty="0">
                <a:solidFill>
                  <a:srgbClr val="7B0217"/>
                </a:solidFill>
                <a:latin typeface="Lucida Sans Unicode"/>
                <a:cs typeface="Lucida Sans Unicode"/>
              </a:rPr>
              <a:t>Based </a:t>
            </a:r>
            <a:r>
              <a:rPr sz="2061" spc="69" dirty="0">
                <a:solidFill>
                  <a:srgbClr val="7B0217"/>
                </a:solidFill>
                <a:latin typeface="Lucida Sans Unicode"/>
                <a:cs typeface="Lucida Sans Unicode"/>
              </a:rPr>
              <a:t>Vendors</a:t>
            </a:r>
            <a:r>
              <a:rPr sz="2061" spc="-34" dirty="0">
                <a:solidFill>
                  <a:srgbClr val="7B0217"/>
                </a:solidFill>
                <a:latin typeface="Lucida Sans Unicode"/>
                <a:cs typeface="Lucida Sans Unicode"/>
              </a:rPr>
              <a:t> </a:t>
            </a:r>
            <a:r>
              <a:rPr sz="2061" spc="82" dirty="0">
                <a:solidFill>
                  <a:srgbClr val="7B0217"/>
                </a:solidFill>
                <a:latin typeface="Lucida Sans Unicode"/>
                <a:cs typeface="Lucida Sans Unicode"/>
              </a:rPr>
              <a:t>most</a:t>
            </a:r>
            <a:r>
              <a:rPr sz="2061" spc="-48" dirty="0">
                <a:solidFill>
                  <a:srgbClr val="7B0217"/>
                </a:solidFill>
                <a:latin typeface="Lucida Sans Unicode"/>
                <a:cs typeface="Lucida Sans Unicode"/>
              </a:rPr>
              <a:t> </a:t>
            </a:r>
            <a:r>
              <a:rPr sz="2061" dirty="0">
                <a:solidFill>
                  <a:srgbClr val="7B0217"/>
                </a:solidFill>
                <a:latin typeface="Lucida Sans Unicode"/>
                <a:cs typeface="Lucida Sans Unicode"/>
              </a:rPr>
              <a:t>of</a:t>
            </a:r>
            <a:r>
              <a:rPr sz="2061" spc="-14" dirty="0">
                <a:solidFill>
                  <a:srgbClr val="7B0217"/>
                </a:solidFill>
                <a:latin typeface="Lucida Sans Unicode"/>
                <a:cs typeface="Lucida Sans Unicode"/>
              </a:rPr>
              <a:t> </a:t>
            </a:r>
            <a:r>
              <a:rPr sz="2061" dirty="0">
                <a:solidFill>
                  <a:srgbClr val="7B0217"/>
                </a:solidFill>
                <a:latin typeface="Lucida Sans Unicode"/>
                <a:cs typeface="Lucida Sans Unicode"/>
              </a:rPr>
              <a:t>us</a:t>
            </a:r>
            <a:r>
              <a:rPr sz="2061" spc="-48" dirty="0">
                <a:solidFill>
                  <a:srgbClr val="7B0217"/>
                </a:solidFill>
                <a:latin typeface="Lucida Sans Unicode"/>
                <a:cs typeface="Lucida Sans Unicode"/>
              </a:rPr>
              <a:t> </a:t>
            </a:r>
            <a:r>
              <a:rPr sz="2061" spc="76" dirty="0">
                <a:solidFill>
                  <a:srgbClr val="7B0217"/>
                </a:solidFill>
                <a:latin typeface="Lucida Sans Unicode"/>
                <a:cs typeface="Lucida Sans Unicode"/>
              </a:rPr>
              <a:t>Beekeepers</a:t>
            </a:r>
            <a:r>
              <a:rPr sz="2061" spc="-14" dirty="0">
                <a:solidFill>
                  <a:srgbClr val="7B0217"/>
                </a:solidFill>
                <a:latin typeface="Lucida Sans Unicode"/>
                <a:cs typeface="Lucida Sans Unicode"/>
              </a:rPr>
              <a:t> </a:t>
            </a:r>
            <a:r>
              <a:rPr sz="2061" spc="-34" dirty="0">
                <a:solidFill>
                  <a:srgbClr val="7B0217"/>
                </a:solidFill>
                <a:latin typeface="Lucida Sans Unicode"/>
                <a:cs typeface="Lucida Sans Unicode"/>
              </a:rPr>
              <a:t>to </a:t>
            </a:r>
            <a:r>
              <a:rPr sz="2061" spc="110" dirty="0">
                <a:solidFill>
                  <a:srgbClr val="7B0217"/>
                </a:solidFill>
                <a:latin typeface="Lucida Sans Unicode"/>
                <a:cs typeface="Lucida Sans Unicode"/>
              </a:rPr>
              <a:t>comply</a:t>
            </a:r>
            <a:r>
              <a:rPr sz="2061" spc="-27" dirty="0">
                <a:solidFill>
                  <a:srgbClr val="7B0217"/>
                </a:solidFill>
                <a:latin typeface="Lucida Sans Unicode"/>
                <a:cs typeface="Lucida Sans Unicode"/>
              </a:rPr>
              <a:t> </a:t>
            </a:r>
            <a:r>
              <a:rPr sz="2061" dirty="0">
                <a:solidFill>
                  <a:srgbClr val="7B0217"/>
                </a:solidFill>
                <a:latin typeface="Lucida Sans Unicode"/>
                <a:cs typeface="Lucida Sans Unicode"/>
              </a:rPr>
              <a:t>with</a:t>
            </a:r>
            <a:r>
              <a:rPr sz="2061" spc="-27" dirty="0">
                <a:solidFill>
                  <a:srgbClr val="7B0217"/>
                </a:solidFill>
                <a:latin typeface="Lucida Sans Unicode"/>
                <a:cs typeface="Lucida Sans Unicode"/>
              </a:rPr>
              <a:t> </a:t>
            </a:r>
            <a:r>
              <a:rPr sz="2061" spc="69" dirty="0">
                <a:solidFill>
                  <a:srgbClr val="7B0217"/>
                </a:solidFill>
                <a:latin typeface="Lucida Sans Unicode"/>
                <a:cs typeface="Lucida Sans Unicode"/>
              </a:rPr>
              <a:t>the</a:t>
            </a:r>
            <a:r>
              <a:rPr sz="2061" spc="-41" dirty="0">
                <a:solidFill>
                  <a:srgbClr val="7B0217"/>
                </a:solidFill>
                <a:latin typeface="Lucida Sans Unicode"/>
                <a:cs typeface="Lucida Sans Unicode"/>
              </a:rPr>
              <a:t> </a:t>
            </a:r>
            <a:r>
              <a:rPr sz="2061" spc="117" dirty="0">
                <a:solidFill>
                  <a:srgbClr val="7B0217"/>
                </a:solidFill>
                <a:latin typeface="Lucida Sans Unicode"/>
                <a:cs typeface="Lucida Sans Unicode"/>
              </a:rPr>
              <a:t>new</a:t>
            </a:r>
            <a:r>
              <a:rPr sz="2061" spc="-27" dirty="0">
                <a:solidFill>
                  <a:srgbClr val="7B0217"/>
                </a:solidFill>
                <a:latin typeface="Lucida Sans Unicode"/>
                <a:cs typeface="Lucida Sans Unicode"/>
              </a:rPr>
              <a:t> </a:t>
            </a:r>
            <a:r>
              <a:rPr sz="2061" spc="89" dirty="0">
                <a:solidFill>
                  <a:srgbClr val="7B0217"/>
                </a:solidFill>
                <a:latin typeface="Lucida Sans Unicode"/>
                <a:cs typeface="Lucida Sans Unicode"/>
              </a:rPr>
              <a:t>Indiana</a:t>
            </a:r>
            <a:r>
              <a:rPr sz="2061" spc="7" dirty="0">
                <a:solidFill>
                  <a:srgbClr val="7B0217"/>
                </a:solidFill>
                <a:latin typeface="Lucida Sans Unicode"/>
                <a:cs typeface="Lucida Sans Unicode"/>
              </a:rPr>
              <a:t> </a:t>
            </a:r>
            <a:r>
              <a:rPr sz="2061" spc="-27" dirty="0">
                <a:solidFill>
                  <a:srgbClr val="7B0217"/>
                </a:solidFill>
                <a:latin typeface="Lucida Sans Unicode"/>
                <a:cs typeface="Lucida Sans Unicode"/>
              </a:rPr>
              <a:t>law.</a:t>
            </a:r>
            <a:endParaRPr sz="2061">
              <a:latin typeface="Lucida Sans Unicode"/>
              <a:cs typeface="Lucida Sans Unicode"/>
            </a:endParaRPr>
          </a:p>
          <a:p>
            <a:pPr marL="17445">
              <a:spcBef>
                <a:spcPts val="69"/>
              </a:spcBef>
            </a:pPr>
            <a:r>
              <a:rPr sz="2061" spc="96" dirty="0">
                <a:solidFill>
                  <a:srgbClr val="7B0217"/>
                </a:solidFill>
                <a:latin typeface="Lucida Sans Unicode"/>
                <a:cs typeface="Lucida Sans Unicode"/>
              </a:rPr>
              <a:t>Please</a:t>
            </a:r>
            <a:r>
              <a:rPr sz="2061" spc="14" dirty="0">
                <a:solidFill>
                  <a:srgbClr val="7B0217"/>
                </a:solidFill>
                <a:latin typeface="Lucida Sans Unicode"/>
                <a:cs typeface="Lucida Sans Unicode"/>
              </a:rPr>
              <a:t> </a:t>
            </a:r>
            <a:r>
              <a:rPr sz="2061" dirty="0">
                <a:solidFill>
                  <a:srgbClr val="7B0217"/>
                </a:solidFill>
                <a:latin typeface="Lucida Sans Unicode"/>
                <a:cs typeface="Lucida Sans Unicode"/>
              </a:rPr>
              <a:t>consult</a:t>
            </a:r>
            <a:r>
              <a:rPr sz="2061" spc="27" dirty="0">
                <a:solidFill>
                  <a:srgbClr val="7B0217"/>
                </a:solidFill>
                <a:latin typeface="Lucida Sans Unicode"/>
                <a:cs typeface="Lucida Sans Unicode"/>
              </a:rPr>
              <a:t> </a:t>
            </a:r>
            <a:r>
              <a:rPr sz="2061" spc="280" dirty="0">
                <a:solidFill>
                  <a:srgbClr val="7B0217"/>
                </a:solidFill>
                <a:latin typeface="Lucida Sans Unicode"/>
                <a:cs typeface="Lucida Sans Unicode"/>
              </a:rPr>
              <a:t>a</a:t>
            </a:r>
            <a:r>
              <a:rPr sz="2061" dirty="0">
                <a:solidFill>
                  <a:srgbClr val="7B0217"/>
                </a:solidFill>
                <a:latin typeface="Lucida Sans Unicode"/>
                <a:cs typeface="Lucida Sans Unicode"/>
              </a:rPr>
              <a:t> </a:t>
            </a:r>
            <a:r>
              <a:rPr sz="2061" spc="82" dirty="0">
                <a:solidFill>
                  <a:srgbClr val="7B0217"/>
                </a:solidFill>
                <a:latin typeface="Lucida Sans Unicode"/>
                <a:cs typeface="Lucida Sans Unicode"/>
              </a:rPr>
              <a:t>lawyer</a:t>
            </a:r>
            <a:r>
              <a:rPr sz="2061" spc="41" dirty="0">
                <a:solidFill>
                  <a:srgbClr val="7B0217"/>
                </a:solidFill>
                <a:latin typeface="Lucida Sans Unicode"/>
                <a:cs typeface="Lucida Sans Unicode"/>
              </a:rPr>
              <a:t> </a:t>
            </a:r>
            <a:r>
              <a:rPr sz="2061" dirty="0">
                <a:solidFill>
                  <a:srgbClr val="7B0217"/>
                </a:solidFill>
                <a:latin typeface="Lucida Sans Unicode"/>
                <a:cs typeface="Lucida Sans Unicode"/>
              </a:rPr>
              <a:t>for</a:t>
            </a:r>
            <a:r>
              <a:rPr sz="2061" spc="14" dirty="0">
                <a:solidFill>
                  <a:srgbClr val="7B0217"/>
                </a:solidFill>
                <a:latin typeface="Lucida Sans Unicode"/>
                <a:cs typeface="Lucida Sans Unicode"/>
              </a:rPr>
              <a:t> </a:t>
            </a:r>
            <a:r>
              <a:rPr sz="2061" spc="48" dirty="0">
                <a:solidFill>
                  <a:srgbClr val="7B0217"/>
                </a:solidFill>
                <a:latin typeface="Lucida Sans Unicode"/>
                <a:cs typeface="Lucida Sans Unicode"/>
              </a:rPr>
              <a:t>specific</a:t>
            </a:r>
            <a:endParaRPr sz="2061">
              <a:latin typeface="Lucida Sans Unicode"/>
              <a:cs typeface="Lucida Sans Unicode"/>
            </a:endParaRPr>
          </a:p>
          <a:p>
            <a:pPr marL="17445">
              <a:spcBef>
                <a:spcPts val="62"/>
              </a:spcBef>
            </a:pPr>
            <a:r>
              <a:rPr sz="2061" spc="76" dirty="0">
                <a:solidFill>
                  <a:srgbClr val="7B0217"/>
                </a:solidFill>
                <a:latin typeface="Lucida Sans Unicode"/>
                <a:cs typeface="Lucida Sans Unicode"/>
              </a:rPr>
              <a:t>legal</a:t>
            </a:r>
            <a:r>
              <a:rPr sz="2061" spc="-48" dirty="0">
                <a:solidFill>
                  <a:srgbClr val="7B0217"/>
                </a:solidFill>
                <a:latin typeface="Lucida Sans Unicode"/>
                <a:cs typeface="Lucida Sans Unicode"/>
              </a:rPr>
              <a:t> </a:t>
            </a:r>
            <a:r>
              <a:rPr sz="2061" spc="69" dirty="0">
                <a:solidFill>
                  <a:srgbClr val="7B0217"/>
                </a:solidFill>
                <a:latin typeface="Lucida Sans Unicode"/>
                <a:cs typeface="Lucida Sans Unicode"/>
              </a:rPr>
              <a:t>advice.</a:t>
            </a:r>
            <a:endParaRPr sz="2061">
              <a:latin typeface="Lucida Sans Unicode"/>
              <a:cs typeface="Lucida Sans Unicode"/>
            </a:endParaRPr>
          </a:p>
        </p:txBody>
      </p:sp>
      <p:grpSp>
        <p:nvGrpSpPr>
          <p:cNvPr id="15" name="object 15"/>
          <p:cNvGrpSpPr/>
          <p:nvPr/>
        </p:nvGrpSpPr>
        <p:grpSpPr>
          <a:xfrm>
            <a:off x="1628796" y="2022921"/>
            <a:ext cx="5657016" cy="4702695"/>
            <a:chOff x="1185665" y="2529839"/>
            <a:chExt cx="4117975" cy="3423285"/>
          </a:xfrm>
        </p:grpSpPr>
        <p:pic>
          <p:nvPicPr>
            <p:cNvPr id="16" name="object 16"/>
            <p:cNvPicPr/>
            <p:nvPr/>
          </p:nvPicPr>
          <p:blipFill>
            <a:blip r:embed="rId13" cstate="print"/>
            <a:stretch>
              <a:fillRect/>
            </a:stretch>
          </p:blipFill>
          <p:spPr>
            <a:xfrm>
              <a:off x="1185665" y="2654807"/>
              <a:ext cx="4117847" cy="2784348"/>
            </a:xfrm>
            <a:prstGeom prst="rect">
              <a:avLst/>
            </a:prstGeom>
          </p:spPr>
        </p:pic>
        <p:sp>
          <p:nvSpPr>
            <p:cNvPr id="17" name="object 17"/>
            <p:cNvSpPr/>
            <p:nvPr/>
          </p:nvSpPr>
          <p:spPr>
            <a:xfrm>
              <a:off x="2787395" y="5434583"/>
              <a:ext cx="923925" cy="344805"/>
            </a:xfrm>
            <a:custGeom>
              <a:avLst/>
              <a:gdLst/>
              <a:ahLst/>
              <a:cxnLst/>
              <a:rect l="l" t="t" r="r" b="b"/>
              <a:pathLst>
                <a:path w="923925" h="344804">
                  <a:moveTo>
                    <a:pt x="923543" y="344423"/>
                  </a:moveTo>
                  <a:lnTo>
                    <a:pt x="923543" y="0"/>
                  </a:lnTo>
                  <a:lnTo>
                    <a:pt x="0" y="0"/>
                  </a:lnTo>
                  <a:lnTo>
                    <a:pt x="0" y="344423"/>
                  </a:lnTo>
                  <a:lnTo>
                    <a:pt x="923543" y="344423"/>
                  </a:lnTo>
                  <a:close/>
                </a:path>
              </a:pathLst>
            </a:custGeom>
            <a:solidFill>
              <a:srgbClr val="FF9D28"/>
            </a:solidFill>
          </p:spPr>
          <p:txBody>
            <a:bodyPr wrap="square" lIns="0" tIns="0" rIns="0" bIns="0" rtlCol="0"/>
            <a:lstStyle/>
            <a:p>
              <a:endParaRPr/>
            </a:p>
          </p:txBody>
        </p:sp>
        <p:pic>
          <p:nvPicPr>
            <p:cNvPr id="18" name="object 18"/>
            <p:cNvPicPr/>
            <p:nvPr/>
          </p:nvPicPr>
          <p:blipFill>
            <a:blip r:embed="rId14" cstate="print"/>
            <a:stretch>
              <a:fillRect/>
            </a:stretch>
          </p:blipFill>
          <p:spPr>
            <a:xfrm>
              <a:off x="3157727" y="5155691"/>
              <a:ext cx="173735" cy="173735"/>
            </a:xfrm>
            <a:prstGeom prst="rect">
              <a:avLst/>
            </a:prstGeom>
          </p:spPr>
        </p:pic>
        <p:sp>
          <p:nvSpPr>
            <p:cNvPr id="19" name="object 19"/>
            <p:cNvSpPr/>
            <p:nvPr/>
          </p:nvSpPr>
          <p:spPr>
            <a:xfrm>
              <a:off x="2418587" y="5779007"/>
              <a:ext cx="1661160" cy="173990"/>
            </a:xfrm>
            <a:custGeom>
              <a:avLst/>
              <a:gdLst/>
              <a:ahLst/>
              <a:cxnLst/>
              <a:rect l="l" t="t" r="r" b="b"/>
              <a:pathLst>
                <a:path w="1661160" h="173989">
                  <a:moveTo>
                    <a:pt x="1661159" y="140207"/>
                  </a:moveTo>
                  <a:lnTo>
                    <a:pt x="1661159" y="33527"/>
                  </a:lnTo>
                  <a:lnTo>
                    <a:pt x="1627631" y="0"/>
                  </a:lnTo>
                  <a:lnTo>
                    <a:pt x="33527" y="0"/>
                  </a:lnTo>
                  <a:lnTo>
                    <a:pt x="20573" y="2666"/>
                  </a:lnTo>
                  <a:lnTo>
                    <a:pt x="9905" y="9905"/>
                  </a:lnTo>
                  <a:lnTo>
                    <a:pt x="2666" y="20573"/>
                  </a:lnTo>
                  <a:lnTo>
                    <a:pt x="0" y="33527"/>
                  </a:lnTo>
                  <a:lnTo>
                    <a:pt x="0" y="140207"/>
                  </a:lnTo>
                  <a:lnTo>
                    <a:pt x="2666" y="153161"/>
                  </a:lnTo>
                  <a:lnTo>
                    <a:pt x="9905" y="163829"/>
                  </a:lnTo>
                  <a:lnTo>
                    <a:pt x="20573" y="171068"/>
                  </a:lnTo>
                  <a:lnTo>
                    <a:pt x="33527" y="173735"/>
                  </a:lnTo>
                  <a:lnTo>
                    <a:pt x="1627631" y="173735"/>
                  </a:lnTo>
                  <a:lnTo>
                    <a:pt x="1640585" y="171068"/>
                  </a:lnTo>
                  <a:lnTo>
                    <a:pt x="1651253" y="163829"/>
                  </a:lnTo>
                  <a:lnTo>
                    <a:pt x="1658492" y="153161"/>
                  </a:lnTo>
                  <a:lnTo>
                    <a:pt x="1661159" y="140207"/>
                  </a:lnTo>
                  <a:close/>
                </a:path>
              </a:pathLst>
            </a:custGeom>
            <a:solidFill>
              <a:srgbClr val="7B0117"/>
            </a:solidFill>
          </p:spPr>
          <p:txBody>
            <a:bodyPr wrap="square" lIns="0" tIns="0" rIns="0" bIns="0" rtlCol="0"/>
            <a:lstStyle/>
            <a:p>
              <a:endParaRPr/>
            </a:p>
          </p:txBody>
        </p:sp>
        <p:pic>
          <p:nvPicPr>
            <p:cNvPr id="20" name="object 20"/>
            <p:cNvPicPr/>
            <p:nvPr/>
          </p:nvPicPr>
          <p:blipFill>
            <a:blip r:embed="rId15" cstate="print"/>
            <a:stretch>
              <a:fillRect/>
            </a:stretch>
          </p:blipFill>
          <p:spPr>
            <a:xfrm>
              <a:off x="1185665" y="2529839"/>
              <a:ext cx="4117847" cy="2538983"/>
            </a:xfrm>
            <a:prstGeom prst="rect">
              <a:avLst/>
            </a:prstGeom>
          </p:spPr>
        </p:pic>
      </p:grpSp>
      <p:grpSp>
        <p:nvGrpSpPr>
          <p:cNvPr id="21" name="object 21"/>
          <p:cNvGrpSpPr/>
          <p:nvPr/>
        </p:nvGrpSpPr>
        <p:grpSpPr>
          <a:xfrm>
            <a:off x="8376400" y="527"/>
            <a:ext cx="5441551" cy="4551781"/>
            <a:chOff x="6097523" y="1057655"/>
            <a:chExt cx="3961129" cy="3313429"/>
          </a:xfrm>
        </p:grpSpPr>
        <p:sp>
          <p:nvSpPr>
            <p:cNvPr id="22" name="object 22"/>
            <p:cNvSpPr/>
            <p:nvPr/>
          </p:nvSpPr>
          <p:spPr>
            <a:xfrm>
              <a:off x="6394703" y="3537204"/>
              <a:ext cx="129539" cy="299085"/>
            </a:xfrm>
            <a:custGeom>
              <a:avLst/>
              <a:gdLst/>
              <a:ahLst/>
              <a:cxnLst/>
              <a:rect l="l" t="t" r="r" b="b"/>
              <a:pathLst>
                <a:path w="129540" h="299085">
                  <a:moveTo>
                    <a:pt x="129539" y="298703"/>
                  </a:moveTo>
                  <a:lnTo>
                    <a:pt x="70199" y="217741"/>
                  </a:lnTo>
                  <a:lnTo>
                    <a:pt x="49148" y="159638"/>
                  </a:lnTo>
                  <a:lnTo>
                    <a:pt x="65246" y="96392"/>
                  </a:lnTo>
                  <a:lnTo>
                    <a:pt x="117347" y="0"/>
                  </a:lnTo>
                  <a:lnTo>
                    <a:pt x="28384" y="122110"/>
                  </a:lnTo>
                  <a:lnTo>
                    <a:pt x="0" y="193928"/>
                  </a:lnTo>
                  <a:lnTo>
                    <a:pt x="33337" y="243458"/>
                  </a:lnTo>
                  <a:lnTo>
                    <a:pt x="129539" y="298703"/>
                  </a:lnTo>
                  <a:close/>
                </a:path>
              </a:pathLst>
            </a:custGeom>
            <a:solidFill>
              <a:srgbClr val="F4BA1C"/>
            </a:solidFill>
          </p:spPr>
          <p:txBody>
            <a:bodyPr wrap="square" lIns="0" tIns="0" rIns="0" bIns="0" rtlCol="0"/>
            <a:lstStyle/>
            <a:p>
              <a:endParaRPr/>
            </a:p>
          </p:txBody>
        </p:sp>
        <p:pic>
          <p:nvPicPr>
            <p:cNvPr id="23" name="object 23"/>
            <p:cNvPicPr/>
            <p:nvPr/>
          </p:nvPicPr>
          <p:blipFill>
            <a:blip r:embed="rId16" cstate="print"/>
            <a:stretch>
              <a:fillRect/>
            </a:stretch>
          </p:blipFill>
          <p:spPr>
            <a:xfrm>
              <a:off x="6205346" y="3422904"/>
              <a:ext cx="201358" cy="207263"/>
            </a:xfrm>
            <a:prstGeom prst="rect">
              <a:avLst/>
            </a:prstGeom>
          </p:spPr>
        </p:pic>
        <p:pic>
          <p:nvPicPr>
            <p:cNvPr id="24" name="object 24"/>
            <p:cNvPicPr/>
            <p:nvPr/>
          </p:nvPicPr>
          <p:blipFill>
            <a:blip r:embed="rId17" cstate="print"/>
            <a:stretch>
              <a:fillRect/>
            </a:stretch>
          </p:blipFill>
          <p:spPr>
            <a:xfrm>
              <a:off x="6484619" y="2840736"/>
              <a:ext cx="419099" cy="603504"/>
            </a:xfrm>
            <a:prstGeom prst="rect">
              <a:avLst/>
            </a:prstGeom>
          </p:spPr>
        </p:pic>
        <p:sp>
          <p:nvSpPr>
            <p:cNvPr id="25" name="object 25"/>
            <p:cNvSpPr/>
            <p:nvPr/>
          </p:nvSpPr>
          <p:spPr>
            <a:xfrm>
              <a:off x="6485334" y="2811399"/>
              <a:ext cx="389890" cy="637540"/>
            </a:xfrm>
            <a:custGeom>
              <a:avLst/>
              <a:gdLst/>
              <a:ahLst/>
              <a:cxnLst/>
              <a:rect l="l" t="t" r="r" b="b"/>
              <a:pathLst>
                <a:path w="389890" h="637539">
                  <a:moveTo>
                    <a:pt x="27657" y="438497"/>
                  </a:moveTo>
                  <a:lnTo>
                    <a:pt x="9572" y="552402"/>
                  </a:lnTo>
                  <a:lnTo>
                    <a:pt x="2333" y="625221"/>
                  </a:lnTo>
                  <a:lnTo>
                    <a:pt x="0" y="633841"/>
                  </a:lnTo>
                  <a:lnTo>
                    <a:pt x="809" y="637032"/>
                  </a:lnTo>
                  <a:lnTo>
                    <a:pt x="6191" y="635079"/>
                  </a:lnTo>
                  <a:lnTo>
                    <a:pt x="17573" y="628269"/>
                  </a:lnTo>
                  <a:lnTo>
                    <a:pt x="27657" y="438497"/>
                  </a:lnTo>
                  <a:close/>
                </a:path>
                <a:path w="389890" h="637539">
                  <a:moveTo>
                    <a:pt x="159265" y="93276"/>
                  </a:moveTo>
                  <a:lnTo>
                    <a:pt x="89154" y="158496"/>
                  </a:lnTo>
                  <a:lnTo>
                    <a:pt x="50339" y="236601"/>
                  </a:lnTo>
                  <a:lnTo>
                    <a:pt x="30956" y="376428"/>
                  </a:lnTo>
                  <a:lnTo>
                    <a:pt x="27657" y="438497"/>
                  </a:lnTo>
                  <a:lnTo>
                    <a:pt x="36242" y="384429"/>
                  </a:lnTo>
                  <a:lnTo>
                    <a:pt x="89773" y="197024"/>
                  </a:lnTo>
                  <a:lnTo>
                    <a:pt x="159265" y="93276"/>
                  </a:lnTo>
                  <a:close/>
                </a:path>
                <a:path w="389890" h="637539">
                  <a:moveTo>
                    <a:pt x="389429" y="151257"/>
                  </a:moveTo>
                  <a:lnTo>
                    <a:pt x="348400" y="44481"/>
                  </a:lnTo>
                  <a:lnTo>
                    <a:pt x="312658" y="0"/>
                  </a:lnTo>
                  <a:lnTo>
                    <a:pt x="262342" y="9810"/>
                  </a:lnTo>
                  <a:lnTo>
                    <a:pt x="177593" y="65913"/>
                  </a:lnTo>
                  <a:lnTo>
                    <a:pt x="159265" y="93276"/>
                  </a:lnTo>
                  <a:lnTo>
                    <a:pt x="160829" y="91821"/>
                  </a:lnTo>
                  <a:lnTo>
                    <a:pt x="256984" y="50315"/>
                  </a:lnTo>
                  <a:lnTo>
                    <a:pt x="328850" y="76390"/>
                  </a:lnTo>
                  <a:lnTo>
                    <a:pt x="373856" y="125039"/>
                  </a:lnTo>
                  <a:lnTo>
                    <a:pt x="389429" y="151257"/>
                  </a:lnTo>
                  <a:close/>
                </a:path>
              </a:pathLst>
            </a:custGeom>
            <a:solidFill>
              <a:srgbClr val="FF9D28"/>
            </a:solidFill>
          </p:spPr>
          <p:txBody>
            <a:bodyPr wrap="square" lIns="0" tIns="0" rIns="0" bIns="0" rtlCol="0"/>
            <a:lstStyle/>
            <a:p>
              <a:endParaRPr/>
            </a:p>
          </p:txBody>
        </p:sp>
        <p:pic>
          <p:nvPicPr>
            <p:cNvPr id="26" name="object 26"/>
            <p:cNvPicPr/>
            <p:nvPr/>
          </p:nvPicPr>
          <p:blipFill>
            <a:blip r:embed="rId18" cstate="print"/>
            <a:stretch>
              <a:fillRect/>
            </a:stretch>
          </p:blipFill>
          <p:spPr>
            <a:xfrm>
              <a:off x="6496811" y="2895600"/>
              <a:ext cx="166115" cy="548640"/>
            </a:xfrm>
            <a:prstGeom prst="rect">
              <a:avLst/>
            </a:prstGeom>
          </p:spPr>
        </p:pic>
        <p:sp>
          <p:nvSpPr>
            <p:cNvPr id="27" name="object 27"/>
            <p:cNvSpPr/>
            <p:nvPr/>
          </p:nvSpPr>
          <p:spPr>
            <a:xfrm>
              <a:off x="6571502" y="3365754"/>
              <a:ext cx="390525" cy="327025"/>
            </a:xfrm>
            <a:custGeom>
              <a:avLst/>
              <a:gdLst/>
              <a:ahLst/>
              <a:cxnLst/>
              <a:rect l="l" t="t" r="r" b="b"/>
              <a:pathLst>
                <a:path w="390525" h="327025">
                  <a:moveTo>
                    <a:pt x="390129" y="287273"/>
                  </a:moveTo>
                  <a:lnTo>
                    <a:pt x="302713" y="87058"/>
                  </a:lnTo>
                  <a:lnTo>
                    <a:pt x="233728" y="0"/>
                  </a:lnTo>
                  <a:lnTo>
                    <a:pt x="147313" y="7810"/>
                  </a:lnTo>
                  <a:lnTo>
                    <a:pt x="7605" y="92201"/>
                  </a:lnTo>
                  <a:lnTo>
                    <a:pt x="0" y="151084"/>
                  </a:lnTo>
                  <a:lnTo>
                    <a:pt x="2197" y="199751"/>
                  </a:lnTo>
                  <a:lnTo>
                    <a:pt x="12990" y="239060"/>
                  </a:lnTo>
                  <a:lnTo>
                    <a:pt x="55529" y="293036"/>
                  </a:lnTo>
                  <a:lnTo>
                    <a:pt x="117952" y="319875"/>
                  </a:lnTo>
                  <a:lnTo>
                    <a:pt x="190597" y="326443"/>
                  </a:lnTo>
                  <a:lnTo>
                    <a:pt x="227733" y="324270"/>
                  </a:lnTo>
                  <a:lnTo>
                    <a:pt x="297592" y="313299"/>
                  </a:lnTo>
                  <a:lnTo>
                    <a:pt x="353514" y="299217"/>
                  </a:lnTo>
                  <a:lnTo>
                    <a:pt x="390129" y="287273"/>
                  </a:lnTo>
                  <a:close/>
                </a:path>
              </a:pathLst>
            </a:custGeom>
            <a:solidFill>
              <a:srgbClr val="F4BA1C"/>
            </a:solidFill>
          </p:spPr>
          <p:txBody>
            <a:bodyPr wrap="square" lIns="0" tIns="0" rIns="0" bIns="0" rtlCol="0"/>
            <a:lstStyle/>
            <a:p>
              <a:endParaRPr/>
            </a:p>
          </p:txBody>
        </p:sp>
        <p:pic>
          <p:nvPicPr>
            <p:cNvPr id="28" name="object 28"/>
            <p:cNvPicPr/>
            <p:nvPr/>
          </p:nvPicPr>
          <p:blipFill>
            <a:blip r:embed="rId19" cstate="print"/>
            <a:stretch>
              <a:fillRect/>
            </a:stretch>
          </p:blipFill>
          <p:spPr>
            <a:xfrm>
              <a:off x="6577583" y="3424427"/>
              <a:ext cx="413003" cy="341375"/>
            </a:xfrm>
            <a:prstGeom prst="rect">
              <a:avLst/>
            </a:prstGeom>
          </p:spPr>
        </p:pic>
        <p:sp>
          <p:nvSpPr>
            <p:cNvPr id="29" name="object 29"/>
            <p:cNvSpPr/>
            <p:nvPr/>
          </p:nvSpPr>
          <p:spPr>
            <a:xfrm>
              <a:off x="6228730" y="3391352"/>
              <a:ext cx="255904" cy="248285"/>
            </a:xfrm>
            <a:custGeom>
              <a:avLst/>
              <a:gdLst/>
              <a:ahLst/>
              <a:cxnLst/>
              <a:rect l="l" t="t" r="r" b="b"/>
              <a:pathLst>
                <a:path w="255904" h="248285">
                  <a:moveTo>
                    <a:pt x="255889" y="42219"/>
                  </a:moveTo>
                  <a:lnTo>
                    <a:pt x="87915" y="0"/>
                  </a:lnTo>
                  <a:lnTo>
                    <a:pt x="9382" y="7358"/>
                  </a:lnTo>
                  <a:lnTo>
                    <a:pt x="0" y="83581"/>
                  </a:lnTo>
                  <a:lnTo>
                    <a:pt x="39481" y="247959"/>
                  </a:lnTo>
                  <a:lnTo>
                    <a:pt x="143160" y="230171"/>
                  </a:lnTo>
                  <a:lnTo>
                    <a:pt x="200263" y="202811"/>
                  </a:lnTo>
                  <a:lnTo>
                    <a:pt x="231076" y="146589"/>
                  </a:lnTo>
                  <a:lnTo>
                    <a:pt x="255889" y="42219"/>
                  </a:lnTo>
                  <a:close/>
                </a:path>
              </a:pathLst>
            </a:custGeom>
            <a:solidFill>
              <a:srgbClr val="FF9D28"/>
            </a:solidFill>
          </p:spPr>
          <p:txBody>
            <a:bodyPr wrap="square" lIns="0" tIns="0" rIns="0" bIns="0" rtlCol="0"/>
            <a:lstStyle/>
            <a:p>
              <a:endParaRPr/>
            </a:p>
          </p:txBody>
        </p:sp>
        <p:pic>
          <p:nvPicPr>
            <p:cNvPr id="30" name="object 30"/>
            <p:cNvPicPr/>
            <p:nvPr/>
          </p:nvPicPr>
          <p:blipFill>
            <a:blip r:embed="rId20" cstate="print"/>
            <a:stretch>
              <a:fillRect/>
            </a:stretch>
          </p:blipFill>
          <p:spPr>
            <a:xfrm>
              <a:off x="6268021" y="3415855"/>
              <a:ext cx="343090" cy="223646"/>
            </a:xfrm>
            <a:prstGeom prst="rect">
              <a:avLst/>
            </a:prstGeom>
          </p:spPr>
        </p:pic>
        <p:pic>
          <p:nvPicPr>
            <p:cNvPr id="31" name="object 31"/>
            <p:cNvPicPr/>
            <p:nvPr/>
          </p:nvPicPr>
          <p:blipFill>
            <a:blip r:embed="rId21" cstate="print"/>
            <a:stretch>
              <a:fillRect/>
            </a:stretch>
          </p:blipFill>
          <p:spPr>
            <a:xfrm>
              <a:off x="6509003" y="2878836"/>
              <a:ext cx="685800" cy="560831"/>
            </a:xfrm>
            <a:prstGeom prst="rect">
              <a:avLst/>
            </a:prstGeom>
          </p:spPr>
        </p:pic>
        <p:sp>
          <p:nvSpPr>
            <p:cNvPr id="32" name="object 32"/>
            <p:cNvSpPr/>
            <p:nvPr/>
          </p:nvSpPr>
          <p:spPr>
            <a:xfrm>
              <a:off x="6509670" y="2846451"/>
              <a:ext cx="654685" cy="599440"/>
            </a:xfrm>
            <a:custGeom>
              <a:avLst/>
              <a:gdLst/>
              <a:ahLst/>
              <a:cxnLst/>
              <a:rect l="l" t="t" r="r" b="b"/>
              <a:pathLst>
                <a:path w="654684" h="599439">
                  <a:moveTo>
                    <a:pt x="63640" y="413445"/>
                  </a:moveTo>
                  <a:lnTo>
                    <a:pt x="22121" y="522946"/>
                  </a:lnTo>
                  <a:lnTo>
                    <a:pt x="3905" y="588645"/>
                  </a:lnTo>
                  <a:lnTo>
                    <a:pt x="0" y="596360"/>
                  </a:lnTo>
                  <a:lnTo>
                    <a:pt x="1238" y="598932"/>
                  </a:lnTo>
                  <a:lnTo>
                    <a:pt x="9906" y="596360"/>
                  </a:lnTo>
                  <a:lnTo>
                    <a:pt x="28289" y="588645"/>
                  </a:lnTo>
                  <a:lnTo>
                    <a:pt x="63640" y="413445"/>
                  </a:lnTo>
                  <a:close/>
                </a:path>
                <a:path w="654684" h="599439">
                  <a:moveTo>
                    <a:pt x="299369" y="101396"/>
                  </a:moveTo>
                  <a:lnTo>
                    <a:pt x="186451" y="163877"/>
                  </a:lnTo>
                  <a:lnTo>
                    <a:pt x="117824" y="236982"/>
                  </a:lnTo>
                  <a:lnTo>
                    <a:pt x="73771" y="363235"/>
                  </a:lnTo>
                  <a:lnTo>
                    <a:pt x="63640" y="413445"/>
                  </a:lnTo>
                  <a:lnTo>
                    <a:pt x="79914" y="370522"/>
                  </a:lnTo>
                  <a:lnTo>
                    <a:pt x="181998" y="198381"/>
                  </a:lnTo>
                  <a:lnTo>
                    <a:pt x="299369" y="101396"/>
                  </a:lnTo>
                  <a:close/>
                </a:path>
                <a:path w="654684" h="599439">
                  <a:moveTo>
                    <a:pt x="654653" y="125349"/>
                  </a:moveTo>
                  <a:lnTo>
                    <a:pt x="600765" y="35385"/>
                  </a:lnTo>
                  <a:lnTo>
                    <a:pt x="549306" y="0"/>
                  </a:lnTo>
                  <a:lnTo>
                    <a:pt x="470130" y="14335"/>
                  </a:lnTo>
                  <a:lnTo>
                    <a:pt x="333089" y="73533"/>
                  </a:lnTo>
                  <a:lnTo>
                    <a:pt x="299369" y="101396"/>
                  </a:lnTo>
                  <a:lnTo>
                    <a:pt x="305657" y="97917"/>
                  </a:lnTo>
                  <a:lnTo>
                    <a:pt x="459200" y="50768"/>
                  </a:lnTo>
                  <a:lnTo>
                    <a:pt x="568166" y="65913"/>
                  </a:lnTo>
                  <a:lnTo>
                    <a:pt x="633126" y="103917"/>
                  </a:lnTo>
                  <a:lnTo>
                    <a:pt x="654653" y="125349"/>
                  </a:lnTo>
                  <a:close/>
                </a:path>
              </a:pathLst>
            </a:custGeom>
            <a:solidFill>
              <a:srgbClr val="FF9D28"/>
            </a:solidFill>
          </p:spPr>
          <p:txBody>
            <a:bodyPr wrap="square" lIns="0" tIns="0" rIns="0" bIns="0" rtlCol="0"/>
            <a:lstStyle/>
            <a:p>
              <a:endParaRPr/>
            </a:p>
          </p:txBody>
        </p:sp>
        <p:pic>
          <p:nvPicPr>
            <p:cNvPr id="33" name="object 33"/>
            <p:cNvPicPr/>
            <p:nvPr/>
          </p:nvPicPr>
          <p:blipFill>
            <a:blip r:embed="rId22" cstate="print"/>
            <a:stretch>
              <a:fillRect/>
            </a:stretch>
          </p:blipFill>
          <p:spPr>
            <a:xfrm>
              <a:off x="6530339" y="2932176"/>
              <a:ext cx="307847" cy="507491"/>
            </a:xfrm>
            <a:prstGeom prst="rect">
              <a:avLst/>
            </a:prstGeom>
          </p:spPr>
        </p:pic>
        <p:sp>
          <p:nvSpPr>
            <p:cNvPr id="34" name="object 34"/>
            <p:cNvSpPr/>
            <p:nvPr/>
          </p:nvSpPr>
          <p:spPr>
            <a:xfrm>
              <a:off x="6234684" y="3453383"/>
              <a:ext cx="107314" cy="60960"/>
            </a:xfrm>
            <a:custGeom>
              <a:avLst/>
              <a:gdLst/>
              <a:ahLst/>
              <a:cxnLst/>
              <a:rect l="l" t="t" r="r" b="b"/>
              <a:pathLst>
                <a:path w="107314" h="60960">
                  <a:moveTo>
                    <a:pt x="29565" y="25387"/>
                  </a:moveTo>
                  <a:lnTo>
                    <a:pt x="27432" y="9144"/>
                  </a:lnTo>
                  <a:lnTo>
                    <a:pt x="13284" y="11671"/>
                  </a:lnTo>
                  <a:lnTo>
                    <a:pt x="5715" y="17907"/>
                  </a:lnTo>
                  <a:lnTo>
                    <a:pt x="2133" y="32727"/>
                  </a:lnTo>
                  <a:lnTo>
                    <a:pt x="0" y="60960"/>
                  </a:lnTo>
                  <a:lnTo>
                    <a:pt x="14998" y="53301"/>
                  </a:lnTo>
                  <a:lnTo>
                    <a:pt x="25146" y="40767"/>
                  </a:lnTo>
                  <a:lnTo>
                    <a:pt x="29565" y="25387"/>
                  </a:lnTo>
                  <a:close/>
                </a:path>
                <a:path w="107314" h="60960">
                  <a:moveTo>
                    <a:pt x="106984" y="15430"/>
                  </a:moveTo>
                  <a:lnTo>
                    <a:pt x="102108" y="0"/>
                  </a:lnTo>
                  <a:lnTo>
                    <a:pt x="87261" y="5143"/>
                  </a:lnTo>
                  <a:lnTo>
                    <a:pt x="80581" y="12573"/>
                  </a:lnTo>
                  <a:lnTo>
                    <a:pt x="80454" y="27432"/>
                  </a:lnTo>
                  <a:lnTo>
                    <a:pt x="85344" y="54864"/>
                  </a:lnTo>
                  <a:lnTo>
                    <a:pt x="98463" y="44577"/>
                  </a:lnTo>
                  <a:lnTo>
                    <a:pt x="105727" y="30861"/>
                  </a:lnTo>
                  <a:lnTo>
                    <a:pt x="106984" y="15430"/>
                  </a:lnTo>
                  <a:close/>
                </a:path>
              </a:pathLst>
            </a:custGeom>
            <a:solidFill>
              <a:srgbClr val="FFFFFF"/>
            </a:solidFill>
          </p:spPr>
          <p:txBody>
            <a:bodyPr wrap="square" lIns="0" tIns="0" rIns="0" bIns="0" rtlCol="0"/>
            <a:lstStyle/>
            <a:p>
              <a:endParaRPr/>
            </a:p>
          </p:txBody>
        </p:sp>
        <p:pic>
          <p:nvPicPr>
            <p:cNvPr id="35" name="object 35"/>
            <p:cNvPicPr/>
            <p:nvPr/>
          </p:nvPicPr>
          <p:blipFill>
            <a:blip r:embed="rId23" cstate="print"/>
            <a:stretch>
              <a:fillRect/>
            </a:stretch>
          </p:blipFill>
          <p:spPr>
            <a:xfrm>
              <a:off x="6454334" y="3517391"/>
              <a:ext cx="105532" cy="245363"/>
            </a:xfrm>
            <a:prstGeom prst="rect">
              <a:avLst/>
            </a:prstGeom>
          </p:spPr>
        </p:pic>
        <p:sp>
          <p:nvSpPr>
            <p:cNvPr id="36" name="object 36"/>
            <p:cNvSpPr/>
            <p:nvPr/>
          </p:nvSpPr>
          <p:spPr>
            <a:xfrm>
              <a:off x="6256515" y="3181819"/>
              <a:ext cx="384810" cy="652780"/>
            </a:xfrm>
            <a:custGeom>
              <a:avLst/>
              <a:gdLst/>
              <a:ahLst/>
              <a:cxnLst/>
              <a:rect l="l" t="t" r="r" b="b"/>
              <a:pathLst>
                <a:path w="384809" h="652779">
                  <a:moveTo>
                    <a:pt x="148856" y="254800"/>
                  </a:moveTo>
                  <a:lnTo>
                    <a:pt x="123799" y="122313"/>
                  </a:lnTo>
                  <a:lnTo>
                    <a:pt x="102755" y="52108"/>
                  </a:lnTo>
                  <a:lnTo>
                    <a:pt x="74269" y="20777"/>
                  </a:lnTo>
                  <a:lnTo>
                    <a:pt x="26936" y="4864"/>
                  </a:lnTo>
                  <a:lnTo>
                    <a:pt x="6832" y="0"/>
                  </a:lnTo>
                  <a:lnTo>
                    <a:pt x="0" y="1206"/>
                  </a:lnTo>
                  <a:lnTo>
                    <a:pt x="4356" y="9385"/>
                  </a:lnTo>
                  <a:lnTo>
                    <a:pt x="17818" y="25438"/>
                  </a:lnTo>
                  <a:lnTo>
                    <a:pt x="38303" y="50241"/>
                  </a:lnTo>
                  <a:lnTo>
                    <a:pt x="63728" y="84683"/>
                  </a:lnTo>
                  <a:lnTo>
                    <a:pt x="92024" y="129667"/>
                  </a:lnTo>
                  <a:lnTo>
                    <a:pt x="121081" y="186080"/>
                  </a:lnTo>
                  <a:lnTo>
                    <a:pt x="148856" y="254800"/>
                  </a:lnTo>
                  <a:close/>
                </a:path>
                <a:path w="384809" h="652779">
                  <a:moveTo>
                    <a:pt x="384429" y="544982"/>
                  </a:moveTo>
                  <a:lnTo>
                    <a:pt x="356019" y="446062"/>
                  </a:lnTo>
                  <a:lnTo>
                    <a:pt x="323354" y="393484"/>
                  </a:lnTo>
                  <a:lnTo>
                    <a:pt x="294106" y="356908"/>
                  </a:lnTo>
                  <a:lnTo>
                    <a:pt x="281444" y="343192"/>
                  </a:lnTo>
                  <a:lnTo>
                    <a:pt x="300012" y="386016"/>
                  </a:lnTo>
                  <a:lnTo>
                    <a:pt x="316877" y="429679"/>
                  </a:lnTo>
                  <a:lnTo>
                    <a:pt x="332016" y="473925"/>
                  </a:lnTo>
                  <a:lnTo>
                    <a:pt x="345452" y="518452"/>
                  </a:lnTo>
                  <a:lnTo>
                    <a:pt x="354406" y="584936"/>
                  </a:lnTo>
                  <a:lnTo>
                    <a:pt x="357644" y="652564"/>
                  </a:lnTo>
                  <a:lnTo>
                    <a:pt x="373621" y="618807"/>
                  </a:lnTo>
                  <a:lnTo>
                    <a:pt x="382600" y="582460"/>
                  </a:lnTo>
                  <a:lnTo>
                    <a:pt x="384429" y="544982"/>
                  </a:lnTo>
                  <a:close/>
                </a:path>
              </a:pathLst>
            </a:custGeom>
            <a:solidFill>
              <a:srgbClr val="7B0117"/>
            </a:solidFill>
          </p:spPr>
          <p:txBody>
            <a:bodyPr wrap="square" lIns="0" tIns="0" rIns="0" bIns="0" rtlCol="0"/>
            <a:lstStyle/>
            <a:p>
              <a:endParaRPr/>
            </a:p>
          </p:txBody>
        </p:sp>
        <p:pic>
          <p:nvPicPr>
            <p:cNvPr id="37" name="object 37"/>
            <p:cNvPicPr/>
            <p:nvPr/>
          </p:nvPicPr>
          <p:blipFill>
            <a:blip r:embed="rId24" cstate="print"/>
            <a:stretch>
              <a:fillRect/>
            </a:stretch>
          </p:blipFill>
          <p:spPr>
            <a:xfrm>
              <a:off x="6158888" y="3272027"/>
              <a:ext cx="190095" cy="156971"/>
            </a:xfrm>
            <a:prstGeom prst="rect">
              <a:avLst/>
            </a:prstGeom>
          </p:spPr>
        </p:pic>
        <p:pic>
          <p:nvPicPr>
            <p:cNvPr id="38" name="object 38"/>
            <p:cNvPicPr/>
            <p:nvPr/>
          </p:nvPicPr>
          <p:blipFill>
            <a:blip r:embed="rId25" cstate="print"/>
            <a:stretch>
              <a:fillRect/>
            </a:stretch>
          </p:blipFill>
          <p:spPr>
            <a:xfrm>
              <a:off x="6097523" y="1057655"/>
              <a:ext cx="3960875" cy="3313176"/>
            </a:xfrm>
            <a:prstGeom prst="rect">
              <a:avLst/>
            </a:prstGeom>
          </p:spPr>
        </p:pic>
        <p:pic>
          <p:nvPicPr>
            <p:cNvPr id="39" name="object 39"/>
            <p:cNvPicPr/>
            <p:nvPr/>
          </p:nvPicPr>
          <p:blipFill>
            <a:blip r:embed="rId26" cstate="print"/>
            <a:stretch>
              <a:fillRect/>
            </a:stretch>
          </p:blipFill>
          <p:spPr>
            <a:xfrm>
              <a:off x="8825483" y="2154936"/>
              <a:ext cx="83819" cy="82295"/>
            </a:xfrm>
            <a:prstGeom prst="rect">
              <a:avLst/>
            </a:prstGeom>
          </p:spPr>
        </p:pic>
        <p:pic>
          <p:nvPicPr>
            <p:cNvPr id="40" name="object 40"/>
            <p:cNvPicPr/>
            <p:nvPr/>
          </p:nvPicPr>
          <p:blipFill>
            <a:blip r:embed="rId27" cstate="print"/>
            <a:stretch>
              <a:fillRect/>
            </a:stretch>
          </p:blipFill>
          <p:spPr>
            <a:xfrm>
              <a:off x="8865107" y="2048255"/>
              <a:ext cx="41147" cy="41147"/>
            </a:xfrm>
            <a:prstGeom prst="rect">
              <a:avLst/>
            </a:prstGeom>
          </p:spPr>
        </p:pic>
        <p:pic>
          <p:nvPicPr>
            <p:cNvPr id="41" name="object 41"/>
            <p:cNvPicPr/>
            <p:nvPr/>
          </p:nvPicPr>
          <p:blipFill>
            <a:blip r:embed="rId28" cstate="print"/>
            <a:stretch>
              <a:fillRect/>
            </a:stretch>
          </p:blipFill>
          <p:spPr>
            <a:xfrm>
              <a:off x="8290559" y="4064507"/>
              <a:ext cx="83819" cy="82295"/>
            </a:xfrm>
            <a:prstGeom prst="rect">
              <a:avLst/>
            </a:prstGeom>
          </p:spPr>
        </p:pic>
        <p:pic>
          <p:nvPicPr>
            <p:cNvPr id="42" name="object 42"/>
            <p:cNvPicPr/>
            <p:nvPr/>
          </p:nvPicPr>
          <p:blipFill>
            <a:blip r:embed="rId29" cstate="print"/>
            <a:stretch>
              <a:fillRect/>
            </a:stretch>
          </p:blipFill>
          <p:spPr>
            <a:xfrm>
              <a:off x="8325611" y="3921251"/>
              <a:ext cx="60959" cy="59435"/>
            </a:xfrm>
            <a:prstGeom prst="rect">
              <a:avLst/>
            </a:prstGeom>
          </p:spPr>
        </p:pic>
        <p:pic>
          <p:nvPicPr>
            <p:cNvPr id="43" name="object 43"/>
            <p:cNvPicPr/>
            <p:nvPr/>
          </p:nvPicPr>
          <p:blipFill>
            <a:blip r:embed="rId30" cstate="print"/>
            <a:stretch>
              <a:fillRect/>
            </a:stretch>
          </p:blipFill>
          <p:spPr>
            <a:xfrm>
              <a:off x="8496299" y="3980688"/>
              <a:ext cx="39623" cy="39623"/>
            </a:xfrm>
            <a:prstGeom prst="rect">
              <a:avLst/>
            </a:prstGeom>
          </p:spPr>
        </p:pic>
        <p:pic>
          <p:nvPicPr>
            <p:cNvPr id="44" name="object 44"/>
            <p:cNvPicPr/>
            <p:nvPr/>
          </p:nvPicPr>
          <p:blipFill>
            <a:blip r:embed="rId31" cstate="print"/>
            <a:stretch>
              <a:fillRect/>
            </a:stretch>
          </p:blipFill>
          <p:spPr>
            <a:xfrm>
              <a:off x="8974835" y="3098291"/>
              <a:ext cx="60959" cy="59435"/>
            </a:xfrm>
            <a:prstGeom prst="rect">
              <a:avLst/>
            </a:prstGeom>
          </p:spPr>
        </p:pic>
        <p:pic>
          <p:nvPicPr>
            <p:cNvPr id="45" name="object 45"/>
            <p:cNvPicPr/>
            <p:nvPr/>
          </p:nvPicPr>
          <p:blipFill>
            <a:blip r:embed="rId32" cstate="print"/>
            <a:stretch>
              <a:fillRect/>
            </a:stretch>
          </p:blipFill>
          <p:spPr>
            <a:xfrm>
              <a:off x="9717023" y="3185160"/>
              <a:ext cx="59435" cy="60959"/>
            </a:xfrm>
            <a:prstGeom prst="rect">
              <a:avLst/>
            </a:prstGeom>
          </p:spPr>
        </p:pic>
        <p:pic>
          <p:nvPicPr>
            <p:cNvPr id="46" name="object 46"/>
            <p:cNvPicPr/>
            <p:nvPr/>
          </p:nvPicPr>
          <p:blipFill>
            <a:blip r:embed="rId33" cstate="print"/>
            <a:stretch>
              <a:fillRect/>
            </a:stretch>
          </p:blipFill>
          <p:spPr>
            <a:xfrm>
              <a:off x="9587483" y="3153155"/>
              <a:ext cx="41147" cy="41147"/>
            </a:xfrm>
            <a:prstGeom prst="rect">
              <a:avLst/>
            </a:prstGeom>
          </p:spPr>
        </p:pic>
        <p:pic>
          <p:nvPicPr>
            <p:cNvPr id="47" name="object 47"/>
            <p:cNvPicPr/>
            <p:nvPr/>
          </p:nvPicPr>
          <p:blipFill>
            <a:blip r:embed="rId34" cstate="print"/>
            <a:stretch>
              <a:fillRect/>
            </a:stretch>
          </p:blipFill>
          <p:spPr>
            <a:xfrm>
              <a:off x="9889235" y="3089148"/>
              <a:ext cx="41147" cy="39623"/>
            </a:xfrm>
            <a:prstGeom prst="rect">
              <a:avLst/>
            </a:prstGeom>
          </p:spPr>
        </p:pic>
        <p:pic>
          <p:nvPicPr>
            <p:cNvPr id="48" name="object 48"/>
            <p:cNvPicPr/>
            <p:nvPr/>
          </p:nvPicPr>
          <p:blipFill>
            <a:blip r:embed="rId35" cstate="print"/>
            <a:stretch>
              <a:fillRect/>
            </a:stretch>
          </p:blipFill>
          <p:spPr>
            <a:xfrm>
              <a:off x="9755123" y="3543300"/>
              <a:ext cx="24383" cy="24383"/>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 y="527"/>
            <a:ext cx="13817599" cy="7773445"/>
          </a:xfrm>
          <a:prstGeom prst="rect">
            <a:avLst/>
          </a:prstGeom>
        </p:spPr>
      </p:pic>
      <p:pic>
        <p:nvPicPr>
          <p:cNvPr id="3" name="object 3"/>
          <p:cNvPicPr/>
          <p:nvPr/>
        </p:nvPicPr>
        <p:blipFill>
          <a:blip r:embed="rId3" cstate="print"/>
          <a:stretch>
            <a:fillRect/>
          </a:stretch>
        </p:blipFill>
        <p:spPr>
          <a:xfrm>
            <a:off x="13555908" y="5389392"/>
            <a:ext cx="136081" cy="133987"/>
          </a:xfrm>
          <a:prstGeom prst="rect">
            <a:avLst/>
          </a:prstGeom>
        </p:spPr>
      </p:pic>
      <p:grpSp>
        <p:nvGrpSpPr>
          <p:cNvPr id="4" name="object 4"/>
          <p:cNvGrpSpPr/>
          <p:nvPr/>
        </p:nvGrpSpPr>
        <p:grpSpPr>
          <a:xfrm>
            <a:off x="288909" y="2563065"/>
            <a:ext cx="71529" cy="71529"/>
            <a:chOff x="210305" y="2923032"/>
            <a:chExt cx="52069" cy="52069"/>
          </a:xfrm>
        </p:grpSpPr>
        <p:sp>
          <p:nvSpPr>
            <p:cNvPr id="5" name="object 5"/>
            <p:cNvSpPr/>
            <p:nvPr/>
          </p:nvSpPr>
          <p:spPr>
            <a:xfrm>
              <a:off x="210305" y="2923032"/>
              <a:ext cx="50800" cy="52069"/>
            </a:xfrm>
            <a:custGeom>
              <a:avLst/>
              <a:gdLst/>
              <a:ahLst/>
              <a:cxnLst/>
              <a:rect l="l" t="t" r="r" b="b"/>
              <a:pathLst>
                <a:path w="50800" h="52069">
                  <a:moveTo>
                    <a:pt x="50292" y="32004"/>
                  </a:moveTo>
                  <a:lnTo>
                    <a:pt x="50292" y="27432"/>
                  </a:lnTo>
                  <a:lnTo>
                    <a:pt x="49053" y="16716"/>
                  </a:lnTo>
                  <a:lnTo>
                    <a:pt x="43815" y="8001"/>
                  </a:lnTo>
                  <a:lnTo>
                    <a:pt x="35718" y="2143"/>
                  </a:lnTo>
                  <a:lnTo>
                    <a:pt x="25908" y="0"/>
                  </a:lnTo>
                  <a:lnTo>
                    <a:pt x="15430" y="2119"/>
                  </a:lnTo>
                  <a:lnTo>
                    <a:pt x="7239" y="7810"/>
                  </a:lnTo>
                  <a:lnTo>
                    <a:pt x="1905" y="16073"/>
                  </a:lnTo>
                  <a:lnTo>
                    <a:pt x="0" y="25908"/>
                  </a:lnTo>
                  <a:lnTo>
                    <a:pt x="0" y="32004"/>
                  </a:lnTo>
                  <a:lnTo>
                    <a:pt x="1524" y="36576"/>
                  </a:lnTo>
                  <a:lnTo>
                    <a:pt x="4572" y="39624"/>
                  </a:lnTo>
                  <a:lnTo>
                    <a:pt x="4572" y="41148"/>
                  </a:lnTo>
                  <a:lnTo>
                    <a:pt x="6096" y="41148"/>
                  </a:lnTo>
                  <a:lnTo>
                    <a:pt x="6096" y="44196"/>
                  </a:lnTo>
                  <a:lnTo>
                    <a:pt x="10668" y="48768"/>
                  </a:lnTo>
                  <a:lnTo>
                    <a:pt x="16764" y="51816"/>
                  </a:lnTo>
                  <a:lnTo>
                    <a:pt x="31813" y="51839"/>
                  </a:lnTo>
                  <a:lnTo>
                    <a:pt x="37719" y="49720"/>
                  </a:lnTo>
                  <a:lnTo>
                    <a:pt x="43053" y="45600"/>
                  </a:lnTo>
                  <a:lnTo>
                    <a:pt x="47244" y="39624"/>
                  </a:lnTo>
                  <a:lnTo>
                    <a:pt x="48768" y="38100"/>
                  </a:lnTo>
                  <a:lnTo>
                    <a:pt x="50292" y="32004"/>
                  </a:lnTo>
                  <a:close/>
                </a:path>
              </a:pathLst>
            </a:custGeom>
            <a:solidFill>
              <a:srgbClr val="FFBEAC"/>
            </a:solidFill>
          </p:spPr>
          <p:txBody>
            <a:bodyPr wrap="square" lIns="0" tIns="0" rIns="0" bIns="0" rtlCol="0"/>
            <a:lstStyle/>
            <a:p>
              <a:endParaRPr/>
            </a:p>
          </p:txBody>
        </p:sp>
        <p:sp>
          <p:nvSpPr>
            <p:cNvPr id="6" name="object 6"/>
            <p:cNvSpPr/>
            <p:nvPr/>
          </p:nvSpPr>
          <p:spPr>
            <a:xfrm>
              <a:off x="210925" y="2924555"/>
              <a:ext cx="51435" cy="40005"/>
            </a:xfrm>
            <a:custGeom>
              <a:avLst/>
              <a:gdLst/>
              <a:ahLst/>
              <a:cxnLst/>
              <a:rect l="l" t="t" r="r" b="b"/>
              <a:pathLst>
                <a:path w="51435" h="40005">
                  <a:moveTo>
                    <a:pt x="51196" y="30479"/>
                  </a:moveTo>
                  <a:lnTo>
                    <a:pt x="51196" y="25907"/>
                  </a:lnTo>
                  <a:lnTo>
                    <a:pt x="49291" y="15430"/>
                  </a:lnTo>
                  <a:lnTo>
                    <a:pt x="43957" y="7238"/>
                  </a:lnTo>
                  <a:lnTo>
                    <a:pt x="35766" y="1904"/>
                  </a:lnTo>
                  <a:lnTo>
                    <a:pt x="25288" y="0"/>
                  </a:lnTo>
                  <a:lnTo>
                    <a:pt x="12096" y="2952"/>
                  </a:lnTo>
                  <a:lnTo>
                    <a:pt x="3190" y="12191"/>
                  </a:lnTo>
                  <a:lnTo>
                    <a:pt x="0" y="24860"/>
                  </a:lnTo>
                  <a:lnTo>
                    <a:pt x="3952" y="38099"/>
                  </a:lnTo>
                  <a:lnTo>
                    <a:pt x="1214" y="27789"/>
                  </a:lnTo>
                  <a:lnTo>
                    <a:pt x="3762" y="18478"/>
                  </a:lnTo>
                  <a:lnTo>
                    <a:pt x="10596" y="11739"/>
                  </a:lnTo>
                  <a:lnTo>
                    <a:pt x="20716" y="9143"/>
                  </a:lnTo>
                  <a:lnTo>
                    <a:pt x="37195" y="9191"/>
                  </a:lnTo>
                  <a:lnTo>
                    <a:pt x="47386" y="15239"/>
                  </a:lnTo>
                  <a:lnTo>
                    <a:pt x="50720" y="25860"/>
                  </a:lnTo>
                  <a:lnTo>
                    <a:pt x="46624" y="39623"/>
                  </a:lnTo>
                  <a:lnTo>
                    <a:pt x="49672" y="36575"/>
                  </a:lnTo>
                  <a:lnTo>
                    <a:pt x="51196" y="30479"/>
                  </a:lnTo>
                  <a:close/>
                </a:path>
              </a:pathLst>
            </a:custGeom>
            <a:solidFill>
              <a:srgbClr val="DD5B41"/>
            </a:solidFill>
          </p:spPr>
          <p:txBody>
            <a:bodyPr wrap="square" lIns="0" tIns="0" rIns="0" bIns="0" rtlCol="0"/>
            <a:lstStyle/>
            <a:p>
              <a:endParaRPr/>
            </a:p>
          </p:txBody>
        </p:sp>
      </p:grpSp>
      <p:grpSp>
        <p:nvGrpSpPr>
          <p:cNvPr id="7" name="object 7"/>
          <p:cNvGrpSpPr/>
          <p:nvPr/>
        </p:nvGrpSpPr>
        <p:grpSpPr>
          <a:xfrm>
            <a:off x="0" y="523"/>
            <a:ext cx="753687" cy="5602931"/>
            <a:chOff x="0" y="1057656"/>
            <a:chExt cx="548640" cy="4078604"/>
          </a:xfrm>
        </p:grpSpPr>
        <p:sp>
          <p:nvSpPr>
            <p:cNvPr id="8" name="object 8"/>
            <p:cNvSpPr/>
            <p:nvPr/>
          </p:nvSpPr>
          <p:spPr>
            <a:xfrm>
              <a:off x="473957" y="3476244"/>
              <a:ext cx="50800" cy="52069"/>
            </a:xfrm>
            <a:custGeom>
              <a:avLst/>
              <a:gdLst/>
              <a:ahLst/>
              <a:cxnLst/>
              <a:rect l="l" t="t" r="r" b="b"/>
              <a:pathLst>
                <a:path w="50800" h="52070">
                  <a:moveTo>
                    <a:pt x="50292" y="32004"/>
                  </a:moveTo>
                  <a:lnTo>
                    <a:pt x="50292" y="27432"/>
                  </a:lnTo>
                  <a:lnTo>
                    <a:pt x="48387" y="16716"/>
                  </a:lnTo>
                  <a:lnTo>
                    <a:pt x="43053" y="8001"/>
                  </a:lnTo>
                  <a:lnTo>
                    <a:pt x="34861" y="2143"/>
                  </a:lnTo>
                  <a:lnTo>
                    <a:pt x="24384" y="0"/>
                  </a:lnTo>
                  <a:lnTo>
                    <a:pt x="15240" y="2019"/>
                  </a:lnTo>
                  <a:lnTo>
                    <a:pt x="14787" y="2119"/>
                  </a:lnTo>
                  <a:lnTo>
                    <a:pt x="7048" y="7810"/>
                  </a:lnTo>
                  <a:lnTo>
                    <a:pt x="1881" y="16073"/>
                  </a:lnTo>
                  <a:lnTo>
                    <a:pt x="0" y="25908"/>
                  </a:lnTo>
                  <a:lnTo>
                    <a:pt x="0" y="32004"/>
                  </a:lnTo>
                  <a:lnTo>
                    <a:pt x="1524" y="35052"/>
                  </a:lnTo>
                  <a:lnTo>
                    <a:pt x="1524" y="39624"/>
                  </a:lnTo>
                  <a:lnTo>
                    <a:pt x="3048" y="39624"/>
                  </a:lnTo>
                  <a:lnTo>
                    <a:pt x="3048" y="41148"/>
                  </a:lnTo>
                  <a:lnTo>
                    <a:pt x="4572" y="42672"/>
                  </a:lnTo>
                  <a:lnTo>
                    <a:pt x="4572" y="44196"/>
                  </a:lnTo>
                  <a:lnTo>
                    <a:pt x="6096" y="45720"/>
                  </a:lnTo>
                  <a:lnTo>
                    <a:pt x="7620" y="45720"/>
                  </a:lnTo>
                  <a:lnTo>
                    <a:pt x="7620" y="47244"/>
                  </a:lnTo>
                  <a:lnTo>
                    <a:pt x="10668" y="47244"/>
                  </a:lnTo>
                  <a:lnTo>
                    <a:pt x="15240" y="50292"/>
                  </a:lnTo>
                  <a:lnTo>
                    <a:pt x="19812" y="51816"/>
                  </a:lnTo>
                  <a:lnTo>
                    <a:pt x="24384" y="51816"/>
                  </a:lnTo>
                  <a:lnTo>
                    <a:pt x="31146" y="51625"/>
                  </a:lnTo>
                  <a:lnTo>
                    <a:pt x="37338" y="49149"/>
                  </a:lnTo>
                  <a:lnTo>
                    <a:pt x="42386" y="44958"/>
                  </a:lnTo>
                  <a:lnTo>
                    <a:pt x="45720" y="39624"/>
                  </a:lnTo>
                  <a:lnTo>
                    <a:pt x="48768" y="36576"/>
                  </a:lnTo>
                  <a:lnTo>
                    <a:pt x="50292" y="32004"/>
                  </a:lnTo>
                  <a:close/>
                </a:path>
              </a:pathLst>
            </a:custGeom>
            <a:solidFill>
              <a:srgbClr val="FFBEAC"/>
            </a:solidFill>
          </p:spPr>
          <p:txBody>
            <a:bodyPr wrap="square" lIns="0" tIns="0" rIns="0" bIns="0" rtlCol="0"/>
            <a:lstStyle/>
            <a:p>
              <a:endParaRPr/>
            </a:p>
          </p:txBody>
        </p:sp>
        <p:sp>
          <p:nvSpPr>
            <p:cNvPr id="9" name="object 9"/>
            <p:cNvSpPr/>
            <p:nvPr/>
          </p:nvSpPr>
          <p:spPr>
            <a:xfrm>
              <a:off x="472433" y="3476243"/>
              <a:ext cx="52069" cy="41275"/>
            </a:xfrm>
            <a:custGeom>
              <a:avLst/>
              <a:gdLst/>
              <a:ahLst/>
              <a:cxnLst/>
              <a:rect l="l" t="t" r="r" b="b"/>
              <a:pathLst>
                <a:path w="52070" h="41275">
                  <a:moveTo>
                    <a:pt x="51815" y="32003"/>
                  </a:moveTo>
                  <a:lnTo>
                    <a:pt x="51815" y="27431"/>
                  </a:lnTo>
                  <a:lnTo>
                    <a:pt x="50577" y="16930"/>
                  </a:lnTo>
                  <a:lnTo>
                    <a:pt x="45338" y="8572"/>
                  </a:lnTo>
                  <a:lnTo>
                    <a:pt x="37242" y="2786"/>
                  </a:lnTo>
                  <a:lnTo>
                    <a:pt x="27431" y="0"/>
                  </a:lnTo>
                  <a:lnTo>
                    <a:pt x="13334" y="3619"/>
                  </a:lnTo>
                  <a:lnTo>
                    <a:pt x="3809" y="12953"/>
                  </a:lnTo>
                  <a:lnTo>
                    <a:pt x="0" y="25717"/>
                  </a:lnTo>
                  <a:lnTo>
                    <a:pt x="3047" y="39623"/>
                  </a:lnTo>
                  <a:lnTo>
                    <a:pt x="1190" y="29075"/>
                  </a:lnTo>
                  <a:lnTo>
                    <a:pt x="4190" y="19240"/>
                  </a:lnTo>
                  <a:lnTo>
                    <a:pt x="11191" y="11977"/>
                  </a:lnTo>
                  <a:lnTo>
                    <a:pt x="21335" y="9143"/>
                  </a:lnTo>
                  <a:lnTo>
                    <a:pt x="37171" y="9858"/>
                  </a:lnTo>
                  <a:lnTo>
                    <a:pt x="47434" y="16001"/>
                  </a:lnTo>
                  <a:lnTo>
                    <a:pt x="51125" y="26717"/>
                  </a:lnTo>
                  <a:lnTo>
                    <a:pt x="47243" y="41147"/>
                  </a:lnTo>
                  <a:lnTo>
                    <a:pt x="50291" y="36575"/>
                  </a:lnTo>
                  <a:lnTo>
                    <a:pt x="51815" y="32003"/>
                  </a:lnTo>
                  <a:close/>
                </a:path>
              </a:pathLst>
            </a:custGeom>
            <a:solidFill>
              <a:srgbClr val="DD5B41"/>
            </a:solidFill>
          </p:spPr>
          <p:txBody>
            <a:bodyPr wrap="square" lIns="0" tIns="0" rIns="0" bIns="0" rtlCol="0"/>
            <a:lstStyle/>
            <a:p>
              <a:endParaRPr/>
            </a:p>
          </p:txBody>
        </p:sp>
        <p:pic>
          <p:nvPicPr>
            <p:cNvPr id="10" name="object 10"/>
            <p:cNvPicPr/>
            <p:nvPr/>
          </p:nvPicPr>
          <p:blipFill>
            <a:blip r:embed="rId4" cstate="print"/>
            <a:stretch>
              <a:fillRect/>
            </a:stretch>
          </p:blipFill>
          <p:spPr>
            <a:xfrm>
              <a:off x="0" y="1057656"/>
              <a:ext cx="548640" cy="4078223"/>
            </a:xfrm>
            <a:prstGeom prst="rect">
              <a:avLst/>
            </a:prstGeom>
          </p:spPr>
        </p:pic>
        <p:sp>
          <p:nvSpPr>
            <p:cNvPr id="11" name="object 11"/>
            <p:cNvSpPr/>
            <p:nvPr/>
          </p:nvSpPr>
          <p:spPr>
            <a:xfrm>
              <a:off x="70098" y="4532375"/>
              <a:ext cx="50800" cy="177165"/>
            </a:xfrm>
            <a:custGeom>
              <a:avLst/>
              <a:gdLst/>
              <a:ahLst/>
              <a:cxnLst/>
              <a:rect l="l" t="t" r="r" b="b"/>
              <a:pathLst>
                <a:path w="50800" h="177164">
                  <a:moveTo>
                    <a:pt x="50577" y="130301"/>
                  </a:moveTo>
                  <a:lnTo>
                    <a:pt x="44576" y="84962"/>
                  </a:lnTo>
                  <a:lnTo>
                    <a:pt x="32289" y="41338"/>
                  </a:lnTo>
                  <a:lnTo>
                    <a:pt x="13715" y="0"/>
                  </a:lnTo>
                  <a:lnTo>
                    <a:pt x="571" y="73056"/>
                  </a:lnTo>
                  <a:lnTo>
                    <a:pt x="0" y="115823"/>
                  </a:lnTo>
                  <a:lnTo>
                    <a:pt x="15430" y="144875"/>
                  </a:lnTo>
                  <a:lnTo>
                    <a:pt x="50291" y="176783"/>
                  </a:lnTo>
                  <a:lnTo>
                    <a:pt x="50577" y="130301"/>
                  </a:lnTo>
                  <a:close/>
                </a:path>
              </a:pathLst>
            </a:custGeom>
            <a:solidFill>
              <a:srgbClr val="FFFFFF"/>
            </a:solidFill>
          </p:spPr>
          <p:txBody>
            <a:bodyPr wrap="square" lIns="0" tIns="0" rIns="0" bIns="0" rtlCol="0"/>
            <a:lstStyle/>
            <a:p>
              <a:endParaRPr/>
            </a:p>
          </p:txBody>
        </p:sp>
        <p:pic>
          <p:nvPicPr>
            <p:cNvPr id="12" name="object 12"/>
            <p:cNvPicPr/>
            <p:nvPr/>
          </p:nvPicPr>
          <p:blipFill>
            <a:blip r:embed="rId5" cstate="print"/>
            <a:stretch>
              <a:fillRect/>
            </a:stretch>
          </p:blipFill>
          <p:spPr>
            <a:xfrm>
              <a:off x="9138" y="4245863"/>
              <a:ext cx="182879" cy="295656"/>
            </a:xfrm>
            <a:prstGeom prst="rect">
              <a:avLst/>
            </a:prstGeom>
          </p:spPr>
        </p:pic>
        <p:pic>
          <p:nvPicPr>
            <p:cNvPr id="13" name="object 13"/>
            <p:cNvPicPr/>
            <p:nvPr/>
          </p:nvPicPr>
          <p:blipFill>
            <a:blip r:embed="rId6" cstate="print"/>
            <a:stretch>
              <a:fillRect/>
            </a:stretch>
          </p:blipFill>
          <p:spPr>
            <a:xfrm>
              <a:off x="187445" y="2884931"/>
              <a:ext cx="99059" cy="97535"/>
            </a:xfrm>
            <a:prstGeom prst="rect">
              <a:avLst/>
            </a:prstGeom>
          </p:spPr>
        </p:pic>
      </p:grpSp>
      <p:grpSp>
        <p:nvGrpSpPr>
          <p:cNvPr id="14" name="object 14"/>
          <p:cNvGrpSpPr/>
          <p:nvPr/>
        </p:nvGrpSpPr>
        <p:grpSpPr>
          <a:xfrm>
            <a:off x="11906170" y="6472093"/>
            <a:ext cx="1214273" cy="1055511"/>
            <a:chOff x="8666988" y="5768578"/>
            <a:chExt cx="883919" cy="768350"/>
          </a:xfrm>
        </p:grpSpPr>
        <p:pic>
          <p:nvPicPr>
            <p:cNvPr id="15" name="object 15"/>
            <p:cNvPicPr/>
            <p:nvPr/>
          </p:nvPicPr>
          <p:blipFill>
            <a:blip r:embed="rId7" cstate="print"/>
            <a:stretch>
              <a:fillRect/>
            </a:stretch>
          </p:blipFill>
          <p:spPr>
            <a:xfrm>
              <a:off x="9311639" y="6100619"/>
              <a:ext cx="239267" cy="364188"/>
            </a:xfrm>
            <a:prstGeom prst="rect">
              <a:avLst/>
            </a:prstGeom>
          </p:spPr>
        </p:pic>
        <p:pic>
          <p:nvPicPr>
            <p:cNvPr id="16" name="object 16"/>
            <p:cNvPicPr/>
            <p:nvPr/>
          </p:nvPicPr>
          <p:blipFill>
            <a:blip r:embed="rId8" cstate="print"/>
            <a:stretch>
              <a:fillRect/>
            </a:stretch>
          </p:blipFill>
          <p:spPr>
            <a:xfrm>
              <a:off x="8883396" y="5775959"/>
              <a:ext cx="423672" cy="402336"/>
            </a:xfrm>
            <a:prstGeom prst="rect">
              <a:avLst/>
            </a:prstGeom>
          </p:spPr>
        </p:pic>
        <p:sp>
          <p:nvSpPr>
            <p:cNvPr id="17" name="object 17"/>
            <p:cNvSpPr/>
            <p:nvPr/>
          </p:nvSpPr>
          <p:spPr>
            <a:xfrm>
              <a:off x="8891016" y="5768578"/>
              <a:ext cx="417830" cy="397510"/>
            </a:xfrm>
            <a:custGeom>
              <a:avLst/>
              <a:gdLst/>
              <a:ahLst/>
              <a:cxnLst/>
              <a:rect l="l" t="t" r="r" b="b"/>
              <a:pathLst>
                <a:path w="417829" h="397510">
                  <a:moveTo>
                    <a:pt x="160716" y="38253"/>
                  </a:moveTo>
                  <a:lnTo>
                    <a:pt x="135636" y="19573"/>
                  </a:lnTo>
                  <a:lnTo>
                    <a:pt x="58078" y="0"/>
                  </a:lnTo>
                  <a:lnTo>
                    <a:pt x="18097" y="5857"/>
                  </a:lnTo>
                  <a:lnTo>
                    <a:pt x="2976" y="48291"/>
                  </a:lnTo>
                  <a:lnTo>
                    <a:pt x="0" y="138445"/>
                  </a:lnTo>
                  <a:lnTo>
                    <a:pt x="4524" y="114966"/>
                  </a:lnTo>
                  <a:lnTo>
                    <a:pt x="24765" y="67198"/>
                  </a:lnTo>
                  <a:lnTo>
                    <a:pt x="70723" y="29146"/>
                  </a:lnTo>
                  <a:lnTo>
                    <a:pt x="152400" y="34813"/>
                  </a:lnTo>
                  <a:lnTo>
                    <a:pt x="160716" y="38253"/>
                  </a:lnTo>
                  <a:close/>
                </a:path>
                <a:path w="417829" h="397510">
                  <a:moveTo>
                    <a:pt x="345933" y="259349"/>
                  </a:moveTo>
                  <a:lnTo>
                    <a:pt x="325564" y="210550"/>
                  </a:lnTo>
                  <a:lnTo>
                    <a:pt x="273939" y="111775"/>
                  </a:lnTo>
                  <a:lnTo>
                    <a:pt x="224028" y="64436"/>
                  </a:lnTo>
                  <a:lnTo>
                    <a:pt x="160716" y="38253"/>
                  </a:lnTo>
                  <a:lnTo>
                    <a:pt x="234910" y="93511"/>
                  </a:lnTo>
                  <a:lnTo>
                    <a:pt x="324040" y="219027"/>
                  </a:lnTo>
                  <a:lnTo>
                    <a:pt x="345933" y="259349"/>
                  </a:lnTo>
                  <a:close/>
                </a:path>
                <a:path w="417829" h="397510">
                  <a:moveTo>
                    <a:pt x="417385" y="397335"/>
                  </a:moveTo>
                  <a:lnTo>
                    <a:pt x="417123" y="395120"/>
                  </a:lnTo>
                  <a:lnTo>
                    <a:pt x="413004" y="389905"/>
                  </a:lnTo>
                  <a:lnTo>
                    <a:pt x="388310" y="337399"/>
                  </a:lnTo>
                  <a:lnTo>
                    <a:pt x="345933" y="259349"/>
                  </a:lnTo>
                  <a:lnTo>
                    <a:pt x="402336" y="394477"/>
                  </a:lnTo>
                  <a:lnTo>
                    <a:pt x="412789" y="396978"/>
                  </a:lnTo>
                  <a:lnTo>
                    <a:pt x="417123" y="397315"/>
                  </a:lnTo>
                  <a:lnTo>
                    <a:pt x="417385" y="397335"/>
                  </a:lnTo>
                  <a:close/>
                </a:path>
              </a:pathLst>
            </a:custGeom>
            <a:solidFill>
              <a:srgbClr val="FF9D28"/>
            </a:solidFill>
          </p:spPr>
          <p:txBody>
            <a:bodyPr wrap="square" lIns="0" tIns="0" rIns="0" bIns="0" rtlCol="0"/>
            <a:lstStyle/>
            <a:p>
              <a:endParaRPr/>
            </a:p>
          </p:txBody>
        </p:sp>
        <p:pic>
          <p:nvPicPr>
            <p:cNvPr id="18" name="object 18"/>
            <p:cNvPicPr/>
            <p:nvPr/>
          </p:nvPicPr>
          <p:blipFill>
            <a:blip r:embed="rId9" cstate="print"/>
            <a:stretch>
              <a:fillRect/>
            </a:stretch>
          </p:blipFill>
          <p:spPr>
            <a:xfrm>
              <a:off x="9028176" y="5797295"/>
              <a:ext cx="269747" cy="373379"/>
            </a:xfrm>
            <a:prstGeom prst="rect">
              <a:avLst/>
            </a:prstGeom>
          </p:spPr>
        </p:pic>
        <p:sp>
          <p:nvSpPr>
            <p:cNvPr id="19" name="object 19"/>
            <p:cNvSpPr/>
            <p:nvPr/>
          </p:nvSpPr>
          <p:spPr>
            <a:xfrm>
              <a:off x="9008363" y="6171937"/>
              <a:ext cx="318770" cy="271780"/>
            </a:xfrm>
            <a:custGeom>
              <a:avLst/>
              <a:gdLst/>
              <a:ahLst/>
              <a:cxnLst/>
              <a:rect l="l" t="t" r="r" b="b"/>
              <a:pathLst>
                <a:path w="318770" h="271779">
                  <a:moveTo>
                    <a:pt x="318325" y="245435"/>
                  </a:moveTo>
                  <a:lnTo>
                    <a:pt x="315253" y="171449"/>
                  </a:lnTo>
                  <a:lnTo>
                    <a:pt x="233171" y="26169"/>
                  </a:lnTo>
                  <a:lnTo>
                    <a:pt x="106941" y="0"/>
                  </a:lnTo>
                  <a:lnTo>
                    <a:pt x="40576" y="16835"/>
                  </a:lnTo>
                  <a:lnTo>
                    <a:pt x="12215" y="99679"/>
                  </a:lnTo>
                  <a:lnTo>
                    <a:pt x="0" y="271533"/>
                  </a:lnTo>
                  <a:lnTo>
                    <a:pt x="220527" y="271129"/>
                  </a:lnTo>
                  <a:lnTo>
                    <a:pt x="318325" y="245435"/>
                  </a:lnTo>
                  <a:close/>
                </a:path>
              </a:pathLst>
            </a:custGeom>
            <a:solidFill>
              <a:srgbClr val="F4BA1C"/>
            </a:solidFill>
          </p:spPr>
          <p:txBody>
            <a:bodyPr wrap="square" lIns="0" tIns="0" rIns="0" bIns="0" rtlCol="0"/>
            <a:lstStyle/>
            <a:p>
              <a:endParaRPr/>
            </a:p>
          </p:txBody>
        </p:sp>
        <p:sp>
          <p:nvSpPr>
            <p:cNvPr id="20" name="object 20"/>
            <p:cNvSpPr/>
            <p:nvPr/>
          </p:nvSpPr>
          <p:spPr>
            <a:xfrm>
              <a:off x="9008364" y="6193535"/>
              <a:ext cx="268605" cy="342900"/>
            </a:xfrm>
            <a:custGeom>
              <a:avLst/>
              <a:gdLst/>
              <a:ahLst/>
              <a:cxnLst/>
              <a:rect l="l" t="t" r="r" b="b"/>
              <a:pathLst>
                <a:path w="268604" h="342900">
                  <a:moveTo>
                    <a:pt x="47244" y="248412"/>
                  </a:moveTo>
                  <a:lnTo>
                    <a:pt x="0" y="249936"/>
                  </a:lnTo>
                  <a:lnTo>
                    <a:pt x="571" y="273037"/>
                  </a:lnTo>
                  <a:lnTo>
                    <a:pt x="2286" y="296418"/>
                  </a:lnTo>
                  <a:lnTo>
                    <a:pt x="5143" y="319811"/>
                  </a:lnTo>
                  <a:lnTo>
                    <a:pt x="9144" y="342900"/>
                  </a:lnTo>
                  <a:lnTo>
                    <a:pt x="7162" y="310565"/>
                  </a:lnTo>
                  <a:lnTo>
                    <a:pt x="10477" y="289941"/>
                  </a:lnTo>
                  <a:lnTo>
                    <a:pt x="22644" y="272186"/>
                  </a:lnTo>
                  <a:lnTo>
                    <a:pt x="47244" y="248412"/>
                  </a:lnTo>
                  <a:close/>
                </a:path>
                <a:path w="268604" h="342900">
                  <a:moveTo>
                    <a:pt x="196596" y="211836"/>
                  </a:moveTo>
                  <a:lnTo>
                    <a:pt x="124866" y="223443"/>
                  </a:lnTo>
                  <a:lnTo>
                    <a:pt x="85725" y="213169"/>
                  </a:lnTo>
                  <a:lnTo>
                    <a:pt x="65430" y="168338"/>
                  </a:lnTo>
                  <a:lnTo>
                    <a:pt x="50292" y="76200"/>
                  </a:lnTo>
                  <a:lnTo>
                    <a:pt x="32004" y="105156"/>
                  </a:lnTo>
                  <a:lnTo>
                    <a:pt x="23304" y="172339"/>
                  </a:lnTo>
                  <a:lnTo>
                    <a:pt x="31051" y="208216"/>
                  </a:lnTo>
                  <a:lnTo>
                    <a:pt x="64782" y="224967"/>
                  </a:lnTo>
                  <a:lnTo>
                    <a:pt x="134112" y="234696"/>
                  </a:lnTo>
                  <a:lnTo>
                    <a:pt x="150088" y="229844"/>
                  </a:lnTo>
                  <a:lnTo>
                    <a:pt x="165925" y="224409"/>
                  </a:lnTo>
                  <a:lnTo>
                    <a:pt x="181470" y="218414"/>
                  </a:lnTo>
                  <a:lnTo>
                    <a:pt x="196596" y="211836"/>
                  </a:lnTo>
                  <a:close/>
                </a:path>
                <a:path w="268604" h="342900">
                  <a:moveTo>
                    <a:pt x="252984" y="163068"/>
                  </a:moveTo>
                  <a:lnTo>
                    <a:pt x="198704" y="147878"/>
                  </a:lnTo>
                  <a:lnTo>
                    <a:pt x="167449" y="127254"/>
                  </a:lnTo>
                  <a:lnTo>
                    <a:pt x="147320" y="87210"/>
                  </a:lnTo>
                  <a:lnTo>
                    <a:pt x="126492" y="13716"/>
                  </a:lnTo>
                  <a:lnTo>
                    <a:pt x="105156" y="22860"/>
                  </a:lnTo>
                  <a:lnTo>
                    <a:pt x="111506" y="110236"/>
                  </a:lnTo>
                  <a:lnTo>
                    <a:pt x="127444" y="156019"/>
                  </a:lnTo>
                  <a:lnTo>
                    <a:pt x="165366" y="175247"/>
                  </a:lnTo>
                  <a:lnTo>
                    <a:pt x="237744" y="182880"/>
                  </a:lnTo>
                  <a:lnTo>
                    <a:pt x="252984" y="163068"/>
                  </a:lnTo>
                  <a:close/>
                </a:path>
                <a:path w="268604" h="342900">
                  <a:moveTo>
                    <a:pt x="268224" y="97536"/>
                  </a:moveTo>
                  <a:lnTo>
                    <a:pt x="217309" y="99466"/>
                  </a:lnTo>
                  <a:lnTo>
                    <a:pt x="192405" y="90106"/>
                  </a:lnTo>
                  <a:lnTo>
                    <a:pt x="186347" y="60464"/>
                  </a:lnTo>
                  <a:lnTo>
                    <a:pt x="192024" y="1524"/>
                  </a:lnTo>
                  <a:lnTo>
                    <a:pt x="175260" y="0"/>
                  </a:lnTo>
                  <a:lnTo>
                    <a:pt x="174117" y="79184"/>
                  </a:lnTo>
                  <a:lnTo>
                    <a:pt x="183261" y="119062"/>
                  </a:lnTo>
                  <a:lnTo>
                    <a:pt x="211264" y="131813"/>
                  </a:lnTo>
                  <a:lnTo>
                    <a:pt x="266700" y="129540"/>
                  </a:lnTo>
                  <a:lnTo>
                    <a:pt x="268224" y="97536"/>
                  </a:lnTo>
                  <a:close/>
                </a:path>
              </a:pathLst>
            </a:custGeom>
            <a:solidFill>
              <a:srgbClr val="7B0117"/>
            </a:solidFill>
          </p:spPr>
          <p:txBody>
            <a:bodyPr wrap="square" lIns="0" tIns="0" rIns="0" bIns="0" rtlCol="0"/>
            <a:lstStyle/>
            <a:p>
              <a:endParaRPr/>
            </a:p>
          </p:txBody>
        </p:sp>
        <p:sp>
          <p:nvSpPr>
            <p:cNvPr id="21" name="object 21"/>
            <p:cNvSpPr/>
            <p:nvPr/>
          </p:nvSpPr>
          <p:spPr>
            <a:xfrm>
              <a:off x="9305543" y="6064376"/>
              <a:ext cx="215265" cy="200025"/>
            </a:xfrm>
            <a:custGeom>
              <a:avLst/>
              <a:gdLst/>
              <a:ahLst/>
              <a:cxnLst/>
              <a:rect l="l" t="t" r="r" b="b"/>
              <a:pathLst>
                <a:path w="215265" h="200025">
                  <a:moveTo>
                    <a:pt x="214883" y="185546"/>
                  </a:moveTo>
                  <a:lnTo>
                    <a:pt x="201239" y="53768"/>
                  </a:lnTo>
                  <a:lnTo>
                    <a:pt x="174307" y="0"/>
                  </a:lnTo>
                  <a:lnTo>
                    <a:pt x="113942" y="15382"/>
                  </a:lnTo>
                  <a:lnTo>
                    <a:pt x="0" y="91058"/>
                  </a:lnTo>
                  <a:lnTo>
                    <a:pt x="46220" y="161115"/>
                  </a:lnTo>
                  <a:lnTo>
                    <a:pt x="84010" y="194309"/>
                  </a:lnTo>
                  <a:lnTo>
                    <a:pt x="133516" y="199501"/>
                  </a:lnTo>
                  <a:lnTo>
                    <a:pt x="214883" y="185546"/>
                  </a:lnTo>
                  <a:close/>
                </a:path>
              </a:pathLst>
            </a:custGeom>
            <a:solidFill>
              <a:srgbClr val="FF9D28"/>
            </a:solidFill>
          </p:spPr>
          <p:txBody>
            <a:bodyPr wrap="square" lIns="0" tIns="0" rIns="0" bIns="0" rtlCol="0"/>
            <a:lstStyle/>
            <a:p>
              <a:endParaRPr/>
            </a:p>
          </p:txBody>
        </p:sp>
        <p:sp>
          <p:nvSpPr>
            <p:cNvPr id="22" name="object 22"/>
            <p:cNvSpPr/>
            <p:nvPr/>
          </p:nvSpPr>
          <p:spPr>
            <a:xfrm>
              <a:off x="9344286" y="6115216"/>
              <a:ext cx="158750" cy="144145"/>
            </a:xfrm>
            <a:custGeom>
              <a:avLst/>
              <a:gdLst/>
              <a:ahLst/>
              <a:cxnLst/>
              <a:rect l="l" t="t" r="r" b="b"/>
              <a:pathLst>
                <a:path w="158750" h="144145">
                  <a:moveTo>
                    <a:pt x="158234" y="84034"/>
                  </a:moveTo>
                  <a:lnTo>
                    <a:pt x="122801" y="31075"/>
                  </a:lnTo>
                  <a:lnTo>
                    <a:pt x="75176" y="2309"/>
                  </a:lnTo>
                  <a:lnTo>
                    <a:pt x="47791" y="0"/>
                  </a:lnTo>
                  <a:lnTo>
                    <a:pt x="20693" y="6691"/>
                  </a:lnTo>
                  <a:lnTo>
                    <a:pt x="0" y="85129"/>
                  </a:lnTo>
                  <a:lnTo>
                    <a:pt x="3738" y="125563"/>
                  </a:lnTo>
                  <a:lnTo>
                    <a:pt x="41481" y="140850"/>
                  </a:lnTo>
                  <a:lnTo>
                    <a:pt x="122801" y="143851"/>
                  </a:lnTo>
                  <a:lnTo>
                    <a:pt x="149375" y="107799"/>
                  </a:lnTo>
                  <a:lnTo>
                    <a:pt x="158234" y="84034"/>
                  </a:lnTo>
                  <a:close/>
                </a:path>
              </a:pathLst>
            </a:custGeom>
            <a:solidFill>
              <a:srgbClr val="7B0117"/>
            </a:solidFill>
          </p:spPr>
          <p:txBody>
            <a:bodyPr wrap="square" lIns="0" tIns="0" rIns="0" bIns="0" rtlCol="0"/>
            <a:lstStyle/>
            <a:p>
              <a:endParaRPr/>
            </a:p>
          </p:txBody>
        </p:sp>
        <p:sp>
          <p:nvSpPr>
            <p:cNvPr id="23" name="object 23"/>
            <p:cNvSpPr/>
            <p:nvPr/>
          </p:nvSpPr>
          <p:spPr>
            <a:xfrm>
              <a:off x="9215627" y="6155435"/>
              <a:ext cx="141605" cy="158115"/>
            </a:xfrm>
            <a:custGeom>
              <a:avLst/>
              <a:gdLst/>
              <a:ahLst/>
              <a:cxnLst/>
              <a:rect l="l" t="t" r="r" b="b"/>
              <a:pathLst>
                <a:path w="141604" h="158114">
                  <a:moveTo>
                    <a:pt x="141231" y="131611"/>
                  </a:moveTo>
                  <a:lnTo>
                    <a:pt x="135635" y="50291"/>
                  </a:lnTo>
                  <a:lnTo>
                    <a:pt x="89915" y="0"/>
                  </a:lnTo>
                  <a:lnTo>
                    <a:pt x="49077" y="1523"/>
                  </a:lnTo>
                  <a:lnTo>
                    <a:pt x="26098" y="6476"/>
                  </a:lnTo>
                  <a:lnTo>
                    <a:pt x="12549" y="18859"/>
                  </a:lnTo>
                  <a:lnTo>
                    <a:pt x="0" y="42671"/>
                  </a:lnTo>
                  <a:lnTo>
                    <a:pt x="86129" y="128516"/>
                  </a:lnTo>
                  <a:lnTo>
                    <a:pt x="128968" y="157924"/>
                  </a:lnTo>
                  <a:lnTo>
                    <a:pt x="141231" y="131611"/>
                  </a:lnTo>
                  <a:close/>
                </a:path>
              </a:pathLst>
            </a:custGeom>
            <a:solidFill>
              <a:srgbClr val="FF9D28"/>
            </a:solidFill>
          </p:spPr>
          <p:txBody>
            <a:bodyPr wrap="square" lIns="0" tIns="0" rIns="0" bIns="0" rtlCol="0"/>
            <a:lstStyle/>
            <a:p>
              <a:endParaRPr/>
            </a:p>
          </p:txBody>
        </p:sp>
        <p:pic>
          <p:nvPicPr>
            <p:cNvPr id="24" name="object 24"/>
            <p:cNvPicPr/>
            <p:nvPr/>
          </p:nvPicPr>
          <p:blipFill>
            <a:blip r:embed="rId10" cstate="print"/>
            <a:stretch>
              <a:fillRect/>
            </a:stretch>
          </p:blipFill>
          <p:spPr>
            <a:xfrm>
              <a:off x="8666988" y="5858255"/>
              <a:ext cx="623316" cy="358140"/>
            </a:xfrm>
            <a:prstGeom prst="rect">
              <a:avLst/>
            </a:prstGeom>
          </p:spPr>
        </p:pic>
        <p:sp>
          <p:nvSpPr>
            <p:cNvPr id="25" name="object 25"/>
            <p:cNvSpPr/>
            <p:nvPr/>
          </p:nvSpPr>
          <p:spPr>
            <a:xfrm>
              <a:off x="8679180" y="5859922"/>
              <a:ext cx="610235" cy="310515"/>
            </a:xfrm>
            <a:custGeom>
              <a:avLst/>
              <a:gdLst/>
              <a:ahLst/>
              <a:cxnLst/>
              <a:rect l="l" t="t" r="r" b="b"/>
              <a:pathLst>
                <a:path w="610234" h="310514">
                  <a:moveTo>
                    <a:pt x="255829" y="19156"/>
                  </a:moveTo>
                  <a:lnTo>
                    <a:pt x="224028" y="7477"/>
                  </a:lnTo>
                  <a:lnTo>
                    <a:pt x="106513" y="0"/>
                  </a:lnTo>
                  <a:lnTo>
                    <a:pt x="44005" y="10525"/>
                  </a:lnTo>
                  <a:lnTo>
                    <a:pt x="15501" y="50768"/>
                  </a:lnTo>
                  <a:lnTo>
                    <a:pt x="0" y="132445"/>
                  </a:lnTo>
                  <a:lnTo>
                    <a:pt x="10120" y="110513"/>
                  </a:lnTo>
                  <a:lnTo>
                    <a:pt x="47815" y="64436"/>
                  </a:lnTo>
                  <a:lnTo>
                    <a:pt x="124086" y="23788"/>
                  </a:lnTo>
                  <a:lnTo>
                    <a:pt x="249936" y="18145"/>
                  </a:lnTo>
                  <a:lnTo>
                    <a:pt x="255829" y="19156"/>
                  </a:lnTo>
                  <a:close/>
                </a:path>
                <a:path w="610234" h="310514">
                  <a:moveTo>
                    <a:pt x="513999" y="189056"/>
                  </a:moveTo>
                  <a:lnTo>
                    <a:pt x="493180" y="154662"/>
                  </a:lnTo>
                  <a:lnTo>
                    <a:pt x="426910" y="72818"/>
                  </a:lnTo>
                  <a:lnTo>
                    <a:pt x="356354" y="36409"/>
                  </a:lnTo>
                  <a:lnTo>
                    <a:pt x="255829" y="19156"/>
                  </a:lnTo>
                  <a:lnTo>
                    <a:pt x="369069" y="60745"/>
                  </a:lnTo>
                  <a:lnTo>
                    <a:pt x="490537" y="161591"/>
                  </a:lnTo>
                  <a:lnTo>
                    <a:pt x="513999" y="189056"/>
                  </a:lnTo>
                  <a:close/>
                </a:path>
                <a:path w="610234" h="310514">
                  <a:moveTo>
                    <a:pt x="609885" y="307514"/>
                  </a:moveTo>
                  <a:lnTo>
                    <a:pt x="605028" y="303133"/>
                  </a:lnTo>
                  <a:lnTo>
                    <a:pt x="574000" y="259294"/>
                  </a:lnTo>
                  <a:lnTo>
                    <a:pt x="513999" y="189056"/>
                  </a:lnTo>
                  <a:lnTo>
                    <a:pt x="586740" y="309229"/>
                  </a:lnTo>
                  <a:lnTo>
                    <a:pt x="602456" y="309991"/>
                  </a:lnTo>
                  <a:lnTo>
                    <a:pt x="609600" y="309610"/>
                  </a:lnTo>
                  <a:lnTo>
                    <a:pt x="609885" y="307514"/>
                  </a:lnTo>
                  <a:close/>
                </a:path>
              </a:pathLst>
            </a:custGeom>
            <a:solidFill>
              <a:srgbClr val="FF9D28"/>
            </a:solidFill>
          </p:spPr>
          <p:txBody>
            <a:bodyPr wrap="square" lIns="0" tIns="0" rIns="0" bIns="0" rtlCol="0"/>
            <a:lstStyle/>
            <a:p>
              <a:endParaRPr/>
            </a:p>
          </p:txBody>
        </p:sp>
        <p:pic>
          <p:nvPicPr>
            <p:cNvPr id="26" name="object 26"/>
            <p:cNvPicPr/>
            <p:nvPr/>
          </p:nvPicPr>
          <p:blipFill>
            <a:blip r:embed="rId11" cstate="print"/>
            <a:stretch>
              <a:fillRect/>
            </a:stretch>
          </p:blipFill>
          <p:spPr>
            <a:xfrm>
              <a:off x="8912352" y="5871971"/>
              <a:ext cx="361188" cy="306324"/>
            </a:xfrm>
            <a:prstGeom prst="rect">
              <a:avLst/>
            </a:prstGeom>
          </p:spPr>
        </p:pic>
        <p:sp>
          <p:nvSpPr>
            <p:cNvPr id="27" name="object 27"/>
            <p:cNvSpPr/>
            <p:nvPr/>
          </p:nvSpPr>
          <p:spPr>
            <a:xfrm>
              <a:off x="9421368" y="6115240"/>
              <a:ext cx="91440" cy="51435"/>
            </a:xfrm>
            <a:custGeom>
              <a:avLst/>
              <a:gdLst/>
              <a:ahLst/>
              <a:cxnLst/>
              <a:rect l="l" t="t" r="r" b="b"/>
              <a:pathLst>
                <a:path w="91440" h="51435">
                  <a:moveTo>
                    <a:pt x="25908" y="50863"/>
                  </a:moveTo>
                  <a:lnTo>
                    <a:pt x="22072" y="29718"/>
                  </a:lnTo>
                  <a:lnTo>
                    <a:pt x="18097" y="18859"/>
                  </a:lnTo>
                  <a:lnTo>
                    <a:pt x="11544" y="14859"/>
                  </a:lnTo>
                  <a:lnTo>
                    <a:pt x="0" y="14287"/>
                  </a:lnTo>
                  <a:lnTo>
                    <a:pt x="393" y="27292"/>
                  </a:lnTo>
                  <a:lnTo>
                    <a:pt x="5524" y="38290"/>
                  </a:lnTo>
                  <a:lnTo>
                    <a:pt x="14351" y="46443"/>
                  </a:lnTo>
                  <a:lnTo>
                    <a:pt x="25908" y="50863"/>
                  </a:lnTo>
                  <a:close/>
                </a:path>
                <a:path w="91440" h="51435">
                  <a:moveTo>
                    <a:pt x="91440" y="32575"/>
                  </a:moveTo>
                  <a:lnTo>
                    <a:pt x="82334" y="12382"/>
                  </a:lnTo>
                  <a:lnTo>
                    <a:pt x="75819" y="2476"/>
                  </a:lnTo>
                  <a:lnTo>
                    <a:pt x="68719" y="0"/>
                  </a:lnTo>
                  <a:lnTo>
                    <a:pt x="57912" y="2095"/>
                  </a:lnTo>
                  <a:lnTo>
                    <a:pt x="60579" y="14795"/>
                  </a:lnTo>
                  <a:lnTo>
                    <a:pt x="67818" y="24765"/>
                  </a:lnTo>
                  <a:lnTo>
                    <a:pt x="78486" y="31038"/>
                  </a:lnTo>
                  <a:lnTo>
                    <a:pt x="91440" y="32575"/>
                  </a:lnTo>
                  <a:close/>
                </a:path>
              </a:pathLst>
            </a:custGeom>
            <a:solidFill>
              <a:srgbClr val="FFFFFF"/>
            </a:solidFill>
          </p:spPr>
          <p:txBody>
            <a:bodyPr wrap="square" lIns="0" tIns="0" rIns="0" bIns="0" rtlCol="0"/>
            <a:lstStyle/>
            <a:p>
              <a:endParaRPr/>
            </a:p>
          </p:txBody>
        </p:sp>
        <p:pic>
          <p:nvPicPr>
            <p:cNvPr id="28" name="object 28"/>
            <p:cNvPicPr/>
            <p:nvPr/>
          </p:nvPicPr>
          <p:blipFill>
            <a:blip r:embed="rId12" cstate="print"/>
            <a:stretch>
              <a:fillRect/>
            </a:stretch>
          </p:blipFill>
          <p:spPr>
            <a:xfrm>
              <a:off x="9261347" y="6225539"/>
              <a:ext cx="127611" cy="262127"/>
            </a:xfrm>
            <a:prstGeom prst="rect">
              <a:avLst/>
            </a:prstGeom>
          </p:spPr>
        </p:pic>
        <p:sp>
          <p:nvSpPr>
            <p:cNvPr id="29" name="object 29"/>
            <p:cNvSpPr/>
            <p:nvPr/>
          </p:nvSpPr>
          <p:spPr>
            <a:xfrm>
              <a:off x="9346691" y="5906894"/>
              <a:ext cx="62865" cy="230504"/>
            </a:xfrm>
            <a:custGeom>
              <a:avLst/>
              <a:gdLst/>
              <a:ahLst/>
              <a:cxnLst/>
              <a:rect l="l" t="t" r="r" b="b"/>
              <a:pathLst>
                <a:path w="62865" h="230504">
                  <a:moveTo>
                    <a:pt x="62421" y="3763"/>
                  </a:moveTo>
                  <a:lnTo>
                    <a:pt x="59560" y="0"/>
                  </a:lnTo>
                  <a:lnTo>
                    <a:pt x="44195" y="9272"/>
                  </a:lnTo>
                  <a:lnTo>
                    <a:pt x="12953" y="35014"/>
                  </a:lnTo>
                  <a:lnTo>
                    <a:pt x="0" y="66613"/>
                  </a:lnTo>
                  <a:lnTo>
                    <a:pt x="3047" y="124787"/>
                  </a:lnTo>
                  <a:lnTo>
                    <a:pt x="19811" y="230252"/>
                  </a:lnTo>
                  <a:lnTo>
                    <a:pt x="23482" y="156110"/>
                  </a:lnTo>
                  <a:lnTo>
                    <a:pt x="33310" y="96736"/>
                  </a:lnTo>
                  <a:lnTo>
                    <a:pt x="45564" y="51784"/>
                  </a:lnTo>
                  <a:lnTo>
                    <a:pt x="56512" y="20909"/>
                  </a:lnTo>
                  <a:lnTo>
                    <a:pt x="62421" y="3763"/>
                  </a:lnTo>
                  <a:close/>
                </a:path>
              </a:pathLst>
            </a:custGeom>
            <a:solidFill>
              <a:srgbClr val="7B0117"/>
            </a:solidFill>
          </p:spPr>
          <p:txBody>
            <a:bodyPr wrap="square" lIns="0" tIns="0" rIns="0" bIns="0" rtlCol="0"/>
            <a:lstStyle/>
            <a:p>
              <a:endParaRPr/>
            </a:p>
          </p:txBody>
        </p:sp>
        <p:sp>
          <p:nvSpPr>
            <p:cNvPr id="30" name="object 30"/>
            <p:cNvSpPr/>
            <p:nvPr/>
          </p:nvSpPr>
          <p:spPr>
            <a:xfrm>
              <a:off x="9404603" y="5949399"/>
              <a:ext cx="100330" cy="165100"/>
            </a:xfrm>
            <a:custGeom>
              <a:avLst/>
              <a:gdLst/>
              <a:ahLst/>
              <a:cxnLst/>
              <a:rect l="l" t="t" r="r" b="b"/>
              <a:pathLst>
                <a:path w="100329" h="165100">
                  <a:moveTo>
                    <a:pt x="99871" y="0"/>
                  </a:moveTo>
                  <a:lnTo>
                    <a:pt x="44362" y="18512"/>
                  </a:lnTo>
                  <a:lnTo>
                    <a:pt x="11549" y="83521"/>
                  </a:lnTo>
                  <a:lnTo>
                    <a:pt x="0" y="164888"/>
                  </a:lnTo>
                  <a:lnTo>
                    <a:pt x="27255" y="102446"/>
                  </a:lnTo>
                  <a:lnTo>
                    <a:pt x="56500" y="56006"/>
                  </a:lnTo>
                  <a:lnTo>
                    <a:pt x="82105" y="24299"/>
                  </a:lnTo>
                  <a:lnTo>
                    <a:pt x="98439" y="6053"/>
                  </a:lnTo>
                  <a:lnTo>
                    <a:pt x="99871" y="0"/>
                  </a:lnTo>
                  <a:close/>
                </a:path>
              </a:pathLst>
            </a:custGeom>
            <a:solidFill>
              <a:srgbClr val="FF9D28"/>
            </a:solidFill>
          </p:spPr>
          <p:txBody>
            <a:bodyPr wrap="square" lIns="0" tIns="0" rIns="0" bIns="0" rtlCol="0"/>
            <a:lstStyle/>
            <a:p>
              <a:endParaRPr/>
            </a:p>
          </p:txBody>
        </p:sp>
      </p:grpSp>
      <p:sp>
        <p:nvSpPr>
          <p:cNvPr id="31" name="object 31"/>
          <p:cNvSpPr txBox="1"/>
          <p:nvPr/>
        </p:nvSpPr>
        <p:spPr>
          <a:xfrm>
            <a:off x="1054466" y="5384513"/>
            <a:ext cx="11585325" cy="574366"/>
          </a:xfrm>
          <a:prstGeom prst="rect">
            <a:avLst/>
          </a:prstGeom>
        </p:spPr>
        <p:txBody>
          <a:bodyPr vert="horz" wrap="square" lIns="0" tIns="24425" rIns="0" bIns="0" rtlCol="0">
            <a:spAutoFit/>
          </a:bodyPr>
          <a:lstStyle/>
          <a:p>
            <a:pPr marL="17445">
              <a:spcBef>
                <a:spcPts val="192"/>
              </a:spcBef>
              <a:tabLst>
                <a:tab pos="894031" algn="l"/>
                <a:tab pos="5966029" algn="l"/>
                <a:tab pos="6845232" algn="l"/>
              </a:tabLst>
            </a:pPr>
            <a:r>
              <a:rPr sz="3572" spc="48" dirty="0">
                <a:solidFill>
                  <a:srgbClr val="FFFFFF"/>
                </a:solidFill>
                <a:latin typeface="Verdana"/>
                <a:cs typeface="Verdana"/>
              </a:rPr>
              <a:t>03</a:t>
            </a:r>
            <a:r>
              <a:rPr sz="3572" dirty="0">
                <a:solidFill>
                  <a:srgbClr val="FFFFFF"/>
                </a:solidFill>
                <a:latin typeface="Verdana"/>
                <a:cs typeface="Verdana"/>
              </a:rPr>
              <a:t>	</a:t>
            </a:r>
            <a:r>
              <a:rPr sz="3572" spc="-14" dirty="0">
                <a:solidFill>
                  <a:srgbClr val="FFFFFF"/>
                </a:solidFill>
                <a:latin typeface="Verdana"/>
                <a:cs typeface="Verdana"/>
              </a:rPr>
              <a:t>Three</a:t>
            </a:r>
            <a:r>
              <a:rPr sz="3572" spc="-433" dirty="0">
                <a:solidFill>
                  <a:srgbClr val="FFFFFF"/>
                </a:solidFill>
                <a:latin typeface="Verdana"/>
                <a:cs typeface="Verdana"/>
              </a:rPr>
              <a:t> </a:t>
            </a:r>
            <a:r>
              <a:rPr sz="3572" spc="82" dirty="0">
                <a:solidFill>
                  <a:srgbClr val="FFFFFF"/>
                </a:solidFill>
                <a:latin typeface="Verdana"/>
                <a:cs typeface="Verdana"/>
              </a:rPr>
              <a:t>Major</a:t>
            </a:r>
            <a:r>
              <a:rPr sz="3572" spc="-385" dirty="0">
                <a:solidFill>
                  <a:srgbClr val="FFFFFF"/>
                </a:solidFill>
                <a:latin typeface="Verdana"/>
                <a:cs typeface="Verdana"/>
              </a:rPr>
              <a:t> </a:t>
            </a:r>
            <a:r>
              <a:rPr sz="3572" spc="-14" dirty="0">
                <a:solidFill>
                  <a:srgbClr val="FFFFFF"/>
                </a:solidFill>
                <a:latin typeface="Verdana"/>
                <a:cs typeface="Verdana"/>
              </a:rPr>
              <a:t>Changes</a:t>
            </a:r>
            <a:r>
              <a:rPr sz="3572" dirty="0">
                <a:solidFill>
                  <a:srgbClr val="FFFFFF"/>
                </a:solidFill>
                <a:latin typeface="Verdana"/>
                <a:cs typeface="Verdana"/>
              </a:rPr>
              <a:t>	</a:t>
            </a:r>
            <a:r>
              <a:rPr sz="3572" spc="144" dirty="0">
                <a:solidFill>
                  <a:srgbClr val="FFFFFF"/>
                </a:solidFill>
                <a:latin typeface="Verdana"/>
                <a:cs typeface="Verdana"/>
              </a:rPr>
              <a:t>06</a:t>
            </a:r>
            <a:r>
              <a:rPr sz="3572" dirty="0">
                <a:solidFill>
                  <a:srgbClr val="FFFFFF"/>
                </a:solidFill>
                <a:latin typeface="Verdana"/>
                <a:cs typeface="Verdana"/>
              </a:rPr>
              <a:t>	Additional</a:t>
            </a:r>
            <a:r>
              <a:rPr sz="3572" spc="-137" dirty="0">
                <a:solidFill>
                  <a:srgbClr val="FFFFFF"/>
                </a:solidFill>
                <a:latin typeface="Verdana"/>
                <a:cs typeface="Verdana"/>
              </a:rPr>
              <a:t> </a:t>
            </a:r>
            <a:r>
              <a:rPr sz="3572" spc="-14" dirty="0">
                <a:solidFill>
                  <a:srgbClr val="FFFFFF"/>
                </a:solidFill>
                <a:latin typeface="Verdana"/>
                <a:cs typeface="Verdana"/>
              </a:rPr>
              <a:t>Resources</a:t>
            </a:r>
            <a:endParaRPr sz="3572" dirty="0">
              <a:latin typeface="Verdana"/>
              <a:cs typeface="Verdana"/>
            </a:endParaRPr>
          </a:p>
        </p:txBody>
      </p:sp>
      <p:sp>
        <p:nvSpPr>
          <p:cNvPr id="33" name="object 33"/>
          <p:cNvSpPr txBox="1"/>
          <p:nvPr/>
        </p:nvSpPr>
        <p:spPr>
          <a:xfrm>
            <a:off x="7004379" y="3669876"/>
            <a:ext cx="3696906" cy="574366"/>
          </a:xfrm>
          <a:prstGeom prst="rect">
            <a:avLst/>
          </a:prstGeom>
        </p:spPr>
        <p:txBody>
          <a:bodyPr vert="horz" wrap="square" lIns="0" tIns="24425" rIns="0" bIns="0" rtlCol="0">
            <a:spAutoFit/>
          </a:bodyPr>
          <a:lstStyle/>
          <a:p>
            <a:pPr marL="17445">
              <a:spcBef>
                <a:spcPts val="192"/>
              </a:spcBef>
              <a:tabLst>
                <a:tab pos="895777" algn="l"/>
              </a:tabLst>
            </a:pPr>
            <a:r>
              <a:rPr sz="3572" spc="89" dirty="0">
                <a:solidFill>
                  <a:srgbClr val="FFFFFF"/>
                </a:solidFill>
                <a:latin typeface="Verdana"/>
                <a:cs typeface="Verdana"/>
              </a:rPr>
              <a:t>05</a:t>
            </a:r>
            <a:r>
              <a:rPr sz="3572" dirty="0">
                <a:solidFill>
                  <a:srgbClr val="FFFFFF"/>
                </a:solidFill>
                <a:latin typeface="Verdana"/>
                <a:cs typeface="Verdana"/>
              </a:rPr>
              <a:t>	</a:t>
            </a:r>
            <a:r>
              <a:rPr sz="3572" spc="-14" dirty="0">
                <a:solidFill>
                  <a:srgbClr val="FFFFFF"/>
                </a:solidFill>
                <a:latin typeface="Verdana"/>
                <a:cs typeface="Verdana"/>
              </a:rPr>
              <a:t>Alternatives</a:t>
            </a:r>
            <a:endParaRPr sz="3572">
              <a:latin typeface="Verdana"/>
              <a:cs typeface="Verdana"/>
            </a:endParaRPr>
          </a:p>
        </p:txBody>
      </p:sp>
      <p:sp>
        <p:nvSpPr>
          <p:cNvPr id="34" name="object 34"/>
          <p:cNvSpPr txBox="1"/>
          <p:nvPr/>
        </p:nvSpPr>
        <p:spPr>
          <a:xfrm>
            <a:off x="1054466" y="1957329"/>
            <a:ext cx="3187334" cy="574366"/>
          </a:xfrm>
          <a:prstGeom prst="rect">
            <a:avLst/>
          </a:prstGeom>
        </p:spPr>
        <p:txBody>
          <a:bodyPr vert="horz" wrap="square" lIns="0" tIns="24425" rIns="0" bIns="0" rtlCol="0">
            <a:spAutoFit/>
          </a:bodyPr>
          <a:lstStyle/>
          <a:p>
            <a:pPr marL="17445">
              <a:spcBef>
                <a:spcPts val="192"/>
              </a:spcBef>
              <a:tabLst>
                <a:tab pos="894031" algn="l"/>
              </a:tabLst>
            </a:pPr>
            <a:r>
              <a:rPr sz="3572" spc="-34" dirty="0">
                <a:solidFill>
                  <a:srgbClr val="FFFFFF"/>
                </a:solidFill>
                <a:latin typeface="Verdana"/>
                <a:cs typeface="Verdana"/>
              </a:rPr>
              <a:t>01</a:t>
            </a:r>
            <a:r>
              <a:rPr sz="3572" dirty="0">
                <a:solidFill>
                  <a:srgbClr val="FFFFFF"/>
                </a:solidFill>
                <a:latin typeface="Verdana"/>
                <a:cs typeface="Verdana"/>
              </a:rPr>
              <a:t>	</a:t>
            </a:r>
            <a:r>
              <a:rPr sz="3572" spc="103" dirty="0">
                <a:solidFill>
                  <a:srgbClr val="FFFFFF"/>
                </a:solidFill>
                <a:latin typeface="Verdana"/>
                <a:cs typeface="Verdana"/>
              </a:rPr>
              <a:t>New</a:t>
            </a:r>
            <a:r>
              <a:rPr sz="3572" spc="-378" dirty="0">
                <a:solidFill>
                  <a:srgbClr val="FFFFFF"/>
                </a:solidFill>
                <a:latin typeface="Verdana"/>
                <a:cs typeface="Verdana"/>
              </a:rPr>
              <a:t> </a:t>
            </a:r>
            <a:r>
              <a:rPr sz="3572" spc="172" dirty="0">
                <a:solidFill>
                  <a:srgbClr val="FFFFFF"/>
                </a:solidFill>
                <a:latin typeface="Verdana"/>
                <a:cs typeface="Verdana"/>
              </a:rPr>
              <a:t>Law</a:t>
            </a:r>
            <a:endParaRPr sz="3572" dirty="0">
              <a:latin typeface="Verdana"/>
              <a:cs typeface="Verdana"/>
            </a:endParaRPr>
          </a:p>
        </p:txBody>
      </p:sp>
      <p:sp>
        <p:nvSpPr>
          <p:cNvPr id="35" name="object 35"/>
          <p:cNvSpPr txBox="1"/>
          <p:nvPr/>
        </p:nvSpPr>
        <p:spPr>
          <a:xfrm>
            <a:off x="6969486" y="1678885"/>
            <a:ext cx="5413638" cy="574109"/>
          </a:xfrm>
          <a:prstGeom prst="rect">
            <a:avLst/>
          </a:prstGeom>
        </p:spPr>
        <p:txBody>
          <a:bodyPr vert="horz" wrap="square" lIns="0" tIns="24425" rIns="0" bIns="0" rtlCol="0">
            <a:spAutoFit/>
          </a:bodyPr>
          <a:lstStyle/>
          <a:p>
            <a:pPr marL="52334">
              <a:spcBef>
                <a:spcPts val="192"/>
              </a:spcBef>
              <a:tabLst>
                <a:tab pos="930667" algn="l"/>
              </a:tabLst>
            </a:pPr>
            <a:r>
              <a:rPr sz="5356" spc="257" baseline="-34188" dirty="0">
                <a:solidFill>
                  <a:srgbClr val="FFFFFF"/>
                </a:solidFill>
                <a:latin typeface="Verdana"/>
                <a:cs typeface="Verdana"/>
              </a:rPr>
              <a:t>04</a:t>
            </a:r>
            <a:r>
              <a:rPr sz="5356" baseline="-34188" dirty="0">
                <a:solidFill>
                  <a:srgbClr val="FFFFFF"/>
                </a:solidFill>
                <a:latin typeface="Verdana"/>
                <a:cs typeface="Verdana"/>
              </a:rPr>
              <a:t>	</a:t>
            </a:r>
            <a:endParaRPr lang="en-US" sz="5356" baseline="-34188" dirty="0">
              <a:solidFill>
                <a:srgbClr val="FFFFFF"/>
              </a:solidFill>
              <a:latin typeface="Verdana"/>
              <a:cs typeface="Verdana"/>
            </a:endParaRPr>
          </a:p>
        </p:txBody>
      </p:sp>
      <p:sp>
        <p:nvSpPr>
          <p:cNvPr id="36" name="object 36"/>
          <p:cNvSpPr txBox="1"/>
          <p:nvPr/>
        </p:nvSpPr>
        <p:spPr>
          <a:xfrm>
            <a:off x="7883706" y="1870383"/>
            <a:ext cx="4022464" cy="1149715"/>
          </a:xfrm>
          <a:prstGeom prst="rect">
            <a:avLst/>
          </a:prstGeom>
        </p:spPr>
        <p:txBody>
          <a:bodyPr vert="horz" wrap="square" lIns="0" tIns="24425" rIns="0" bIns="0" rtlCol="0">
            <a:spAutoFit/>
          </a:bodyPr>
          <a:lstStyle/>
          <a:p>
            <a:pPr marL="17445">
              <a:spcBef>
                <a:spcPts val="192"/>
              </a:spcBef>
            </a:pPr>
            <a:r>
              <a:rPr lang="en-US" sz="3572" spc="-14" dirty="0">
                <a:solidFill>
                  <a:srgbClr val="FFFFFF"/>
                </a:solidFill>
                <a:latin typeface="Verdana"/>
                <a:cs typeface="Verdana"/>
              </a:rPr>
              <a:t>Additional</a:t>
            </a:r>
          </a:p>
          <a:p>
            <a:pPr marL="17445">
              <a:spcBef>
                <a:spcPts val="192"/>
              </a:spcBef>
            </a:pPr>
            <a:r>
              <a:rPr sz="3572" spc="-14" dirty="0">
                <a:solidFill>
                  <a:srgbClr val="FFFFFF"/>
                </a:solidFill>
                <a:latin typeface="Verdana"/>
                <a:cs typeface="Verdana"/>
              </a:rPr>
              <a:t>Information</a:t>
            </a:r>
            <a:endParaRPr sz="3572" dirty="0">
              <a:latin typeface="Verdana"/>
              <a:cs typeface="Verdana"/>
            </a:endParaRPr>
          </a:p>
        </p:txBody>
      </p:sp>
      <p:sp>
        <p:nvSpPr>
          <p:cNvPr id="37" name="object 37"/>
          <p:cNvSpPr txBox="1">
            <a:spLocks noGrp="1"/>
          </p:cNvSpPr>
          <p:nvPr>
            <p:ph type="title"/>
          </p:nvPr>
        </p:nvSpPr>
        <p:spPr>
          <a:xfrm>
            <a:off x="2043887" y="655123"/>
            <a:ext cx="14893991" cy="831515"/>
          </a:xfrm>
          <a:prstGeom prst="rect">
            <a:avLst/>
          </a:prstGeom>
        </p:spPr>
        <p:txBody>
          <a:bodyPr vert="horz" wrap="square" lIns="0" tIns="17446" rIns="0" bIns="0" rtlCol="0">
            <a:spAutoFit/>
          </a:bodyPr>
          <a:lstStyle/>
          <a:p>
            <a:pPr marL="1762769">
              <a:spcBef>
                <a:spcPts val="137"/>
              </a:spcBef>
            </a:pPr>
            <a:r>
              <a:rPr spc="295" dirty="0"/>
              <a:t>TABLE</a:t>
            </a:r>
            <a:r>
              <a:rPr spc="-584" dirty="0"/>
              <a:t> </a:t>
            </a:r>
            <a:r>
              <a:rPr dirty="0"/>
              <a:t>OF</a:t>
            </a:r>
            <a:r>
              <a:rPr spc="-515" dirty="0"/>
              <a:t> </a:t>
            </a:r>
            <a:r>
              <a:rPr spc="-14" dirty="0"/>
              <a:t>CONTENTS</a:t>
            </a:r>
          </a:p>
        </p:txBody>
      </p:sp>
      <p:sp>
        <p:nvSpPr>
          <p:cNvPr id="39" name="object 34">
            <a:extLst>
              <a:ext uri="{FF2B5EF4-FFF2-40B4-BE49-F238E27FC236}">
                <a16:creationId xmlns:a16="http://schemas.microsoft.com/office/drawing/2014/main" id="{3B539BB5-3588-0E36-CF0F-601955D2078B}"/>
              </a:ext>
            </a:extLst>
          </p:cNvPr>
          <p:cNvSpPr txBox="1"/>
          <p:nvPr/>
        </p:nvSpPr>
        <p:spPr>
          <a:xfrm>
            <a:off x="1048728" y="3176588"/>
            <a:ext cx="3802671" cy="1673769"/>
          </a:xfrm>
          <a:prstGeom prst="rect">
            <a:avLst/>
          </a:prstGeom>
        </p:spPr>
        <p:txBody>
          <a:bodyPr vert="horz" wrap="square" lIns="0" tIns="24425" rIns="0" bIns="0" rtlCol="0">
            <a:spAutoFit/>
          </a:bodyPr>
          <a:lstStyle/>
          <a:p>
            <a:pPr marL="17445">
              <a:spcBef>
                <a:spcPts val="192"/>
              </a:spcBef>
              <a:tabLst>
                <a:tab pos="894031" algn="l"/>
              </a:tabLst>
            </a:pPr>
            <a:r>
              <a:rPr sz="3572" spc="-34" dirty="0">
                <a:solidFill>
                  <a:srgbClr val="FFFFFF"/>
                </a:solidFill>
                <a:latin typeface="Verdana"/>
                <a:cs typeface="Verdana"/>
              </a:rPr>
              <a:t>0</a:t>
            </a:r>
            <a:r>
              <a:rPr lang="en-US" sz="3572" spc="-34" dirty="0">
                <a:solidFill>
                  <a:srgbClr val="FFFFFF"/>
                </a:solidFill>
                <a:latin typeface="Verdana"/>
                <a:cs typeface="Verdana"/>
              </a:rPr>
              <a:t>2</a:t>
            </a:r>
            <a:r>
              <a:rPr sz="3572" dirty="0">
                <a:solidFill>
                  <a:srgbClr val="FFFFFF"/>
                </a:solidFill>
                <a:latin typeface="Verdana"/>
                <a:cs typeface="Verdana"/>
              </a:rPr>
              <a:t>	</a:t>
            </a:r>
            <a:r>
              <a:rPr lang="en-US" sz="3572" dirty="0">
                <a:solidFill>
                  <a:srgbClr val="FFFFFF"/>
                </a:solidFill>
                <a:latin typeface="Verdana"/>
                <a:cs typeface="Verdana"/>
              </a:rPr>
              <a:t>Three 	Categories 	of Honey</a:t>
            </a:r>
            <a:endParaRPr sz="3572" dirty="0">
              <a:latin typeface="Verdana"/>
              <a:cs typeface="Verdan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 y="527"/>
            <a:ext cx="13817599" cy="7773445"/>
          </a:xfrm>
          <a:prstGeom prst="rect">
            <a:avLst/>
          </a:prstGeom>
        </p:spPr>
      </p:pic>
      <p:grpSp>
        <p:nvGrpSpPr>
          <p:cNvPr id="3" name="object 3"/>
          <p:cNvGrpSpPr/>
          <p:nvPr/>
        </p:nvGrpSpPr>
        <p:grpSpPr>
          <a:xfrm>
            <a:off x="115138" y="6497673"/>
            <a:ext cx="1166295" cy="1057256"/>
            <a:chOff x="83814" y="5787199"/>
            <a:chExt cx="848994" cy="769620"/>
          </a:xfrm>
        </p:grpSpPr>
        <p:pic>
          <p:nvPicPr>
            <p:cNvPr id="4" name="object 4"/>
            <p:cNvPicPr/>
            <p:nvPr/>
          </p:nvPicPr>
          <p:blipFill>
            <a:blip r:embed="rId3" cstate="print"/>
            <a:stretch>
              <a:fillRect/>
            </a:stretch>
          </p:blipFill>
          <p:spPr>
            <a:xfrm>
              <a:off x="688841" y="6190511"/>
              <a:ext cx="243839" cy="350496"/>
            </a:xfrm>
            <a:prstGeom prst="rect">
              <a:avLst/>
            </a:prstGeom>
          </p:spPr>
        </p:pic>
        <p:pic>
          <p:nvPicPr>
            <p:cNvPr id="5" name="object 5"/>
            <p:cNvPicPr/>
            <p:nvPr/>
          </p:nvPicPr>
          <p:blipFill>
            <a:blip r:embed="rId4" cstate="print"/>
            <a:stretch>
              <a:fillRect/>
            </a:stretch>
          </p:blipFill>
          <p:spPr>
            <a:xfrm>
              <a:off x="312413" y="5797296"/>
              <a:ext cx="387095" cy="440436"/>
            </a:xfrm>
            <a:prstGeom prst="rect">
              <a:avLst/>
            </a:prstGeom>
          </p:spPr>
        </p:pic>
        <p:sp>
          <p:nvSpPr>
            <p:cNvPr id="6" name="object 6"/>
            <p:cNvSpPr/>
            <p:nvPr/>
          </p:nvSpPr>
          <p:spPr>
            <a:xfrm>
              <a:off x="323081" y="5787199"/>
              <a:ext cx="374015" cy="447675"/>
            </a:xfrm>
            <a:custGeom>
              <a:avLst/>
              <a:gdLst/>
              <a:ahLst/>
              <a:cxnLst/>
              <a:rect l="l" t="t" r="r" b="b"/>
              <a:pathLst>
                <a:path w="374015" h="447675">
                  <a:moveTo>
                    <a:pt x="168950" y="48140"/>
                  </a:moveTo>
                  <a:lnTo>
                    <a:pt x="152400" y="31432"/>
                  </a:lnTo>
                  <a:lnTo>
                    <a:pt x="78867" y="357"/>
                  </a:lnTo>
                  <a:lnTo>
                    <a:pt x="38481" y="0"/>
                  </a:lnTo>
                  <a:lnTo>
                    <a:pt x="16954" y="39362"/>
                  </a:lnTo>
                  <a:lnTo>
                    <a:pt x="0" y="127444"/>
                  </a:lnTo>
                  <a:lnTo>
                    <a:pt x="8215" y="104989"/>
                  </a:lnTo>
                  <a:lnTo>
                    <a:pt x="36004" y="60960"/>
                  </a:lnTo>
                  <a:lnTo>
                    <a:pt x="88082" y="30360"/>
                  </a:lnTo>
                  <a:lnTo>
                    <a:pt x="168742" y="48094"/>
                  </a:lnTo>
                  <a:lnTo>
                    <a:pt x="168950" y="48140"/>
                  </a:lnTo>
                  <a:close/>
                </a:path>
                <a:path w="374015" h="447675">
                  <a:moveTo>
                    <a:pt x="322687" y="296271"/>
                  </a:moveTo>
                  <a:lnTo>
                    <a:pt x="311467" y="249864"/>
                  </a:lnTo>
                  <a:lnTo>
                    <a:pt x="276225" y="144399"/>
                  </a:lnTo>
                  <a:lnTo>
                    <a:pt x="234696" y="89511"/>
                  </a:lnTo>
                  <a:lnTo>
                    <a:pt x="169400" y="48345"/>
                  </a:lnTo>
                  <a:lnTo>
                    <a:pt x="169084" y="48201"/>
                  </a:lnTo>
                  <a:lnTo>
                    <a:pt x="169400" y="48595"/>
                  </a:lnTo>
                  <a:lnTo>
                    <a:pt x="239815" y="119681"/>
                  </a:lnTo>
                  <a:lnTo>
                    <a:pt x="308800" y="257365"/>
                  </a:lnTo>
                  <a:lnTo>
                    <a:pt x="322687" y="296271"/>
                  </a:lnTo>
                  <a:close/>
                </a:path>
                <a:path w="374015" h="447675">
                  <a:moveTo>
                    <a:pt x="373570" y="445055"/>
                  </a:moveTo>
                  <a:lnTo>
                    <a:pt x="370332" y="439864"/>
                  </a:lnTo>
                  <a:lnTo>
                    <a:pt x="354068" y="384190"/>
                  </a:lnTo>
                  <a:lnTo>
                    <a:pt x="322687" y="296271"/>
                  </a:lnTo>
                  <a:lnTo>
                    <a:pt x="358140" y="442912"/>
                  </a:lnTo>
                  <a:lnTo>
                    <a:pt x="368617" y="446293"/>
                  </a:lnTo>
                  <a:lnTo>
                    <a:pt x="373380" y="447103"/>
                  </a:lnTo>
                  <a:lnTo>
                    <a:pt x="373570" y="445055"/>
                  </a:lnTo>
                  <a:close/>
                </a:path>
              </a:pathLst>
            </a:custGeom>
            <a:solidFill>
              <a:srgbClr val="FF9D28"/>
            </a:solidFill>
          </p:spPr>
          <p:txBody>
            <a:bodyPr wrap="square" lIns="0" tIns="0" rIns="0" bIns="0" rtlCol="0"/>
            <a:lstStyle/>
            <a:p>
              <a:endParaRPr/>
            </a:p>
          </p:txBody>
        </p:sp>
        <p:pic>
          <p:nvPicPr>
            <p:cNvPr id="7" name="object 7"/>
            <p:cNvPicPr/>
            <p:nvPr/>
          </p:nvPicPr>
          <p:blipFill>
            <a:blip r:embed="rId5" cstate="print"/>
            <a:stretch>
              <a:fillRect/>
            </a:stretch>
          </p:blipFill>
          <p:spPr>
            <a:xfrm>
              <a:off x="478529" y="5826252"/>
              <a:ext cx="207263" cy="411480"/>
            </a:xfrm>
            <a:prstGeom prst="rect">
              <a:avLst/>
            </a:prstGeom>
          </p:spPr>
        </p:pic>
        <p:sp>
          <p:nvSpPr>
            <p:cNvPr id="8" name="object 8"/>
            <p:cNvSpPr/>
            <p:nvPr/>
          </p:nvSpPr>
          <p:spPr>
            <a:xfrm>
              <a:off x="358133" y="6211252"/>
              <a:ext cx="325120" cy="285115"/>
            </a:xfrm>
            <a:custGeom>
              <a:avLst/>
              <a:gdLst/>
              <a:ahLst/>
              <a:cxnLst/>
              <a:rect l="l" t="t" r="r" b="b"/>
              <a:pathLst>
                <a:path w="325120" h="285114">
                  <a:moveTo>
                    <a:pt x="325112" y="200596"/>
                  </a:moveTo>
                  <a:lnTo>
                    <a:pt x="266699" y="44767"/>
                  </a:lnTo>
                  <a:lnTo>
                    <a:pt x="146804" y="0"/>
                  </a:lnTo>
                  <a:lnTo>
                    <a:pt x="79057" y="6667"/>
                  </a:lnTo>
                  <a:lnTo>
                    <a:pt x="38457" y="84200"/>
                  </a:lnTo>
                  <a:lnTo>
                    <a:pt x="0" y="252031"/>
                  </a:lnTo>
                  <a:lnTo>
                    <a:pt x="216765" y="284797"/>
                  </a:lnTo>
                  <a:lnTo>
                    <a:pt x="316801" y="274129"/>
                  </a:lnTo>
                  <a:lnTo>
                    <a:pt x="325112" y="200596"/>
                  </a:lnTo>
                  <a:close/>
                </a:path>
              </a:pathLst>
            </a:custGeom>
            <a:solidFill>
              <a:srgbClr val="F4BA1C"/>
            </a:solidFill>
          </p:spPr>
          <p:txBody>
            <a:bodyPr wrap="square" lIns="0" tIns="0" rIns="0" bIns="0" rtlCol="0"/>
            <a:lstStyle/>
            <a:p>
              <a:endParaRPr/>
            </a:p>
          </p:txBody>
        </p:sp>
        <p:sp>
          <p:nvSpPr>
            <p:cNvPr id="9" name="object 9"/>
            <p:cNvSpPr/>
            <p:nvPr/>
          </p:nvSpPr>
          <p:spPr>
            <a:xfrm>
              <a:off x="350507" y="6243828"/>
              <a:ext cx="295910" cy="312420"/>
            </a:xfrm>
            <a:custGeom>
              <a:avLst/>
              <a:gdLst/>
              <a:ahLst/>
              <a:cxnLst/>
              <a:rect l="l" t="t" r="r" b="b"/>
              <a:pathLst>
                <a:path w="295909" h="312420">
                  <a:moveTo>
                    <a:pt x="53340" y="225552"/>
                  </a:moveTo>
                  <a:lnTo>
                    <a:pt x="7620" y="219456"/>
                  </a:lnTo>
                  <a:lnTo>
                    <a:pt x="1524" y="265938"/>
                  </a:lnTo>
                  <a:lnTo>
                    <a:pt x="0" y="312420"/>
                  </a:lnTo>
                  <a:lnTo>
                    <a:pt x="4267" y="280212"/>
                  </a:lnTo>
                  <a:lnTo>
                    <a:pt x="11239" y="260413"/>
                  </a:lnTo>
                  <a:lnTo>
                    <a:pt x="25933" y="244919"/>
                  </a:lnTo>
                  <a:lnTo>
                    <a:pt x="53340" y="225552"/>
                  </a:lnTo>
                  <a:close/>
                </a:path>
                <a:path w="295909" h="312420">
                  <a:moveTo>
                    <a:pt x="207264" y="211836"/>
                  </a:moveTo>
                  <a:lnTo>
                    <a:pt x="134162" y="211963"/>
                  </a:lnTo>
                  <a:lnTo>
                    <a:pt x="96774" y="195643"/>
                  </a:lnTo>
                  <a:lnTo>
                    <a:pt x="83388" y="148196"/>
                  </a:lnTo>
                  <a:lnTo>
                    <a:pt x="82296" y="54864"/>
                  </a:lnTo>
                  <a:lnTo>
                    <a:pt x="60960" y="80772"/>
                  </a:lnTo>
                  <a:lnTo>
                    <a:pt x="41630" y="145592"/>
                  </a:lnTo>
                  <a:lnTo>
                    <a:pt x="43434" y="182118"/>
                  </a:lnTo>
                  <a:lnTo>
                    <a:pt x="73825" y="203796"/>
                  </a:lnTo>
                  <a:lnTo>
                    <a:pt x="140208" y="224028"/>
                  </a:lnTo>
                  <a:lnTo>
                    <a:pt x="157111" y="222338"/>
                  </a:lnTo>
                  <a:lnTo>
                    <a:pt x="173736" y="219646"/>
                  </a:lnTo>
                  <a:lnTo>
                    <a:pt x="190360" y="216103"/>
                  </a:lnTo>
                  <a:lnTo>
                    <a:pt x="207264" y="211836"/>
                  </a:lnTo>
                  <a:close/>
                </a:path>
                <a:path w="295909" h="312420">
                  <a:moveTo>
                    <a:pt x="269748" y="172212"/>
                  </a:moveTo>
                  <a:lnTo>
                    <a:pt x="218427" y="149021"/>
                  </a:lnTo>
                  <a:lnTo>
                    <a:pt x="190690" y="123825"/>
                  </a:lnTo>
                  <a:lnTo>
                    <a:pt x="176949" y="80924"/>
                  </a:lnTo>
                  <a:lnTo>
                    <a:pt x="167640" y="4572"/>
                  </a:lnTo>
                  <a:lnTo>
                    <a:pt x="146304" y="12192"/>
                  </a:lnTo>
                  <a:lnTo>
                    <a:pt x="138518" y="98996"/>
                  </a:lnTo>
                  <a:lnTo>
                    <a:pt x="146875" y="146494"/>
                  </a:lnTo>
                  <a:lnTo>
                    <a:pt x="181241" y="171437"/>
                  </a:lnTo>
                  <a:lnTo>
                    <a:pt x="251460" y="190500"/>
                  </a:lnTo>
                  <a:lnTo>
                    <a:pt x="269748" y="172212"/>
                  </a:lnTo>
                  <a:close/>
                </a:path>
                <a:path w="295909" h="312420">
                  <a:moveTo>
                    <a:pt x="295656" y="109728"/>
                  </a:moveTo>
                  <a:lnTo>
                    <a:pt x="244132" y="103784"/>
                  </a:lnTo>
                  <a:lnTo>
                    <a:pt x="220599" y="90678"/>
                  </a:lnTo>
                  <a:lnTo>
                    <a:pt x="219367" y="60439"/>
                  </a:lnTo>
                  <a:lnTo>
                    <a:pt x="234696" y="3048"/>
                  </a:lnTo>
                  <a:lnTo>
                    <a:pt x="219456" y="0"/>
                  </a:lnTo>
                  <a:lnTo>
                    <a:pt x="205955" y="77635"/>
                  </a:lnTo>
                  <a:lnTo>
                    <a:pt x="208597" y="118110"/>
                  </a:lnTo>
                  <a:lnTo>
                    <a:pt x="233819" y="134594"/>
                  </a:lnTo>
                  <a:lnTo>
                    <a:pt x="288036" y="140208"/>
                  </a:lnTo>
                  <a:lnTo>
                    <a:pt x="295656" y="109728"/>
                  </a:lnTo>
                  <a:close/>
                </a:path>
              </a:pathLst>
            </a:custGeom>
            <a:solidFill>
              <a:srgbClr val="7B0117"/>
            </a:solidFill>
          </p:spPr>
          <p:txBody>
            <a:bodyPr wrap="square" lIns="0" tIns="0" rIns="0" bIns="0" rtlCol="0"/>
            <a:lstStyle/>
            <a:p>
              <a:endParaRPr/>
            </a:p>
          </p:txBody>
        </p:sp>
        <p:sp>
          <p:nvSpPr>
            <p:cNvPr id="10" name="object 10"/>
            <p:cNvSpPr/>
            <p:nvPr/>
          </p:nvSpPr>
          <p:spPr>
            <a:xfrm>
              <a:off x="694937" y="6161151"/>
              <a:ext cx="204470" cy="191770"/>
            </a:xfrm>
            <a:custGeom>
              <a:avLst/>
              <a:gdLst/>
              <a:ahLst/>
              <a:cxnLst/>
              <a:rect l="l" t="t" r="r" b="b"/>
              <a:pathLst>
                <a:path w="204469" h="191770">
                  <a:moveTo>
                    <a:pt x="204454" y="57721"/>
                  </a:moveTo>
                  <a:lnTo>
                    <a:pt x="185927" y="0"/>
                  </a:lnTo>
                  <a:lnTo>
                    <a:pt x="123967" y="5714"/>
                  </a:lnTo>
                  <a:lnTo>
                    <a:pt x="0" y="62864"/>
                  </a:lnTo>
                  <a:lnTo>
                    <a:pt x="35671" y="139445"/>
                  </a:lnTo>
                  <a:lnTo>
                    <a:pt x="68198" y="178307"/>
                  </a:lnTo>
                  <a:lnTo>
                    <a:pt x="116157" y="191452"/>
                  </a:lnTo>
                  <a:lnTo>
                    <a:pt x="198119" y="190880"/>
                  </a:lnTo>
                  <a:lnTo>
                    <a:pt x="204454" y="57721"/>
                  </a:lnTo>
                  <a:close/>
                </a:path>
              </a:pathLst>
            </a:custGeom>
            <a:solidFill>
              <a:srgbClr val="FF9D28"/>
            </a:solidFill>
          </p:spPr>
          <p:txBody>
            <a:bodyPr wrap="square" lIns="0" tIns="0" rIns="0" bIns="0" rtlCol="0"/>
            <a:lstStyle/>
            <a:p>
              <a:endParaRPr/>
            </a:p>
          </p:txBody>
        </p:sp>
        <p:sp>
          <p:nvSpPr>
            <p:cNvPr id="11" name="object 11"/>
            <p:cNvSpPr/>
            <p:nvPr/>
          </p:nvSpPr>
          <p:spPr>
            <a:xfrm>
              <a:off x="724274" y="6198774"/>
              <a:ext cx="160020" cy="153670"/>
            </a:xfrm>
            <a:custGeom>
              <a:avLst/>
              <a:gdLst/>
              <a:ahLst/>
              <a:cxnLst/>
              <a:rect l="l" t="t" r="r" b="b"/>
              <a:pathLst>
                <a:path w="160019" h="153670">
                  <a:moveTo>
                    <a:pt x="159638" y="99345"/>
                  </a:moveTo>
                  <a:lnTo>
                    <a:pt x="132206" y="42005"/>
                  </a:lnTo>
                  <a:lnTo>
                    <a:pt x="90296" y="6191"/>
                  </a:lnTo>
                  <a:lnTo>
                    <a:pt x="63198" y="0"/>
                  </a:lnTo>
                  <a:lnTo>
                    <a:pt x="34670" y="2381"/>
                  </a:lnTo>
                  <a:lnTo>
                    <a:pt x="2476" y="75890"/>
                  </a:lnTo>
                  <a:lnTo>
                    <a:pt x="0" y="116109"/>
                  </a:lnTo>
                  <a:lnTo>
                    <a:pt x="34670" y="137183"/>
                  </a:lnTo>
                  <a:lnTo>
                    <a:pt x="113918" y="153257"/>
                  </a:lnTo>
                  <a:lnTo>
                    <a:pt x="146780" y="121515"/>
                  </a:lnTo>
                  <a:lnTo>
                    <a:pt x="159638" y="99345"/>
                  </a:lnTo>
                  <a:close/>
                </a:path>
              </a:pathLst>
            </a:custGeom>
            <a:solidFill>
              <a:srgbClr val="7B0117"/>
            </a:solidFill>
          </p:spPr>
          <p:txBody>
            <a:bodyPr wrap="square" lIns="0" tIns="0" rIns="0" bIns="0" rtlCol="0"/>
            <a:lstStyle/>
            <a:p>
              <a:endParaRPr/>
            </a:p>
          </p:txBody>
        </p:sp>
        <p:sp>
          <p:nvSpPr>
            <p:cNvPr id="12" name="object 12"/>
            <p:cNvSpPr/>
            <p:nvPr/>
          </p:nvSpPr>
          <p:spPr>
            <a:xfrm>
              <a:off x="598925" y="6220158"/>
              <a:ext cx="134620" cy="165735"/>
            </a:xfrm>
            <a:custGeom>
              <a:avLst/>
              <a:gdLst/>
              <a:ahLst/>
              <a:cxnLst/>
              <a:rect l="l" t="t" r="r" b="b"/>
              <a:pathLst>
                <a:path w="134620" h="165735">
                  <a:moveTo>
                    <a:pt x="134111" y="60245"/>
                  </a:moveTo>
                  <a:lnTo>
                    <a:pt x="96011" y="3857"/>
                  </a:lnTo>
                  <a:lnTo>
                    <a:pt x="55935" y="0"/>
                  </a:lnTo>
                  <a:lnTo>
                    <a:pt x="32575" y="1571"/>
                  </a:lnTo>
                  <a:lnTo>
                    <a:pt x="16930" y="11144"/>
                  </a:lnTo>
                  <a:lnTo>
                    <a:pt x="0" y="31289"/>
                  </a:lnTo>
                  <a:lnTo>
                    <a:pt x="72389" y="129468"/>
                  </a:lnTo>
                  <a:lnTo>
                    <a:pt x="110489" y="165211"/>
                  </a:lnTo>
                  <a:lnTo>
                    <a:pt x="126872" y="141231"/>
                  </a:lnTo>
                  <a:lnTo>
                    <a:pt x="134111" y="60245"/>
                  </a:lnTo>
                  <a:close/>
                </a:path>
              </a:pathLst>
            </a:custGeom>
            <a:solidFill>
              <a:srgbClr val="FF9D28"/>
            </a:solidFill>
          </p:spPr>
          <p:txBody>
            <a:bodyPr wrap="square" lIns="0" tIns="0" rIns="0" bIns="0" rtlCol="0"/>
            <a:lstStyle/>
            <a:p>
              <a:endParaRPr/>
            </a:p>
          </p:txBody>
        </p:sp>
        <p:pic>
          <p:nvPicPr>
            <p:cNvPr id="13" name="object 13"/>
            <p:cNvPicPr/>
            <p:nvPr/>
          </p:nvPicPr>
          <p:blipFill>
            <a:blip r:embed="rId6" cstate="print"/>
            <a:stretch>
              <a:fillRect/>
            </a:stretch>
          </p:blipFill>
          <p:spPr>
            <a:xfrm>
              <a:off x="83814" y="5858256"/>
              <a:ext cx="594359" cy="382524"/>
            </a:xfrm>
            <a:prstGeom prst="rect">
              <a:avLst/>
            </a:prstGeom>
          </p:spPr>
        </p:pic>
        <p:sp>
          <p:nvSpPr>
            <p:cNvPr id="14" name="object 14"/>
            <p:cNvSpPr/>
            <p:nvPr/>
          </p:nvSpPr>
          <p:spPr>
            <a:xfrm>
              <a:off x="102102" y="5851993"/>
              <a:ext cx="575310" cy="384175"/>
            </a:xfrm>
            <a:custGeom>
              <a:avLst/>
              <a:gdLst/>
              <a:ahLst/>
              <a:cxnLst/>
              <a:rect l="l" t="t" r="r" b="b"/>
              <a:pathLst>
                <a:path w="575310" h="384175">
                  <a:moveTo>
                    <a:pt x="266231" y="40149"/>
                  </a:moveTo>
                  <a:lnTo>
                    <a:pt x="240791" y="26074"/>
                  </a:lnTo>
                  <a:lnTo>
                    <a:pt x="125587" y="0"/>
                  </a:lnTo>
                  <a:lnTo>
                    <a:pt x="62102" y="357"/>
                  </a:lnTo>
                  <a:lnTo>
                    <a:pt x="27765" y="35290"/>
                  </a:lnTo>
                  <a:lnTo>
                    <a:pt x="0" y="112942"/>
                  </a:lnTo>
                  <a:lnTo>
                    <a:pt x="13358" y="93154"/>
                  </a:lnTo>
                  <a:lnTo>
                    <a:pt x="57721" y="54078"/>
                  </a:lnTo>
                  <a:lnTo>
                    <a:pt x="139517" y="26146"/>
                  </a:lnTo>
                  <a:lnTo>
                    <a:pt x="265175" y="39790"/>
                  </a:lnTo>
                  <a:lnTo>
                    <a:pt x="266231" y="40149"/>
                  </a:lnTo>
                  <a:close/>
                </a:path>
                <a:path w="575310" h="384175">
                  <a:moveTo>
                    <a:pt x="498107" y="249272"/>
                  </a:moveTo>
                  <a:lnTo>
                    <a:pt x="482917" y="212312"/>
                  </a:lnTo>
                  <a:lnTo>
                    <a:pt x="430148" y="121134"/>
                  </a:lnTo>
                  <a:lnTo>
                    <a:pt x="366521" y="74247"/>
                  </a:lnTo>
                  <a:lnTo>
                    <a:pt x="266231" y="40149"/>
                  </a:lnTo>
                  <a:lnTo>
                    <a:pt x="375808" y="100774"/>
                  </a:lnTo>
                  <a:lnTo>
                    <a:pt x="479678" y="219051"/>
                  </a:lnTo>
                  <a:lnTo>
                    <a:pt x="498107" y="249272"/>
                  </a:lnTo>
                  <a:close/>
                </a:path>
                <a:path w="575310" h="384175">
                  <a:moveTo>
                    <a:pt x="574833" y="381785"/>
                  </a:moveTo>
                  <a:lnTo>
                    <a:pt x="569975" y="376594"/>
                  </a:lnTo>
                  <a:lnTo>
                    <a:pt x="546401" y="328469"/>
                  </a:lnTo>
                  <a:lnTo>
                    <a:pt x="498107" y="249272"/>
                  </a:lnTo>
                  <a:lnTo>
                    <a:pt x="551687" y="379642"/>
                  </a:lnTo>
                  <a:lnTo>
                    <a:pt x="567404" y="383024"/>
                  </a:lnTo>
                  <a:lnTo>
                    <a:pt x="574547" y="383833"/>
                  </a:lnTo>
                  <a:lnTo>
                    <a:pt x="574833" y="381785"/>
                  </a:lnTo>
                  <a:close/>
                </a:path>
              </a:pathLst>
            </a:custGeom>
            <a:solidFill>
              <a:srgbClr val="FF9D28"/>
            </a:solidFill>
          </p:spPr>
          <p:txBody>
            <a:bodyPr wrap="square" lIns="0" tIns="0" rIns="0" bIns="0" rtlCol="0"/>
            <a:lstStyle/>
            <a:p>
              <a:endParaRPr/>
            </a:p>
          </p:txBody>
        </p:sp>
        <p:pic>
          <p:nvPicPr>
            <p:cNvPr id="15" name="object 15"/>
            <p:cNvPicPr/>
            <p:nvPr/>
          </p:nvPicPr>
          <p:blipFill>
            <a:blip r:embed="rId7" cstate="print"/>
            <a:stretch>
              <a:fillRect/>
            </a:stretch>
          </p:blipFill>
          <p:spPr>
            <a:xfrm>
              <a:off x="350513" y="5884164"/>
              <a:ext cx="310895" cy="356615"/>
            </a:xfrm>
            <a:prstGeom prst="rect">
              <a:avLst/>
            </a:prstGeom>
          </p:spPr>
        </p:pic>
        <p:sp>
          <p:nvSpPr>
            <p:cNvPr id="16" name="object 16"/>
            <p:cNvSpPr/>
            <p:nvPr/>
          </p:nvSpPr>
          <p:spPr>
            <a:xfrm>
              <a:off x="811974" y="6213068"/>
              <a:ext cx="88900" cy="45085"/>
            </a:xfrm>
            <a:custGeom>
              <a:avLst/>
              <a:gdLst/>
              <a:ahLst/>
              <a:cxnLst/>
              <a:rect l="l" t="t" r="r" b="b"/>
              <a:pathLst>
                <a:path w="88900" h="45085">
                  <a:moveTo>
                    <a:pt x="21640" y="44475"/>
                  </a:moveTo>
                  <a:lnTo>
                    <a:pt x="21336" y="22402"/>
                  </a:lnTo>
                  <a:lnTo>
                    <a:pt x="19164" y="10756"/>
                  </a:lnTo>
                  <a:lnTo>
                    <a:pt x="13284" y="5689"/>
                  </a:lnTo>
                  <a:lnTo>
                    <a:pt x="1828" y="3327"/>
                  </a:lnTo>
                  <a:lnTo>
                    <a:pt x="0" y="15976"/>
                  </a:lnTo>
                  <a:lnTo>
                    <a:pt x="3162" y="27901"/>
                  </a:lnTo>
                  <a:lnTo>
                    <a:pt x="10617" y="37833"/>
                  </a:lnTo>
                  <a:lnTo>
                    <a:pt x="21640" y="44475"/>
                  </a:lnTo>
                  <a:close/>
                </a:path>
                <a:path w="88900" h="45085">
                  <a:moveTo>
                    <a:pt x="88696" y="36855"/>
                  </a:moveTo>
                  <a:lnTo>
                    <a:pt x="83121" y="14859"/>
                  </a:lnTo>
                  <a:lnTo>
                    <a:pt x="78409" y="3708"/>
                  </a:lnTo>
                  <a:lnTo>
                    <a:pt x="71983" y="0"/>
                  </a:lnTo>
                  <a:lnTo>
                    <a:pt x="61264" y="279"/>
                  </a:lnTo>
                  <a:lnTo>
                    <a:pt x="61696" y="13284"/>
                  </a:lnTo>
                  <a:lnTo>
                    <a:pt x="66979" y="24282"/>
                  </a:lnTo>
                  <a:lnTo>
                    <a:pt x="76263" y="32435"/>
                  </a:lnTo>
                  <a:lnTo>
                    <a:pt x="88696" y="36855"/>
                  </a:lnTo>
                  <a:close/>
                </a:path>
              </a:pathLst>
            </a:custGeom>
            <a:solidFill>
              <a:srgbClr val="FFFFFF"/>
            </a:solidFill>
          </p:spPr>
          <p:txBody>
            <a:bodyPr wrap="square" lIns="0" tIns="0" rIns="0" bIns="0" rtlCol="0"/>
            <a:lstStyle/>
            <a:p>
              <a:endParaRPr/>
            </a:p>
          </p:txBody>
        </p:sp>
        <p:sp>
          <p:nvSpPr>
            <p:cNvPr id="17" name="object 17"/>
            <p:cNvSpPr/>
            <p:nvPr/>
          </p:nvSpPr>
          <p:spPr>
            <a:xfrm>
              <a:off x="615683" y="5994387"/>
              <a:ext cx="220345" cy="559435"/>
            </a:xfrm>
            <a:custGeom>
              <a:avLst/>
              <a:gdLst/>
              <a:ahLst/>
              <a:cxnLst/>
              <a:rect l="l" t="t" r="r" b="b"/>
              <a:pathLst>
                <a:path w="220344" h="559434">
                  <a:moveTo>
                    <a:pt x="51816" y="307352"/>
                  </a:moveTo>
                  <a:lnTo>
                    <a:pt x="43929" y="319862"/>
                  </a:lnTo>
                  <a:lnTo>
                    <a:pt x="26479" y="352501"/>
                  </a:lnTo>
                  <a:lnTo>
                    <a:pt x="8737" y="398018"/>
                  </a:lnTo>
                  <a:lnTo>
                    <a:pt x="0" y="449084"/>
                  </a:lnTo>
                  <a:lnTo>
                    <a:pt x="1663" y="479310"/>
                  </a:lnTo>
                  <a:lnTo>
                    <a:pt x="8763" y="507949"/>
                  </a:lnTo>
                  <a:lnTo>
                    <a:pt x="21005" y="534606"/>
                  </a:lnTo>
                  <a:lnTo>
                    <a:pt x="38100" y="558812"/>
                  </a:lnTo>
                  <a:lnTo>
                    <a:pt x="33248" y="533146"/>
                  </a:lnTo>
                  <a:lnTo>
                    <a:pt x="30099" y="506615"/>
                  </a:lnTo>
                  <a:lnTo>
                    <a:pt x="28676" y="479526"/>
                  </a:lnTo>
                  <a:lnTo>
                    <a:pt x="28956" y="452132"/>
                  </a:lnTo>
                  <a:lnTo>
                    <a:pt x="32105" y="415582"/>
                  </a:lnTo>
                  <a:lnTo>
                    <a:pt x="36957" y="379171"/>
                  </a:lnTo>
                  <a:lnTo>
                    <a:pt x="43535" y="343052"/>
                  </a:lnTo>
                  <a:lnTo>
                    <a:pt x="51816" y="307352"/>
                  </a:lnTo>
                  <a:close/>
                </a:path>
                <a:path w="220344" h="559434">
                  <a:moveTo>
                    <a:pt x="86868" y="487184"/>
                  </a:moveTo>
                  <a:lnTo>
                    <a:pt x="79933" y="440309"/>
                  </a:lnTo>
                  <a:lnTo>
                    <a:pt x="74866" y="393268"/>
                  </a:lnTo>
                  <a:lnTo>
                    <a:pt x="71221" y="345960"/>
                  </a:lnTo>
                  <a:lnTo>
                    <a:pt x="68580" y="298208"/>
                  </a:lnTo>
                  <a:lnTo>
                    <a:pt x="52578" y="349173"/>
                  </a:lnTo>
                  <a:lnTo>
                    <a:pt x="49149" y="385838"/>
                  </a:lnTo>
                  <a:lnTo>
                    <a:pt x="60007" y="425945"/>
                  </a:lnTo>
                  <a:lnTo>
                    <a:pt x="86868" y="487184"/>
                  </a:lnTo>
                  <a:close/>
                </a:path>
                <a:path w="220344" h="559434">
                  <a:moveTo>
                    <a:pt x="134874" y="400316"/>
                  </a:moveTo>
                  <a:lnTo>
                    <a:pt x="128066" y="356654"/>
                  </a:lnTo>
                  <a:lnTo>
                    <a:pt x="111252" y="314972"/>
                  </a:lnTo>
                  <a:lnTo>
                    <a:pt x="119278" y="357505"/>
                  </a:lnTo>
                  <a:lnTo>
                    <a:pt x="122872" y="400316"/>
                  </a:lnTo>
                  <a:lnTo>
                    <a:pt x="122186" y="443141"/>
                  </a:lnTo>
                  <a:lnTo>
                    <a:pt x="117348" y="485660"/>
                  </a:lnTo>
                  <a:lnTo>
                    <a:pt x="131394" y="443992"/>
                  </a:lnTo>
                  <a:lnTo>
                    <a:pt x="134874" y="400316"/>
                  </a:lnTo>
                  <a:close/>
                </a:path>
                <a:path w="220344" h="559434">
                  <a:moveTo>
                    <a:pt x="220205" y="3975"/>
                  </a:moveTo>
                  <a:lnTo>
                    <a:pt x="165976" y="27609"/>
                  </a:lnTo>
                  <a:lnTo>
                    <a:pt x="142443" y="114287"/>
                  </a:lnTo>
                  <a:lnTo>
                    <a:pt x="143256" y="220484"/>
                  </a:lnTo>
                  <a:lnTo>
                    <a:pt x="157746" y="148132"/>
                  </a:lnTo>
                  <a:lnTo>
                    <a:pt x="176466" y="91147"/>
                  </a:lnTo>
                  <a:lnTo>
                    <a:pt x="195643" y="48704"/>
                  </a:lnTo>
                  <a:lnTo>
                    <a:pt x="211480" y="19926"/>
                  </a:lnTo>
                  <a:lnTo>
                    <a:pt x="220205" y="3975"/>
                  </a:lnTo>
                  <a:close/>
                </a:path>
              </a:pathLst>
            </a:custGeom>
            <a:solidFill>
              <a:srgbClr val="7B0117"/>
            </a:solidFill>
          </p:spPr>
          <p:txBody>
            <a:bodyPr wrap="square" lIns="0" tIns="0" rIns="0" bIns="0" rtlCol="0"/>
            <a:lstStyle/>
            <a:p>
              <a:endParaRPr/>
            </a:p>
          </p:txBody>
        </p:sp>
        <p:sp>
          <p:nvSpPr>
            <p:cNvPr id="18" name="object 18"/>
            <p:cNvSpPr/>
            <p:nvPr/>
          </p:nvSpPr>
          <p:spPr>
            <a:xfrm>
              <a:off x="800093" y="6051782"/>
              <a:ext cx="123825" cy="147955"/>
            </a:xfrm>
            <a:custGeom>
              <a:avLst/>
              <a:gdLst/>
              <a:ahLst/>
              <a:cxnLst/>
              <a:rect l="l" t="t" r="r" b="b"/>
              <a:pathLst>
                <a:path w="123825" h="147954">
                  <a:moveTo>
                    <a:pt x="123578" y="0"/>
                  </a:moveTo>
                  <a:lnTo>
                    <a:pt x="66008" y="8974"/>
                  </a:lnTo>
                  <a:lnTo>
                    <a:pt x="23907" y="68410"/>
                  </a:lnTo>
                  <a:lnTo>
                    <a:pt x="0" y="147849"/>
                  </a:lnTo>
                  <a:lnTo>
                    <a:pt x="36568" y="90339"/>
                  </a:lnTo>
                  <a:lnTo>
                    <a:pt x="72587" y="48958"/>
                  </a:lnTo>
                  <a:lnTo>
                    <a:pt x="102679" y="21547"/>
                  </a:lnTo>
                  <a:lnTo>
                    <a:pt x="121468" y="5947"/>
                  </a:lnTo>
                  <a:lnTo>
                    <a:pt x="123578" y="0"/>
                  </a:lnTo>
                  <a:close/>
                </a:path>
              </a:pathLst>
            </a:custGeom>
            <a:solidFill>
              <a:srgbClr val="FF9D28"/>
            </a:solidFill>
          </p:spPr>
          <p:txBody>
            <a:bodyPr wrap="square" lIns="0" tIns="0" rIns="0" bIns="0" rtlCol="0"/>
            <a:lstStyle/>
            <a:p>
              <a:endParaRPr/>
            </a:p>
          </p:txBody>
        </p:sp>
      </p:grpSp>
      <p:pic>
        <p:nvPicPr>
          <p:cNvPr id="19" name="object 19"/>
          <p:cNvPicPr/>
          <p:nvPr/>
        </p:nvPicPr>
        <p:blipFill>
          <a:blip r:embed="rId8" cstate="print"/>
          <a:stretch>
            <a:fillRect/>
          </a:stretch>
        </p:blipFill>
        <p:spPr>
          <a:xfrm>
            <a:off x="13030420" y="337592"/>
            <a:ext cx="531767" cy="571545"/>
          </a:xfrm>
          <a:prstGeom prst="rect">
            <a:avLst/>
          </a:prstGeom>
        </p:spPr>
      </p:pic>
      <p:pic>
        <p:nvPicPr>
          <p:cNvPr id="20" name="object 20"/>
          <p:cNvPicPr/>
          <p:nvPr/>
        </p:nvPicPr>
        <p:blipFill>
          <a:blip r:embed="rId9" cstate="print"/>
          <a:stretch>
            <a:fillRect/>
          </a:stretch>
        </p:blipFill>
        <p:spPr>
          <a:xfrm>
            <a:off x="383120" y="5540125"/>
            <a:ext cx="303567" cy="320317"/>
          </a:xfrm>
          <a:prstGeom prst="rect">
            <a:avLst/>
          </a:prstGeom>
        </p:spPr>
      </p:pic>
      <p:pic>
        <p:nvPicPr>
          <p:cNvPr id="21" name="object 21"/>
          <p:cNvPicPr/>
          <p:nvPr/>
        </p:nvPicPr>
        <p:blipFill>
          <a:blip r:embed="rId10" cstate="print"/>
          <a:stretch>
            <a:fillRect/>
          </a:stretch>
        </p:blipFill>
        <p:spPr>
          <a:xfrm>
            <a:off x="383120" y="1309007"/>
            <a:ext cx="303567" cy="320317"/>
          </a:xfrm>
          <a:prstGeom prst="rect">
            <a:avLst/>
          </a:prstGeom>
        </p:spPr>
      </p:pic>
      <p:pic>
        <p:nvPicPr>
          <p:cNvPr id="22" name="object 22"/>
          <p:cNvPicPr/>
          <p:nvPr/>
        </p:nvPicPr>
        <p:blipFill>
          <a:blip r:embed="rId11" cstate="print"/>
          <a:stretch>
            <a:fillRect/>
          </a:stretch>
        </p:blipFill>
        <p:spPr>
          <a:xfrm>
            <a:off x="2478794" y="7143807"/>
            <a:ext cx="200983" cy="211450"/>
          </a:xfrm>
          <a:prstGeom prst="rect">
            <a:avLst/>
          </a:prstGeom>
        </p:spPr>
      </p:pic>
      <p:sp>
        <p:nvSpPr>
          <p:cNvPr id="24" name="object 24"/>
          <p:cNvSpPr txBox="1">
            <a:spLocks noGrp="1"/>
          </p:cNvSpPr>
          <p:nvPr>
            <p:ph type="title"/>
          </p:nvPr>
        </p:nvSpPr>
        <p:spPr>
          <a:xfrm>
            <a:off x="2043887" y="655123"/>
            <a:ext cx="14893991" cy="831515"/>
          </a:xfrm>
          <a:prstGeom prst="rect">
            <a:avLst/>
          </a:prstGeom>
        </p:spPr>
        <p:txBody>
          <a:bodyPr vert="horz" wrap="square" lIns="0" tIns="17446" rIns="0" bIns="0" rtlCol="0">
            <a:spAutoFit/>
          </a:bodyPr>
          <a:lstStyle/>
          <a:p>
            <a:pPr marL="17445">
              <a:spcBef>
                <a:spcPts val="137"/>
              </a:spcBef>
            </a:pPr>
            <a:r>
              <a:rPr spc="-34" dirty="0"/>
              <a:t>HOUSE</a:t>
            </a:r>
            <a:r>
              <a:rPr spc="-570" dirty="0"/>
              <a:t> </a:t>
            </a:r>
            <a:r>
              <a:rPr spc="144" dirty="0"/>
              <a:t>ENROLLED</a:t>
            </a:r>
            <a:r>
              <a:rPr spc="-549" dirty="0"/>
              <a:t> </a:t>
            </a:r>
            <a:r>
              <a:rPr spc="144" dirty="0"/>
              <a:t>ACT</a:t>
            </a:r>
            <a:r>
              <a:rPr spc="-596" dirty="0"/>
              <a:t> </a:t>
            </a:r>
            <a:r>
              <a:rPr spc="-179" dirty="0"/>
              <a:t>No.</a:t>
            </a:r>
            <a:r>
              <a:rPr spc="-570" dirty="0"/>
              <a:t> </a:t>
            </a:r>
            <a:r>
              <a:rPr spc="-522" dirty="0"/>
              <a:t>1149</a:t>
            </a:r>
          </a:p>
        </p:txBody>
      </p:sp>
      <p:sp>
        <p:nvSpPr>
          <p:cNvPr id="23" name="object 23"/>
          <p:cNvSpPr txBox="1">
            <a:spLocks noGrp="1"/>
          </p:cNvSpPr>
          <p:nvPr>
            <p:ph type="body" idx="1"/>
          </p:nvPr>
        </p:nvSpPr>
        <p:spPr>
          <a:xfrm>
            <a:off x="1649867" y="1760532"/>
            <a:ext cx="10745333" cy="2791936"/>
          </a:xfrm>
          <a:prstGeom prst="rect">
            <a:avLst/>
          </a:prstGeom>
        </p:spPr>
        <p:txBody>
          <a:bodyPr vert="horz" wrap="square" lIns="0" tIns="15702" rIns="0" bIns="0" rtlCol="0">
            <a:spAutoFit/>
          </a:bodyPr>
          <a:lstStyle/>
          <a:p>
            <a:pPr marL="17445" marR="6977">
              <a:lnSpc>
                <a:spcPct val="101499"/>
              </a:lnSpc>
              <a:spcBef>
                <a:spcPts val="124"/>
              </a:spcBef>
              <a:tabLst>
                <a:tab pos="5248187" algn="l"/>
              </a:tabLst>
            </a:pPr>
            <a:r>
              <a:rPr sz="3572" spc="76" dirty="0"/>
              <a:t>Indiana’s</a:t>
            </a:r>
            <a:r>
              <a:rPr sz="3572" spc="-151" dirty="0"/>
              <a:t> </a:t>
            </a:r>
            <a:r>
              <a:rPr sz="3572" spc="76" dirty="0"/>
              <a:t>House</a:t>
            </a:r>
            <a:r>
              <a:rPr sz="3572" spc="-157" dirty="0"/>
              <a:t> </a:t>
            </a:r>
            <a:r>
              <a:rPr sz="3572" dirty="0"/>
              <a:t>Enrolled</a:t>
            </a:r>
            <a:r>
              <a:rPr sz="3572" spc="-144" dirty="0"/>
              <a:t> </a:t>
            </a:r>
            <a:r>
              <a:rPr sz="3572" spc="89" dirty="0"/>
              <a:t>Act</a:t>
            </a:r>
            <a:r>
              <a:rPr sz="3572" spc="-131" dirty="0"/>
              <a:t> </a:t>
            </a:r>
            <a:r>
              <a:rPr sz="3572" spc="-562" dirty="0"/>
              <a:t>1149</a:t>
            </a:r>
            <a:r>
              <a:rPr sz="3572" spc="-137" dirty="0"/>
              <a:t> </a:t>
            </a:r>
            <a:r>
              <a:rPr sz="3572" spc="247" dirty="0"/>
              <a:t>was</a:t>
            </a:r>
            <a:r>
              <a:rPr sz="3572" spc="-144" dirty="0"/>
              <a:t> </a:t>
            </a:r>
            <a:r>
              <a:rPr sz="3572" spc="199" dirty="0"/>
              <a:t>passed</a:t>
            </a:r>
            <a:r>
              <a:rPr sz="3572" spc="-144" dirty="0"/>
              <a:t> </a:t>
            </a:r>
            <a:r>
              <a:rPr sz="3572" spc="-34" dirty="0"/>
              <a:t>in </a:t>
            </a:r>
            <a:r>
              <a:rPr sz="3572" spc="-165" dirty="0"/>
              <a:t>2022</a:t>
            </a:r>
            <a:r>
              <a:rPr sz="3572" spc="-192" dirty="0"/>
              <a:t> </a:t>
            </a:r>
            <a:r>
              <a:rPr sz="3572" spc="240" dirty="0"/>
              <a:t>and</a:t>
            </a:r>
            <a:r>
              <a:rPr sz="3572" spc="-144" dirty="0"/>
              <a:t> </a:t>
            </a:r>
            <a:r>
              <a:rPr sz="3572" spc="76" dirty="0"/>
              <a:t>defines</a:t>
            </a:r>
            <a:r>
              <a:rPr sz="3572" spc="-165" dirty="0"/>
              <a:t> </a:t>
            </a:r>
            <a:r>
              <a:rPr sz="3572" spc="96" dirty="0"/>
              <a:t>the</a:t>
            </a:r>
            <a:r>
              <a:rPr sz="3572" spc="-157" dirty="0"/>
              <a:t> </a:t>
            </a:r>
            <a:r>
              <a:rPr sz="3572" spc="89" dirty="0"/>
              <a:t>requirements</a:t>
            </a:r>
            <a:r>
              <a:rPr sz="3572" spc="-131" dirty="0"/>
              <a:t> </a:t>
            </a:r>
            <a:r>
              <a:rPr sz="3572" dirty="0"/>
              <a:t>for</a:t>
            </a:r>
            <a:r>
              <a:rPr sz="3572" spc="-151" dirty="0"/>
              <a:t> </a:t>
            </a:r>
            <a:r>
              <a:rPr sz="3572" spc="185" dirty="0"/>
              <a:t>home </a:t>
            </a:r>
            <a:r>
              <a:rPr sz="3572" spc="220" dirty="0"/>
              <a:t>based</a:t>
            </a:r>
            <a:r>
              <a:rPr sz="3572" spc="-165" dirty="0"/>
              <a:t> </a:t>
            </a:r>
            <a:r>
              <a:rPr sz="3572" spc="103" dirty="0"/>
              <a:t>vendors</a:t>
            </a:r>
            <a:r>
              <a:rPr sz="3572" spc="-137" dirty="0"/>
              <a:t> </a:t>
            </a:r>
            <a:r>
              <a:rPr sz="3572" spc="185" dirty="0"/>
              <a:t>(HBVs)</a:t>
            </a:r>
            <a:r>
              <a:rPr sz="3572" spc="-165" dirty="0"/>
              <a:t> </a:t>
            </a:r>
            <a:r>
              <a:rPr sz="3572" dirty="0"/>
              <a:t>in</a:t>
            </a:r>
            <a:r>
              <a:rPr sz="3572" spc="-157" dirty="0"/>
              <a:t> </a:t>
            </a:r>
            <a:r>
              <a:rPr sz="3572" spc="96" dirty="0"/>
              <a:t>the</a:t>
            </a:r>
            <a:r>
              <a:rPr sz="3572" spc="-157" dirty="0"/>
              <a:t> </a:t>
            </a:r>
            <a:r>
              <a:rPr sz="3572" spc="117" dirty="0"/>
              <a:t>preparation</a:t>
            </a:r>
            <a:r>
              <a:rPr sz="3572" spc="-144" dirty="0"/>
              <a:t> </a:t>
            </a:r>
            <a:r>
              <a:rPr sz="3572" spc="206" dirty="0"/>
              <a:t>and </a:t>
            </a:r>
            <a:r>
              <a:rPr sz="3572" spc="151" dirty="0"/>
              <a:t>sale</a:t>
            </a:r>
            <a:r>
              <a:rPr sz="3572" spc="-179" dirty="0"/>
              <a:t> </a:t>
            </a:r>
            <a:r>
              <a:rPr sz="3572" dirty="0"/>
              <a:t>of</a:t>
            </a:r>
            <a:r>
              <a:rPr sz="3572" spc="-151" dirty="0"/>
              <a:t> </a:t>
            </a:r>
            <a:r>
              <a:rPr sz="3572" spc="69" dirty="0"/>
              <a:t>food</a:t>
            </a:r>
            <a:r>
              <a:rPr sz="3572" spc="-165" dirty="0"/>
              <a:t> </a:t>
            </a:r>
            <a:r>
              <a:rPr sz="3572" spc="-14" dirty="0"/>
              <a:t>products.</a:t>
            </a:r>
            <a:r>
              <a:rPr sz="3572" dirty="0"/>
              <a:t>	</a:t>
            </a:r>
            <a:r>
              <a:rPr sz="3572" spc="-62" dirty="0"/>
              <a:t>It</a:t>
            </a:r>
            <a:r>
              <a:rPr sz="3572" spc="-157" dirty="0"/>
              <a:t> </a:t>
            </a:r>
            <a:r>
              <a:rPr sz="3572" spc="124" dirty="0"/>
              <a:t>went</a:t>
            </a:r>
            <a:r>
              <a:rPr sz="3572" spc="-172" dirty="0"/>
              <a:t> </a:t>
            </a:r>
            <a:r>
              <a:rPr sz="3572" dirty="0"/>
              <a:t>into</a:t>
            </a:r>
            <a:r>
              <a:rPr sz="3572" spc="-144" dirty="0"/>
              <a:t> </a:t>
            </a:r>
            <a:r>
              <a:rPr sz="3572" spc="89" dirty="0"/>
              <a:t>effect</a:t>
            </a:r>
            <a:r>
              <a:rPr sz="3572" spc="-144" dirty="0"/>
              <a:t> </a:t>
            </a:r>
            <a:r>
              <a:rPr sz="3572" spc="96" dirty="0"/>
              <a:t>on</a:t>
            </a:r>
            <a:r>
              <a:rPr sz="3572" spc="-165" dirty="0"/>
              <a:t> </a:t>
            </a:r>
            <a:r>
              <a:rPr sz="3572" spc="227" dirty="0"/>
              <a:t>July</a:t>
            </a:r>
            <a:r>
              <a:rPr sz="3572" spc="-172" dirty="0"/>
              <a:t> </a:t>
            </a:r>
            <a:r>
              <a:rPr sz="3572" spc="-804" dirty="0"/>
              <a:t>1, </a:t>
            </a:r>
            <a:r>
              <a:rPr lang="en-US" sz="3572" spc="-804" dirty="0"/>
              <a:t>  </a:t>
            </a:r>
            <a:r>
              <a:rPr sz="3572" spc="-14" dirty="0"/>
              <a:t>2022.</a:t>
            </a:r>
            <a:endParaRPr sz="3572"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62" y="0"/>
            <a:ext cx="13817599" cy="7773445"/>
          </a:xfrm>
          <a:prstGeom prst="rect">
            <a:avLst/>
          </a:prstGeom>
        </p:spPr>
      </p:pic>
      <p:grpSp>
        <p:nvGrpSpPr>
          <p:cNvPr id="3" name="object 3"/>
          <p:cNvGrpSpPr/>
          <p:nvPr/>
        </p:nvGrpSpPr>
        <p:grpSpPr>
          <a:xfrm>
            <a:off x="115138" y="6497673"/>
            <a:ext cx="1166295" cy="1057256"/>
            <a:chOff x="83814" y="5787199"/>
            <a:chExt cx="848994" cy="769620"/>
          </a:xfrm>
        </p:grpSpPr>
        <p:pic>
          <p:nvPicPr>
            <p:cNvPr id="4" name="object 4"/>
            <p:cNvPicPr/>
            <p:nvPr/>
          </p:nvPicPr>
          <p:blipFill>
            <a:blip r:embed="rId3" cstate="print"/>
            <a:stretch>
              <a:fillRect/>
            </a:stretch>
          </p:blipFill>
          <p:spPr>
            <a:xfrm>
              <a:off x="688841" y="6190511"/>
              <a:ext cx="243839" cy="350496"/>
            </a:xfrm>
            <a:prstGeom prst="rect">
              <a:avLst/>
            </a:prstGeom>
          </p:spPr>
        </p:pic>
        <p:pic>
          <p:nvPicPr>
            <p:cNvPr id="5" name="object 5"/>
            <p:cNvPicPr/>
            <p:nvPr/>
          </p:nvPicPr>
          <p:blipFill>
            <a:blip r:embed="rId4" cstate="print"/>
            <a:stretch>
              <a:fillRect/>
            </a:stretch>
          </p:blipFill>
          <p:spPr>
            <a:xfrm>
              <a:off x="312413" y="5797296"/>
              <a:ext cx="387095" cy="440436"/>
            </a:xfrm>
            <a:prstGeom prst="rect">
              <a:avLst/>
            </a:prstGeom>
          </p:spPr>
        </p:pic>
        <p:sp>
          <p:nvSpPr>
            <p:cNvPr id="6" name="object 6"/>
            <p:cNvSpPr/>
            <p:nvPr/>
          </p:nvSpPr>
          <p:spPr>
            <a:xfrm>
              <a:off x="323081" y="5787199"/>
              <a:ext cx="374015" cy="447675"/>
            </a:xfrm>
            <a:custGeom>
              <a:avLst/>
              <a:gdLst/>
              <a:ahLst/>
              <a:cxnLst/>
              <a:rect l="l" t="t" r="r" b="b"/>
              <a:pathLst>
                <a:path w="374015" h="447675">
                  <a:moveTo>
                    <a:pt x="168950" y="48140"/>
                  </a:moveTo>
                  <a:lnTo>
                    <a:pt x="152400" y="31432"/>
                  </a:lnTo>
                  <a:lnTo>
                    <a:pt x="78867" y="357"/>
                  </a:lnTo>
                  <a:lnTo>
                    <a:pt x="38481" y="0"/>
                  </a:lnTo>
                  <a:lnTo>
                    <a:pt x="16954" y="39362"/>
                  </a:lnTo>
                  <a:lnTo>
                    <a:pt x="0" y="127444"/>
                  </a:lnTo>
                  <a:lnTo>
                    <a:pt x="8215" y="104989"/>
                  </a:lnTo>
                  <a:lnTo>
                    <a:pt x="36004" y="60960"/>
                  </a:lnTo>
                  <a:lnTo>
                    <a:pt x="88082" y="30360"/>
                  </a:lnTo>
                  <a:lnTo>
                    <a:pt x="168742" y="48094"/>
                  </a:lnTo>
                  <a:lnTo>
                    <a:pt x="168950" y="48140"/>
                  </a:lnTo>
                  <a:close/>
                </a:path>
                <a:path w="374015" h="447675">
                  <a:moveTo>
                    <a:pt x="322687" y="296271"/>
                  </a:moveTo>
                  <a:lnTo>
                    <a:pt x="311467" y="249864"/>
                  </a:lnTo>
                  <a:lnTo>
                    <a:pt x="276225" y="144399"/>
                  </a:lnTo>
                  <a:lnTo>
                    <a:pt x="234696" y="89511"/>
                  </a:lnTo>
                  <a:lnTo>
                    <a:pt x="169400" y="48345"/>
                  </a:lnTo>
                  <a:lnTo>
                    <a:pt x="169084" y="48201"/>
                  </a:lnTo>
                  <a:lnTo>
                    <a:pt x="169400" y="48595"/>
                  </a:lnTo>
                  <a:lnTo>
                    <a:pt x="239815" y="119681"/>
                  </a:lnTo>
                  <a:lnTo>
                    <a:pt x="308800" y="257365"/>
                  </a:lnTo>
                  <a:lnTo>
                    <a:pt x="322687" y="296271"/>
                  </a:lnTo>
                  <a:close/>
                </a:path>
                <a:path w="374015" h="447675">
                  <a:moveTo>
                    <a:pt x="373570" y="445055"/>
                  </a:moveTo>
                  <a:lnTo>
                    <a:pt x="370332" y="439864"/>
                  </a:lnTo>
                  <a:lnTo>
                    <a:pt x="354068" y="384190"/>
                  </a:lnTo>
                  <a:lnTo>
                    <a:pt x="322687" y="296271"/>
                  </a:lnTo>
                  <a:lnTo>
                    <a:pt x="358140" y="442912"/>
                  </a:lnTo>
                  <a:lnTo>
                    <a:pt x="368617" y="446293"/>
                  </a:lnTo>
                  <a:lnTo>
                    <a:pt x="373380" y="447103"/>
                  </a:lnTo>
                  <a:lnTo>
                    <a:pt x="373570" y="445055"/>
                  </a:lnTo>
                  <a:close/>
                </a:path>
              </a:pathLst>
            </a:custGeom>
            <a:solidFill>
              <a:srgbClr val="FF9D28"/>
            </a:solidFill>
          </p:spPr>
          <p:txBody>
            <a:bodyPr wrap="square" lIns="0" tIns="0" rIns="0" bIns="0" rtlCol="0"/>
            <a:lstStyle/>
            <a:p>
              <a:endParaRPr/>
            </a:p>
          </p:txBody>
        </p:sp>
        <p:pic>
          <p:nvPicPr>
            <p:cNvPr id="7" name="object 7"/>
            <p:cNvPicPr/>
            <p:nvPr/>
          </p:nvPicPr>
          <p:blipFill>
            <a:blip r:embed="rId5" cstate="print"/>
            <a:stretch>
              <a:fillRect/>
            </a:stretch>
          </p:blipFill>
          <p:spPr>
            <a:xfrm>
              <a:off x="478529" y="5826252"/>
              <a:ext cx="207263" cy="411480"/>
            </a:xfrm>
            <a:prstGeom prst="rect">
              <a:avLst/>
            </a:prstGeom>
          </p:spPr>
        </p:pic>
        <p:sp>
          <p:nvSpPr>
            <p:cNvPr id="8" name="object 8"/>
            <p:cNvSpPr/>
            <p:nvPr/>
          </p:nvSpPr>
          <p:spPr>
            <a:xfrm>
              <a:off x="358133" y="6211252"/>
              <a:ext cx="325120" cy="285115"/>
            </a:xfrm>
            <a:custGeom>
              <a:avLst/>
              <a:gdLst/>
              <a:ahLst/>
              <a:cxnLst/>
              <a:rect l="l" t="t" r="r" b="b"/>
              <a:pathLst>
                <a:path w="325120" h="285114">
                  <a:moveTo>
                    <a:pt x="325112" y="200596"/>
                  </a:moveTo>
                  <a:lnTo>
                    <a:pt x="266699" y="44767"/>
                  </a:lnTo>
                  <a:lnTo>
                    <a:pt x="146804" y="0"/>
                  </a:lnTo>
                  <a:lnTo>
                    <a:pt x="79057" y="6667"/>
                  </a:lnTo>
                  <a:lnTo>
                    <a:pt x="38457" y="84200"/>
                  </a:lnTo>
                  <a:lnTo>
                    <a:pt x="0" y="252031"/>
                  </a:lnTo>
                  <a:lnTo>
                    <a:pt x="216765" y="284797"/>
                  </a:lnTo>
                  <a:lnTo>
                    <a:pt x="316801" y="274129"/>
                  </a:lnTo>
                  <a:lnTo>
                    <a:pt x="325112" y="200596"/>
                  </a:lnTo>
                  <a:close/>
                </a:path>
              </a:pathLst>
            </a:custGeom>
            <a:solidFill>
              <a:srgbClr val="F4BA1C"/>
            </a:solidFill>
          </p:spPr>
          <p:txBody>
            <a:bodyPr wrap="square" lIns="0" tIns="0" rIns="0" bIns="0" rtlCol="0"/>
            <a:lstStyle/>
            <a:p>
              <a:endParaRPr/>
            </a:p>
          </p:txBody>
        </p:sp>
        <p:sp>
          <p:nvSpPr>
            <p:cNvPr id="9" name="object 9"/>
            <p:cNvSpPr/>
            <p:nvPr/>
          </p:nvSpPr>
          <p:spPr>
            <a:xfrm>
              <a:off x="350507" y="6243828"/>
              <a:ext cx="295910" cy="312420"/>
            </a:xfrm>
            <a:custGeom>
              <a:avLst/>
              <a:gdLst/>
              <a:ahLst/>
              <a:cxnLst/>
              <a:rect l="l" t="t" r="r" b="b"/>
              <a:pathLst>
                <a:path w="295909" h="312420">
                  <a:moveTo>
                    <a:pt x="53340" y="225552"/>
                  </a:moveTo>
                  <a:lnTo>
                    <a:pt x="7620" y="219456"/>
                  </a:lnTo>
                  <a:lnTo>
                    <a:pt x="1524" y="265938"/>
                  </a:lnTo>
                  <a:lnTo>
                    <a:pt x="0" y="312420"/>
                  </a:lnTo>
                  <a:lnTo>
                    <a:pt x="4267" y="280212"/>
                  </a:lnTo>
                  <a:lnTo>
                    <a:pt x="11239" y="260413"/>
                  </a:lnTo>
                  <a:lnTo>
                    <a:pt x="25933" y="244919"/>
                  </a:lnTo>
                  <a:lnTo>
                    <a:pt x="53340" y="225552"/>
                  </a:lnTo>
                  <a:close/>
                </a:path>
                <a:path w="295909" h="312420">
                  <a:moveTo>
                    <a:pt x="207264" y="211836"/>
                  </a:moveTo>
                  <a:lnTo>
                    <a:pt x="134162" y="211963"/>
                  </a:lnTo>
                  <a:lnTo>
                    <a:pt x="96774" y="195643"/>
                  </a:lnTo>
                  <a:lnTo>
                    <a:pt x="83388" y="148196"/>
                  </a:lnTo>
                  <a:lnTo>
                    <a:pt x="82296" y="54864"/>
                  </a:lnTo>
                  <a:lnTo>
                    <a:pt x="60960" y="80772"/>
                  </a:lnTo>
                  <a:lnTo>
                    <a:pt x="41630" y="145592"/>
                  </a:lnTo>
                  <a:lnTo>
                    <a:pt x="43434" y="182118"/>
                  </a:lnTo>
                  <a:lnTo>
                    <a:pt x="73825" y="203796"/>
                  </a:lnTo>
                  <a:lnTo>
                    <a:pt x="140208" y="224028"/>
                  </a:lnTo>
                  <a:lnTo>
                    <a:pt x="157111" y="222338"/>
                  </a:lnTo>
                  <a:lnTo>
                    <a:pt x="173736" y="219646"/>
                  </a:lnTo>
                  <a:lnTo>
                    <a:pt x="190360" y="216103"/>
                  </a:lnTo>
                  <a:lnTo>
                    <a:pt x="207264" y="211836"/>
                  </a:lnTo>
                  <a:close/>
                </a:path>
                <a:path w="295909" h="312420">
                  <a:moveTo>
                    <a:pt x="269748" y="172212"/>
                  </a:moveTo>
                  <a:lnTo>
                    <a:pt x="218427" y="149021"/>
                  </a:lnTo>
                  <a:lnTo>
                    <a:pt x="190690" y="123825"/>
                  </a:lnTo>
                  <a:lnTo>
                    <a:pt x="176949" y="80924"/>
                  </a:lnTo>
                  <a:lnTo>
                    <a:pt x="167640" y="4572"/>
                  </a:lnTo>
                  <a:lnTo>
                    <a:pt x="146304" y="12192"/>
                  </a:lnTo>
                  <a:lnTo>
                    <a:pt x="138518" y="98996"/>
                  </a:lnTo>
                  <a:lnTo>
                    <a:pt x="146875" y="146494"/>
                  </a:lnTo>
                  <a:lnTo>
                    <a:pt x="181241" y="171437"/>
                  </a:lnTo>
                  <a:lnTo>
                    <a:pt x="251460" y="190500"/>
                  </a:lnTo>
                  <a:lnTo>
                    <a:pt x="269748" y="172212"/>
                  </a:lnTo>
                  <a:close/>
                </a:path>
                <a:path w="295909" h="312420">
                  <a:moveTo>
                    <a:pt x="295656" y="109728"/>
                  </a:moveTo>
                  <a:lnTo>
                    <a:pt x="244132" y="103784"/>
                  </a:lnTo>
                  <a:lnTo>
                    <a:pt x="220599" y="90678"/>
                  </a:lnTo>
                  <a:lnTo>
                    <a:pt x="219367" y="60439"/>
                  </a:lnTo>
                  <a:lnTo>
                    <a:pt x="234696" y="3048"/>
                  </a:lnTo>
                  <a:lnTo>
                    <a:pt x="219456" y="0"/>
                  </a:lnTo>
                  <a:lnTo>
                    <a:pt x="205955" y="77635"/>
                  </a:lnTo>
                  <a:lnTo>
                    <a:pt x="208597" y="118110"/>
                  </a:lnTo>
                  <a:lnTo>
                    <a:pt x="233819" y="134594"/>
                  </a:lnTo>
                  <a:lnTo>
                    <a:pt x="288036" y="140208"/>
                  </a:lnTo>
                  <a:lnTo>
                    <a:pt x="295656" y="109728"/>
                  </a:lnTo>
                  <a:close/>
                </a:path>
              </a:pathLst>
            </a:custGeom>
            <a:solidFill>
              <a:srgbClr val="7B0117"/>
            </a:solidFill>
          </p:spPr>
          <p:txBody>
            <a:bodyPr wrap="square" lIns="0" tIns="0" rIns="0" bIns="0" rtlCol="0"/>
            <a:lstStyle/>
            <a:p>
              <a:endParaRPr/>
            </a:p>
          </p:txBody>
        </p:sp>
        <p:sp>
          <p:nvSpPr>
            <p:cNvPr id="10" name="object 10"/>
            <p:cNvSpPr/>
            <p:nvPr/>
          </p:nvSpPr>
          <p:spPr>
            <a:xfrm>
              <a:off x="694937" y="6161151"/>
              <a:ext cx="204470" cy="191770"/>
            </a:xfrm>
            <a:custGeom>
              <a:avLst/>
              <a:gdLst/>
              <a:ahLst/>
              <a:cxnLst/>
              <a:rect l="l" t="t" r="r" b="b"/>
              <a:pathLst>
                <a:path w="204469" h="191770">
                  <a:moveTo>
                    <a:pt x="204454" y="57721"/>
                  </a:moveTo>
                  <a:lnTo>
                    <a:pt x="185927" y="0"/>
                  </a:lnTo>
                  <a:lnTo>
                    <a:pt x="123967" y="5714"/>
                  </a:lnTo>
                  <a:lnTo>
                    <a:pt x="0" y="62864"/>
                  </a:lnTo>
                  <a:lnTo>
                    <a:pt x="35671" y="139445"/>
                  </a:lnTo>
                  <a:lnTo>
                    <a:pt x="68198" y="178307"/>
                  </a:lnTo>
                  <a:lnTo>
                    <a:pt x="116157" y="191452"/>
                  </a:lnTo>
                  <a:lnTo>
                    <a:pt x="198119" y="190880"/>
                  </a:lnTo>
                  <a:lnTo>
                    <a:pt x="204454" y="57721"/>
                  </a:lnTo>
                  <a:close/>
                </a:path>
              </a:pathLst>
            </a:custGeom>
            <a:solidFill>
              <a:srgbClr val="FF9D28"/>
            </a:solidFill>
          </p:spPr>
          <p:txBody>
            <a:bodyPr wrap="square" lIns="0" tIns="0" rIns="0" bIns="0" rtlCol="0"/>
            <a:lstStyle/>
            <a:p>
              <a:endParaRPr/>
            </a:p>
          </p:txBody>
        </p:sp>
        <p:sp>
          <p:nvSpPr>
            <p:cNvPr id="11" name="object 11"/>
            <p:cNvSpPr/>
            <p:nvPr/>
          </p:nvSpPr>
          <p:spPr>
            <a:xfrm>
              <a:off x="724274" y="6198774"/>
              <a:ext cx="160020" cy="153670"/>
            </a:xfrm>
            <a:custGeom>
              <a:avLst/>
              <a:gdLst/>
              <a:ahLst/>
              <a:cxnLst/>
              <a:rect l="l" t="t" r="r" b="b"/>
              <a:pathLst>
                <a:path w="160019" h="153670">
                  <a:moveTo>
                    <a:pt x="159638" y="99345"/>
                  </a:moveTo>
                  <a:lnTo>
                    <a:pt x="132206" y="42005"/>
                  </a:lnTo>
                  <a:lnTo>
                    <a:pt x="90296" y="6191"/>
                  </a:lnTo>
                  <a:lnTo>
                    <a:pt x="63198" y="0"/>
                  </a:lnTo>
                  <a:lnTo>
                    <a:pt x="34670" y="2381"/>
                  </a:lnTo>
                  <a:lnTo>
                    <a:pt x="2476" y="75890"/>
                  </a:lnTo>
                  <a:lnTo>
                    <a:pt x="0" y="116109"/>
                  </a:lnTo>
                  <a:lnTo>
                    <a:pt x="34670" y="137183"/>
                  </a:lnTo>
                  <a:lnTo>
                    <a:pt x="113918" y="153257"/>
                  </a:lnTo>
                  <a:lnTo>
                    <a:pt x="146780" y="121515"/>
                  </a:lnTo>
                  <a:lnTo>
                    <a:pt x="159638" y="99345"/>
                  </a:lnTo>
                  <a:close/>
                </a:path>
              </a:pathLst>
            </a:custGeom>
            <a:solidFill>
              <a:srgbClr val="7B0117"/>
            </a:solidFill>
          </p:spPr>
          <p:txBody>
            <a:bodyPr wrap="square" lIns="0" tIns="0" rIns="0" bIns="0" rtlCol="0"/>
            <a:lstStyle/>
            <a:p>
              <a:endParaRPr/>
            </a:p>
          </p:txBody>
        </p:sp>
        <p:sp>
          <p:nvSpPr>
            <p:cNvPr id="12" name="object 12"/>
            <p:cNvSpPr/>
            <p:nvPr/>
          </p:nvSpPr>
          <p:spPr>
            <a:xfrm>
              <a:off x="598925" y="6220158"/>
              <a:ext cx="134620" cy="165735"/>
            </a:xfrm>
            <a:custGeom>
              <a:avLst/>
              <a:gdLst/>
              <a:ahLst/>
              <a:cxnLst/>
              <a:rect l="l" t="t" r="r" b="b"/>
              <a:pathLst>
                <a:path w="134620" h="165735">
                  <a:moveTo>
                    <a:pt x="134111" y="60245"/>
                  </a:moveTo>
                  <a:lnTo>
                    <a:pt x="96011" y="3857"/>
                  </a:lnTo>
                  <a:lnTo>
                    <a:pt x="55935" y="0"/>
                  </a:lnTo>
                  <a:lnTo>
                    <a:pt x="32575" y="1571"/>
                  </a:lnTo>
                  <a:lnTo>
                    <a:pt x="16930" y="11144"/>
                  </a:lnTo>
                  <a:lnTo>
                    <a:pt x="0" y="31289"/>
                  </a:lnTo>
                  <a:lnTo>
                    <a:pt x="72389" y="129468"/>
                  </a:lnTo>
                  <a:lnTo>
                    <a:pt x="110489" y="165211"/>
                  </a:lnTo>
                  <a:lnTo>
                    <a:pt x="126872" y="141231"/>
                  </a:lnTo>
                  <a:lnTo>
                    <a:pt x="134111" y="60245"/>
                  </a:lnTo>
                  <a:close/>
                </a:path>
              </a:pathLst>
            </a:custGeom>
            <a:solidFill>
              <a:srgbClr val="FF9D28"/>
            </a:solidFill>
          </p:spPr>
          <p:txBody>
            <a:bodyPr wrap="square" lIns="0" tIns="0" rIns="0" bIns="0" rtlCol="0"/>
            <a:lstStyle/>
            <a:p>
              <a:endParaRPr/>
            </a:p>
          </p:txBody>
        </p:sp>
        <p:pic>
          <p:nvPicPr>
            <p:cNvPr id="13" name="object 13"/>
            <p:cNvPicPr/>
            <p:nvPr/>
          </p:nvPicPr>
          <p:blipFill>
            <a:blip r:embed="rId6" cstate="print"/>
            <a:stretch>
              <a:fillRect/>
            </a:stretch>
          </p:blipFill>
          <p:spPr>
            <a:xfrm>
              <a:off x="83814" y="5858256"/>
              <a:ext cx="594359" cy="382524"/>
            </a:xfrm>
            <a:prstGeom prst="rect">
              <a:avLst/>
            </a:prstGeom>
          </p:spPr>
        </p:pic>
        <p:sp>
          <p:nvSpPr>
            <p:cNvPr id="14" name="object 14"/>
            <p:cNvSpPr/>
            <p:nvPr/>
          </p:nvSpPr>
          <p:spPr>
            <a:xfrm>
              <a:off x="102102" y="5851993"/>
              <a:ext cx="575310" cy="384175"/>
            </a:xfrm>
            <a:custGeom>
              <a:avLst/>
              <a:gdLst/>
              <a:ahLst/>
              <a:cxnLst/>
              <a:rect l="l" t="t" r="r" b="b"/>
              <a:pathLst>
                <a:path w="575310" h="384175">
                  <a:moveTo>
                    <a:pt x="266231" y="40149"/>
                  </a:moveTo>
                  <a:lnTo>
                    <a:pt x="240791" y="26074"/>
                  </a:lnTo>
                  <a:lnTo>
                    <a:pt x="125587" y="0"/>
                  </a:lnTo>
                  <a:lnTo>
                    <a:pt x="62102" y="357"/>
                  </a:lnTo>
                  <a:lnTo>
                    <a:pt x="27765" y="35290"/>
                  </a:lnTo>
                  <a:lnTo>
                    <a:pt x="0" y="112942"/>
                  </a:lnTo>
                  <a:lnTo>
                    <a:pt x="13358" y="93154"/>
                  </a:lnTo>
                  <a:lnTo>
                    <a:pt x="57721" y="54078"/>
                  </a:lnTo>
                  <a:lnTo>
                    <a:pt x="139517" y="26146"/>
                  </a:lnTo>
                  <a:lnTo>
                    <a:pt x="265175" y="39790"/>
                  </a:lnTo>
                  <a:lnTo>
                    <a:pt x="266231" y="40149"/>
                  </a:lnTo>
                  <a:close/>
                </a:path>
                <a:path w="575310" h="384175">
                  <a:moveTo>
                    <a:pt x="498107" y="249272"/>
                  </a:moveTo>
                  <a:lnTo>
                    <a:pt x="482917" y="212312"/>
                  </a:lnTo>
                  <a:lnTo>
                    <a:pt x="430148" y="121134"/>
                  </a:lnTo>
                  <a:lnTo>
                    <a:pt x="366521" y="74247"/>
                  </a:lnTo>
                  <a:lnTo>
                    <a:pt x="266231" y="40149"/>
                  </a:lnTo>
                  <a:lnTo>
                    <a:pt x="375808" y="100774"/>
                  </a:lnTo>
                  <a:lnTo>
                    <a:pt x="479678" y="219051"/>
                  </a:lnTo>
                  <a:lnTo>
                    <a:pt x="498107" y="249272"/>
                  </a:lnTo>
                  <a:close/>
                </a:path>
                <a:path w="575310" h="384175">
                  <a:moveTo>
                    <a:pt x="574833" y="381785"/>
                  </a:moveTo>
                  <a:lnTo>
                    <a:pt x="569975" y="376594"/>
                  </a:lnTo>
                  <a:lnTo>
                    <a:pt x="546401" y="328469"/>
                  </a:lnTo>
                  <a:lnTo>
                    <a:pt x="498107" y="249272"/>
                  </a:lnTo>
                  <a:lnTo>
                    <a:pt x="551687" y="379642"/>
                  </a:lnTo>
                  <a:lnTo>
                    <a:pt x="567404" y="383024"/>
                  </a:lnTo>
                  <a:lnTo>
                    <a:pt x="574547" y="383833"/>
                  </a:lnTo>
                  <a:lnTo>
                    <a:pt x="574833" y="381785"/>
                  </a:lnTo>
                  <a:close/>
                </a:path>
              </a:pathLst>
            </a:custGeom>
            <a:solidFill>
              <a:srgbClr val="FF9D28"/>
            </a:solidFill>
          </p:spPr>
          <p:txBody>
            <a:bodyPr wrap="square" lIns="0" tIns="0" rIns="0" bIns="0" rtlCol="0"/>
            <a:lstStyle/>
            <a:p>
              <a:endParaRPr/>
            </a:p>
          </p:txBody>
        </p:sp>
        <p:pic>
          <p:nvPicPr>
            <p:cNvPr id="15" name="object 15"/>
            <p:cNvPicPr/>
            <p:nvPr/>
          </p:nvPicPr>
          <p:blipFill>
            <a:blip r:embed="rId7" cstate="print"/>
            <a:stretch>
              <a:fillRect/>
            </a:stretch>
          </p:blipFill>
          <p:spPr>
            <a:xfrm>
              <a:off x="350513" y="5884164"/>
              <a:ext cx="310895" cy="356615"/>
            </a:xfrm>
            <a:prstGeom prst="rect">
              <a:avLst/>
            </a:prstGeom>
          </p:spPr>
        </p:pic>
        <p:sp>
          <p:nvSpPr>
            <p:cNvPr id="16" name="object 16"/>
            <p:cNvSpPr/>
            <p:nvPr/>
          </p:nvSpPr>
          <p:spPr>
            <a:xfrm>
              <a:off x="811974" y="6213068"/>
              <a:ext cx="88900" cy="45085"/>
            </a:xfrm>
            <a:custGeom>
              <a:avLst/>
              <a:gdLst/>
              <a:ahLst/>
              <a:cxnLst/>
              <a:rect l="l" t="t" r="r" b="b"/>
              <a:pathLst>
                <a:path w="88900" h="45085">
                  <a:moveTo>
                    <a:pt x="21640" y="44475"/>
                  </a:moveTo>
                  <a:lnTo>
                    <a:pt x="21336" y="22402"/>
                  </a:lnTo>
                  <a:lnTo>
                    <a:pt x="19164" y="10756"/>
                  </a:lnTo>
                  <a:lnTo>
                    <a:pt x="13284" y="5689"/>
                  </a:lnTo>
                  <a:lnTo>
                    <a:pt x="1828" y="3327"/>
                  </a:lnTo>
                  <a:lnTo>
                    <a:pt x="0" y="15976"/>
                  </a:lnTo>
                  <a:lnTo>
                    <a:pt x="3162" y="27901"/>
                  </a:lnTo>
                  <a:lnTo>
                    <a:pt x="10617" y="37833"/>
                  </a:lnTo>
                  <a:lnTo>
                    <a:pt x="21640" y="44475"/>
                  </a:lnTo>
                  <a:close/>
                </a:path>
                <a:path w="88900" h="45085">
                  <a:moveTo>
                    <a:pt x="88696" y="36855"/>
                  </a:moveTo>
                  <a:lnTo>
                    <a:pt x="83121" y="14859"/>
                  </a:lnTo>
                  <a:lnTo>
                    <a:pt x="78409" y="3708"/>
                  </a:lnTo>
                  <a:lnTo>
                    <a:pt x="71983" y="0"/>
                  </a:lnTo>
                  <a:lnTo>
                    <a:pt x="61264" y="279"/>
                  </a:lnTo>
                  <a:lnTo>
                    <a:pt x="61696" y="13284"/>
                  </a:lnTo>
                  <a:lnTo>
                    <a:pt x="66979" y="24282"/>
                  </a:lnTo>
                  <a:lnTo>
                    <a:pt x="76263" y="32435"/>
                  </a:lnTo>
                  <a:lnTo>
                    <a:pt x="88696" y="36855"/>
                  </a:lnTo>
                  <a:close/>
                </a:path>
              </a:pathLst>
            </a:custGeom>
            <a:solidFill>
              <a:srgbClr val="FFFFFF"/>
            </a:solidFill>
          </p:spPr>
          <p:txBody>
            <a:bodyPr wrap="square" lIns="0" tIns="0" rIns="0" bIns="0" rtlCol="0"/>
            <a:lstStyle/>
            <a:p>
              <a:endParaRPr/>
            </a:p>
          </p:txBody>
        </p:sp>
        <p:sp>
          <p:nvSpPr>
            <p:cNvPr id="17" name="object 17"/>
            <p:cNvSpPr/>
            <p:nvPr/>
          </p:nvSpPr>
          <p:spPr>
            <a:xfrm>
              <a:off x="615683" y="5994387"/>
              <a:ext cx="220345" cy="559435"/>
            </a:xfrm>
            <a:custGeom>
              <a:avLst/>
              <a:gdLst/>
              <a:ahLst/>
              <a:cxnLst/>
              <a:rect l="l" t="t" r="r" b="b"/>
              <a:pathLst>
                <a:path w="220344" h="559434">
                  <a:moveTo>
                    <a:pt x="51816" y="307352"/>
                  </a:moveTo>
                  <a:lnTo>
                    <a:pt x="43929" y="319862"/>
                  </a:lnTo>
                  <a:lnTo>
                    <a:pt x="26479" y="352501"/>
                  </a:lnTo>
                  <a:lnTo>
                    <a:pt x="8737" y="398018"/>
                  </a:lnTo>
                  <a:lnTo>
                    <a:pt x="0" y="449084"/>
                  </a:lnTo>
                  <a:lnTo>
                    <a:pt x="1663" y="479310"/>
                  </a:lnTo>
                  <a:lnTo>
                    <a:pt x="8763" y="507949"/>
                  </a:lnTo>
                  <a:lnTo>
                    <a:pt x="21005" y="534606"/>
                  </a:lnTo>
                  <a:lnTo>
                    <a:pt x="38100" y="558812"/>
                  </a:lnTo>
                  <a:lnTo>
                    <a:pt x="33248" y="533146"/>
                  </a:lnTo>
                  <a:lnTo>
                    <a:pt x="30099" y="506615"/>
                  </a:lnTo>
                  <a:lnTo>
                    <a:pt x="28676" y="479526"/>
                  </a:lnTo>
                  <a:lnTo>
                    <a:pt x="28956" y="452132"/>
                  </a:lnTo>
                  <a:lnTo>
                    <a:pt x="32105" y="415582"/>
                  </a:lnTo>
                  <a:lnTo>
                    <a:pt x="36957" y="379171"/>
                  </a:lnTo>
                  <a:lnTo>
                    <a:pt x="43535" y="343052"/>
                  </a:lnTo>
                  <a:lnTo>
                    <a:pt x="51816" y="307352"/>
                  </a:lnTo>
                  <a:close/>
                </a:path>
                <a:path w="220344" h="559434">
                  <a:moveTo>
                    <a:pt x="86868" y="487184"/>
                  </a:moveTo>
                  <a:lnTo>
                    <a:pt x="79933" y="440309"/>
                  </a:lnTo>
                  <a:lnTo>
                    <a:pt x="74866" y="393268"/>
                  </a:lnTo>
                  <a:lnTo>
                    <a:pt x="71221" y="345960"/>
                  </a:lnTo>
                  <a:lnTo>
                    <a:pt x="68580" y="298208"/>
                  </a:lnTo>
                  <a:lnTo>
                    <a:pt x="52578" y="349173"/>
                  </a:lnTo>
                  <a:lnTo>
                    <a:pt x="49149" y="385838"/>
                  </a:lnTo>
                  <a:lnTo>
                    <a:pt x="60007" y="425945"/>
                  </a:lnTo>
                  <a:lnTo>
                    <a:pt x="86868" y="487184"/>
                  </a:lnTo>
                  <a:close/>
                </a:path>
                <a:path w="220344" h="559434">
                  <a:moveTo>
                    <a:pt x="134874" y="400316"/>
                  </a:moveTo>
                  <a:lnTo>
                    <a:pt x="128066" y="356654"/>
                  </a:lnTo>
                  <a:lnTo>
                    <a:pt x="111252" y="314972"/>
                  </a:lnTo>
                  <a:lnTo>
                    <a:pt x="119278" y="357505"/>
                  </a:lnTo>
                  <a:lnTo>
                    <a:pt x="122872" y="400316"/>
                  </a:lnTo>
                  <a:lnTo>
                    <a:pt x="122186" y="443141"/>
                  </a:lnTo>
                  <a:lnTo>
                    <a:pt x="117348" y="485660"/>
                  </a:lnTo>
                  <a:lnTo>
                    <a:pt x="131394" y="443992"/>
                  </a:lnTo>
                  <a:lnTo>
                    <a:pt x="134874" y="400316"/>
                  </a:lnTo>
                  <a:close/>
                </a:path>
                <a:path w="220344" h="559434">
                  <a:moveTo>
                    <a:pt x="220205" y="3975"/>
                  </a:moveTo>
                  <a:lnTo>
                    <a:pt x="165976" y="27609"/>
                  </a:lnTo>
                  <a:lnTo>
                    <a:pt x="142443" y="114287"/>
                  </a:lnTo>
                  <a:lnTo>
                    <a:pt x="143256" y="220484"/>
                  </a:lnTo>
                  <a:lnTo>
                    <a:pt x="157746" y="148132"/>
                  </a:lnTo>
                  <a:lnTo>
                    <a:pt x="176466" y="91147"/>
                  </a:lnTo>
                  <a:lnTo>
                    <a:pt x="195643" y="48704"/>
                  </a:lnTo>
                  <a:lnTo>
                    <a:pt x="211480" y="19926"/>
                  </a:lnTo>
                  <a:lnTo>
                    <a:pt x="220205" y="3975"/>
                  </a:lnTo>
                  <a:close/>
                </a:path>
              </a:pathLst>
            </a:custGeom>
            <a:solidFill>
              <a:srgbClr val="7B0117"/>
            </a:solidFill>
          </p:spPr>
          <p:txBody>
            <a:bodyPr wrap="square" lIns="0" tIns="0" rIns="0" bIns="0" rtlCol="0"/>
            <a:lstStyle/>
            <a:p>
              <a:endParaRPr/>
            </a:p>
          </p:txBody>
        </p:sp>
        <p:sp>
          <p:nvSpPr>
            <p:cNvPr id="18" name="object 18"/>
            <p:cNvSpPr/>
            <p:nvPr/>
          </p:nvSpPr>
          <p:spPr>
            <a:xfrm>
              <a:off x="800093" y="6051782"/>
              <a:ext cx="123825" cy="147955"/>
            </a:xfrm>
            <a:custGeom>
              <a:avLst/>
              <a:gdLst/>
              <a:ahLst/>
              <a:cxnLst/>
              <a:rect l="l" t="t" r="r" b="b"/>
              <a:pathLst>
                <a:path w="123825" h="147954">
                  <a:moveTo>
                    <a:pt x="123578" y="0"/>
                  </a:moveTo>
                  <a:lnTo>
                    <a:pt x="66008" y="8974"/>
                  </a:lnTo>
                  <a:lnTo>
                    <a:pt x="23907" y="68410"/>
                  </a:lnTo>
                  <a:lnTo>
                    <a:pt x="0" y="147849"/>
                  </a:lnTo>
                  <a:lnTo>
                    <a:pt x="36568" y="90339"/>
                  </a:lnTo>
                  <a:lnTo>
                    <a:pt x="72587" y="48958"/>
                  </a:lnTo>
                  <a:lnTo>
                    <a:pt x="102679" y="21547"/>
                  </a:lnTo>
                  <a:lnTo>
                    <a:pt x="121468" y="5947"/>
                  </a:lnTo>
                  <a:lnTo>
                    <a:pt x="123578" y="0"/>
                  </a:lnTo>
                  <a:close/>
                </a:path>
              </a:pathLst>
            </a:custGeom>
            <a:solidFill>
              <a:srgbClr val="FF9D28"/>
            </a:solidFill>
          </p:spPr>
          <p:txBody>
            <a:bodyPr wrap="square" lIns="0" tIns="0" rIns="0" bIns="0" rtlCol="0"/>
            <a:lstStyle/>
            <a:p>
              <a:endParaRPr/>
            </a:p>
          </p:txBody>
        </p:sp>
      </p:grpSp>
      <p:pic>
        <p:nvPicPr>
          <p:cNvPr id="19" name="object 19"/>
          <p:cNvPicPr/>
          <p:nvPr/>
        </p:nvPicPr>
        <p:blipFill>
          <a:blip r:embed="rId8" cstate="print"/>
          <a:stretch>
            <a:fillRect/>
          </a:stretch>
        </p:blipFill>
        <p:spPr>
          <a:xfrm>
            <a:off x="13030420" y="337592"/>
            <a:ext cx="531767" cy="571545"/>
          </a:xfrm>
          <a:prstGeom prst="rect">
            <a:avLst/>
          </a:prstGeom>
        </p:spPr>
      </p:pic>
      <p:pic>
        <p:nvPicPr>
          <p:cNvPr id="20" name="object 20"/>
          <p:cNvPicPr/>
          <p:nvPr/>
        </p:nvPicPr>
        <p:blipFill>
          <a:blip r:embed="rId9" cstate="print"/>
          <a:stretch>
            <a:fillRect/>
          </a:stretch>
        </p:blipFill>
        <p:spPr>
          <a:xfrm>
            <a:off x="383120" y="5540125"/>
            <a:ext cx="303567" cy="320317"/>
          </a:xfrm>
          <a:prstGeom prst="rect">
            <a:avLst/>
          </a:prstGeom>
        </p:spPr>
      </p:pic>
      <p:pic>
        <p:nvPicPr>
          <p:cNvPr id="21" name="object 21"/>
          <p:cNvPicPr/>
          <p:nvPr/>
        </p:nvPicPr>
        <p:blipFill>
          <a:blip r:embed="rId10" cstate="print"/>
          <a:stretch>
            <a:fillRect/>
          </a:stretch>
        </p:blipFill>
        <p:spPr>
          <a:xfrm>
            <a:off x="383120" y="1309007"/>
            <a:ext cx="303567" cy="320317"/>
          </a:xfrm>
          <a:prstGeom prst="rect">
            <a:avLst/>
          </a:prstGeom>
        </p:spPr>
      </p:pic>
      <p:pic>
        <p:nvPicPr>
          <p:cNvPr id="22" name="object 22"/>
          <p:cNvPicPr/>
          <p:nvPr/>
        </p:nvPicPr>
        <p:blipFill>
          <a:blip r:embed="rId11" cstate="print"/>
          <a:stretch>
            <a:fillRect/>
          </a:stretch>
        </p:blipFill>
        <p:spPr>
          <a:xfrm>
            <a:off x="2478794" y="7143807"/>
            <a:ext cx="200983" cy="211450"/>
          </a:xfrm>
          <a:prstGeom prst="rect">
            <a:avLst/>
          </a:prstGeom>
        </p:spPr>
      </p:pic>
      <p:sp>
        <p:nvSpPr>
          <p:cNvPr id="23" name="object 23"/>
          <p:cNvSpPr txBox="1"/>
          <p:nvPr/>
        </p:nvSpPr>
        <p:spPr>
          <a:xfrm>
            <a:off x="1190542" y="1528143"/>
            <a:ext cx="11299203" cy="5571860"/>
          </a:xfrm>
          <a:prstGeom prst="rect">
            <a:avLst/>
          </a:prstGeom>
        </p:spPr>
        <p:txBody>
          <a:bodyPr vert="horz" wrap="square" lIns="0" tIns="19191" rIns="0" bIns="0" rtlCol="0">
            <a:spAutoFit/>
          </a:bodyPr>
          <a:lstStyle/>
          <a:p>
            <a:pPr marL="17445">
              <a:spcBef>
                <a:spcPts val="151"/>
              </a:spcBef>
            </a:pPr>
            <a:endParaRPr lang="en-US" sz="2000" b="0" i="0" dirty="0">
              <a:solidFill>
                <a:srgbClr val="000000"/>
              </a:solidFill>
              <a:effectLst/>
              <a:latin typeface="acumin-pro"/>
            </a:endParaRPr>
          </a:p>
          <a:p>
            <a:pPr marL="17445">
              <a:spcBef>
                <a:spcPts val="151"/>
              </a:spcBef>
            </a:pPr>
            <a:endParaRPr lang="en-US" sz="2000" dirty="0">
              <a:solidFill>
                <a:srgbClr val="000000"/>
              </a:solidFill>
              <a:latin typeface="acumin-pro"/>
            </a:endParaRPr>
          </a:p>
          <a:p>
            <a:pPr marL="17445">
              <a:spcBef>
                <a:spcPts val="151"/>
              </a:spcBef>
            </a:pPr>
            <a:endParaRPr lang="en-US" sz="2000" b="0" i="0" dirty="0">
              <a:solidFill>
                <a:srgbClr val="000000"/>
              </a:solidFill>
              <a:effectLst/>
              <a:latin typeface="acumin-pro"/>
            </a:endParaRPr>
          </a:p>
          <a:p>
            <a:pPr marL="17445">
              <a:spcBef>
                <a:spcPts val="151"/>
              </a:spcBef>
            </a:pPr>
            <a:r>
              <a:rPr lang="en-US" sz="2000" b="0" i="0" dirty="0">
                <a:solidFill>
                  <a:srgbClr val="000000"/>
                </a:solidFill>
                <a:effectLst/>
                <a:latin typeface="acumin-pro"/>
              </a:rPr>
              <a:t>In March 2026, Indiana legislators passed House Enrolled Act 1424 which created new rules (IC 16-42-5.4) for products that can be produced and sold to the direct end consumer. This legislation applies to homestead vendors and small farm operators. The Indiana Department of Health (IDOH) has released additional guidance on this regulation.</a:t>
            </a:r>
          </a:p>
          <a:p>
            <a:pPr marL="17445">
              <a:spcBef>
                <a:spcPts val="151"/>
              </a:spcBef>
            </a:pPr>
            <a:endParaRPr lang="en-US" sz="2000" dirty="0">
              <a:solidFill>
                <a:srgbClr val="000000"/>
              </a:solidFill>
              <a:latin typeface="acumin-pro"/>
              <a:cs typeface="Lucida Sans Unicode"/>
            </a:endParaRPr>
          </a:p>
          <a:p>
            <a:pPr algn="l"/>
            <a:r>
              <a:rPr lang="en-US" sz="2000" b="0" i="0" dirty="0">
                <a:solidFill>
                  <a:srgbClr val="000000"/>
                </a:solidFill>
                <a:effectLst/>
                <a:latin typeface="acumin-pro"/>
              </a:rPr>
              <a:t>Pursuant to </a:t>
            </a:r>
            <a:r>
              <a:rPr lang="en-US" sz="2000" b="1" i="0" u="sng" dirty="0">
                <a:solidFill>
                  <a:srgbClr val="000000"/>
                </a:solidFill>
                <a:effectLst/>
                <a:latin typeface="acumin-pro"/>
                <a:hlinkClick r:id="rId12"/>
              </a:rPr>
              <a:t>IC 16-42-5.3</a:t>
            </a:r>
            <a:r>
              <a:rPr lang="en-US" sz="2000" b="0" i="0" dirty="0">
                <a:solidFill>
                  <a:srgbClr val="000000"/>
                </a:solidFill>
                <a:effectLst/>
                <a:latin typeface="acumin-pro"/>
              </a:rPr>
              <a:t>, “A home based vendor shall prepare and sell only a food product that is:		</a:t>
            </a:r>
          </a:p>
          <a:p>
            <a:pPr marL="342900" indent="-342900" algn="l">
              <a:buFont typeface="Wingdings" panose="05000000000000000000" pitchFamily="2" charset="2"/>
              <a:buChar char="Ø"/>
            </a:pPr>
            <a:r>
              <a:rPr lang="en-US" sz="2000" b="0" i="0" dirty="0">
                <a:solidFill>
                  <a:srgbClr val="000000"/>
                </a:solidFill>
                <a:effectLst/>
                <a:latin typeface="acumin-pro"/>
              </a:rPr>
              <a:t>made, grown, or raised by an individual at the individual's primary residence, including any 	   	  permanent structure that is on the same property as the residence</a:t>
            </a:r>
          </a:p>
          <a:p>
            <a:pPr marL="342900" indent="-342900" algn="l">
              <a:buFont typeface="Wingdings" panose="05000000000000000000" pitchFamily="2" charset="2"/>
              <a:buChar char="Ø"/>
            </a:pPr>
            <a:r>
              <a:rPr lang="en-US" sz="2000" b="0" i="0" dirty="0">
                <a:solidFill>
                  <a:srgbClr val="000000"/>
                </a:solidFill>
                <a:effectLst/>
                <a:latin typeface="acumin-pro"/>
              </a:rPr>
              <a:t>not a Temperature Controlled for Safety (TCS) food product</a:t>
            </a:r>
          </a:p>
          <a:p>
            <a:pPr marL="342900" indent="-342900" algn="l">
              <a:buFont typeface="Wingdings" panose="05000000000000000000" pitchFamily="2" charset="2"/>
              <a:buChar char="Ø"/>
            </a:pPr>
            <a:r>
              <a:rPr lang="en-US" sz="2000" b="0" i="0" dirty="0">
                <a:solidFill>
                  <a:srgbClr val="000000"/>
                </a:solidFill>
                <a:effectLst/>
                <a:latin typeface="acumin-pro"/>
              </a:rPr>
              <a:t>prepared using proper sanitary procedures</a:t>
            </a:r>
          </a:p>
          <a:p>
            <a:pPr marL="342900" indent="-342900" algn="l">
              <a:buFont typeface="Wingdings" panose="05000000000000000000" pitchFamily="2" charset="2"/>
              <a:buChar char="Ø"/>
            </a:pPr>
            <a:r>
              <a:rPr lang="en-US" sz="2000" b="0" i="0" dirty="0">
                <a:solidFill>
                  <a:srgbClr val="000000"/>
                </a:solidFill>
                <a:effectLst/>
                <a:latin typeface="acumin-pro"/>
              </a:rPr>
              <a:t>not resold (e.g. you must sell to the end user and not to someone who intends to resell; if you did 	  this you must be licensed as a wholesaler).</a:t>
            </a:r>
          </a:p>
          <a:p>
            <a:pPr algn="l"/>
            <a:endParaRPr lang="en-US" sz="1600" b="0" i="0" dirty="0">
              <a:solidFill>
                <a:srgbClr val="000000"/>
              </a:solidFill>
              <a:effectLst/>
              <a:latin typeface="acumin-pro"/>
            </a:endParaRPr>
          </a:p>
          <a:p>
            <a:pPr marL="17445">
              <a:spcBef>
                <a:spcPts val="151"/>
              </a:spcBef>
            </a:pPr>
            <a:endParaRPr sz="1648" dirty="0">
              <a:latin typeface="Lucida Sans Unicode"/>
              <a:cs typeface="Lucida Sans Unicode"/>
            </a:endParaRPr>
          </a:p>
        </p:txBody>
      </p:sp>
      <p:sp>
        <p:nvSpPr>
          <p:cNvPr id="24" name="object 24"/>
          <p:cNvSpPr txBox="1">
            <a:spLocks noGrp="1"/>
          </p:cNvSpPr>
          <p:nvPr>
            <p:ph type="title"/>
          </p:nvPr>
        </p:nvSpPr>
        <p:spPr>
          <a:xfrm>
            <a:off x="2043887" y="655123"/>
            <a:ext cx="14893991" cy="831515"/>
          </a:xfrm>
          <a:prstGeom prst="rect">
            <a:avLst/>
          </a:prstGeom>
        </p:spPr>
        <p:txBody>
          <a:bodyPr vert="horz" wrap="square" lIns="0" tIns="17446" rIns="0" bIns="0" rtlCol="0">
            <a:spAutoFit/>
          </a:bodyPr>
          <a:lstStyle/>
          <a:p>
            <a:pPr marL="17445">
              <a:spcBef>
                <a:spcPts val="137"/>
              </a:spcBef>
            </a:pPr>
            <a:r>
              <a:rPr lang="en-US" spc="-34" dirty="0"/>
              <a:t>In March 2026 HB1424</a:t>
            </a:r>
            <a:endParaRPr spc="-522" dirty="0"/>
          </a:p>
        </p:txBody>
      </p:sp>
    </p:spTree>
    <p:extLst>
      <p:ext uri="{BB962C8B-B14F-4D97-AF65-F5344CB8AC3E}">
        <p14:creationId xmlns:p14="http://schemas.microsoft.com/office/powerpoint/2010/main" val="1566129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 y="527"/>
            <a:ext cx="13817599" cy="7773445"/>
          </a:xfrm>
          <a:prstGeom prst="rect">
            <a:avLst/>
          </a:prstGeom>
        </p:spPr>
      </p:pic>
      <p:grpSp>
        <p:nvGrpSpPr>
          <p:cNvPr id="3" name="object 3"/>
          <p:cNvGrpSpPr/>
          <p:nvPr/>
        </p:nvGrpSpPr>
        <p:grpSpPr>
          <a:xfrm>
            <a:off x="115138" y="6497673"/>
            <a:ext cx="1166295" cy="1057256"/>
            <a:chOff x="83814" y="5787199"/>
            <a:chExt cx="848994" cy="769620"/>
          </a:xfrm>
        </p:grpSpPr>
        <p:pic>
          <p:nvPicPr>
            <p:cNvPr id="4" name="object 4"/>
            <p:cNvPicPr/>
            <p:nvPr/>
          </p:nvPicPr>
          <p:blipFill>
            <a:blip r:embed="rId3" cstate="print"/>
            <a:stretch>
              <a:fillRect/>
            </a:stretch>
          </p:blipFill>
          <p:spPr>
            <a:xfrm>
              <a:off x="688841" y="6190511"/>
              <a:ext cx="243839" cy="350496"/>
            </a:xfrm>
            <a:prstGeom prst="rect">
              <a:avLst/>
            </a:prstGeom>
          </p:spPr>
        </p:pic>
        <p:pic>
          <p:nvPicPr>
            <p:cNvPr id="5" name="object 5"/>
            <p:cNvPicPr/>
            <p:nvPr/>
          </p:nvPicPr>
          <p:blipFill>
            <a:blip r:embed="rId4" cstate="print"/>
            <a:stretch>
              <a:fillRect/>
            </a:stretch>
          </p:blipFill>
          <p:spPr>
            <a:xfrm>
              <a:off x="312413" y="5797296"/>
              <a:ext cx="387095" cy="440436"/>
            </a:xfrm>
            <a:prstGeom prst="rect">
              <a:avLst/>
            </a:prstGeom>
          </p:spPr>
        </p:pic>
        <p:sp>
          <p:nvSpPr>
            <p:cNvPr id="6" name="object 6"/>
            <p:cNvSpPr/>
            <p:nvPr/>
          </p:nvSpPr>
          <p:spPr>
            <a:xfrm>
              <a:off x="323081" y="5787199"/>
              <a:ext cx="374015" cy="447675"/>
            </a:xfrm>
            <a:custGeom>
              <a:avLst/>
              <a:gdLst/>
              <a:ahLst/>
              <a:cxnLst/>
              <a:rect l="l" t="t" r="r" b="b"/>
              <a:pathLst>
                <a:path w="374015" h="447675">
                  <a:moveTo>
                    <a:pt x="168950" y="48140"/>
                  </a:moveTo>
                  <a:lnTo>
                    <a:pt x="152400" y="31432"/>
                  </a:lnTo>
                  <a:lnTo>
                    <a:pt x="78867" y="357"/>
                  </a:lnTo>
                  <a:lnTo>
                    <a:pt x="38481" y="0"/>
                  </a:lnTo>
                  <a:lnTo>
                    <a:pt x="16954" y="39362"/>
                  </a:lnTo>
                  <a:lnTo>
                    <a:pt x="0" y="127444"/>
                  </a:lnTo>
                  <a:lnTo>
                    <a:pt x="8215" y="104989"/>
                  </a:lnTo>
                  <a:lnTo>
                    <a:pt x="36004" y="60960"/>
                  </a:lnTo>
                  <a:lnTo>
                    <a:pt x="88082" y="30360"/>
                  </a:lnTo>
                  <a:lnTo>
                    <a:pt x="168742" y="48094"/>
                  </a:lnTo>
                  <a:lnTo>
                    <a:pt x="168950" y="48140"/>
                  </a:lnTo>
                  <a:close/>
                </a:path>
                <a:path w="374015" h="447675">
                  <a:moveTo>
                    <a:pt x="322687" y="296271"/>
                  </a:moveTo>
                  <a:lnTo>
                    <a:pt x="311467" y="249864"/>
                  </a:lnTo>
                  <a:lnTo>
                    <a:pt x="276225" y="144399"/>
                  </a:lnTo>
                  <a:lnTo>
                    <a:pt x="234696" y="89511"/>
                  </a:lnTo>
                  <a:lnTo>
                    <a:pt x="169400" y="48345"/>
                  </a:lnTo>
                  <a:lnTo>
                    <a:pt x="169084" y="48201"/>
                  </a:lnTo>
                  <a:lnTo>
                    <a:pt x="169400" y="48595"/>
                  </a:lnTo>
                  <a:lnTo>
                    <a:pt x="239815" y="119681"/>
                  </a:lnTo>
                  <a:lnTo>
                    <a:pt x="308800" y="257365"/>
                  </a:lnTo>
                  <a:lnTo>
                    <a:pt x="322687" y="296271"/>
                  </a:lnTo>
                  <a:close/>
                </a:path>
                <a:path w="374015" h="447675">
                  <a:moveTo>
                    <a:pt x="373570" y="445055"/>
                  </a:moveTo>
                  <a:lnTo>
                    <a:pt x="370332" y="439864"/>
                  </a:lnTo>
                  <a:lnTo>
                    <a:pt x="354068" y="384190"/>
                  </a:lnTo>
                  <a:lnTo>
                    <a:pt x="322687" y="296271"/>
                  </a:lnTo>
                  <a:lnTo>
                    <a:pt x="358140" y="442912"/>
                  </a:lnTo>
                  <a:lnTo>
                    <a:pt x="368617" y="446293"/>
                  </a:lnTo>
                  <a:lnTo>
                    <a:pt x="373380" y="447103"/>
                  </a:lnTo>
                  <a:lnTo>
                    <a:pt x="373570" y="445055"/>
                  </a:lnTo>
                  <a:close/>
                </a:path>
              </a:pathLst>
            </a:custGeom>
            <a:solidFill>
              <a:srgbClr val="FF9D28"/>
            </a:solidFill>
          </p:spPr>
          <p:txBody>
            <a:bodyPr wrap="square" lIns="0" tIns="0" rIns="0" bIns="0" rtlCol="0"/>
            <a:lstStyle/>
            <a:p>
              <a:endParaRPr/>
            </a:p>
          </p:txBody>
        </p:sp>
        <p:pic>
          <p:nvPicPr>
            <p:cNvPr id="7" name="object 7"/>
            <p:cNvPicPr/>
            <p:nvPr/>
          </p:nvPicPr>
          <p:blipFill>
            <a:blip r:embed="rId5" cstate="print"/>
            <a:stretch>
              <a:fillRect/>
            </a:stretch>
          </p:blipFill>
          <p:spPr>
            <a:xfrm>
              <a:off x="478529" y="5826252"/>
              <a:ext cx="207263" cy="411480"/>
            </a:xfrm>
            <a:prstGeom prst="rect">
              <a:avLst/>
            </a:prstGeom>
          </p:spPr>
        </p:pic>
        <p:sp>
          <p:nvSpPr>
            <p:cNvPr id="8" name="object 8"/>
            <p:cNvSpPr/>
            <p:nvPr/>
          </p:nvSpPr>
          <p:spPr>
            <a:xfrm>
              <a:off x="358133" y="6211252"/>
              <a:ext cx="325120" cy="285115"/>
            </a:xfrm>
            <a:custGeom>
              <a:avLst/>
              <a:gdLst/>
              <a:ahLst/>
              <a:cxnLst/>
              <a:rect l="l" t="t" r="r" b="b"/>
              <a:pathLst>
                <a:path w="325120" h="285114">
                  <a:moveTo>
                    <a:pt x="325112" y="200596"/>
                  </a:moveTo>
                  <a:lnTo>
                    <a:pt x="266699" y="44767"/>
                  </a:lnTo>
                  <a:lnTo>
                    <a:pt x="146804" y="0"/>
                  </a:lnTo>
                  <a:lnTo>
                    <a:pt x="79057" y="6667"/>
                  </a:lnTo>
                  <a:lnTo>
                    <a:pt x="38457" y="84200"/>
                  </a:lnTo>
                  <a:lnTo>
                    <a:pt x="0" y="252031"/>
                  </a:lnTo>
                  <a:lnTo>
                    <a:pt x="216765" y="284797"/>
                  </a:lnTo>
                  <a:lnTo>
                    <a:pt x="316801" y="274129"/>
                  </a:lnTo>
                  <a:lnTo>
                    <a:pt x="325112" y="200596"/>
                  </a:lnTo>
                  <a:close/>
                </a:path>
              </a:pathLst>
            </a:custGeom>
            <a:solidFill>
              <a:srgbClr val="F4BA1C"/>
            </a:solidFill>
          </p:spPr>
          <p:txBody>
            <a:bodyPr wrap="square" lIns="0" tIns="0" rIns="0" bIns="0" rtlCol="0"/>
            <a:lstStyle/>
            <a:p>
              <a:endParaRPr/>
            </a:p>
          </p:txBody>
        </p:sp>
        <p:sp>
          <p:nvSpPr>
            <p:cNvPr id="9" name="object 9"/>
            <p:cNvSpPr/>
            <p:nvPr/>
          </p:nvSpPr>
          <p:spPr>
            <a:xfrm>
              <a:off x="350507" y="6243828"/>
              <a:ext cx="295910" cy="312420"/>
            </a:xfrm>
            <a:custGeom>
              <a:avLst/>
              <a:gdLst/>
              <a:ahLst/>
              <a:cxnLst/>
              <a:rect l="l" t="t" r="r" b="b"/>
              <a:pathLst>
                <a:path w="295909" h="312420">
                  <a:moveTo>
                    <a:pt x="53340" y="225552"/>
                  </a:moveTo>
                  <a:lnTo>
                    <a:pt x="7620" y="219456"/>
                  </a:lnTo>
                  <a:lnTo>
                    <a:pt x="1524" y="265938"/>
                  </a:lnTo>
                  <a:lnTo>
                    <a:pt x="0" y="312420"/>
                  </a:lnTo>
                  <a:lnTo>
                    <a:pt x="4267" y="280212"/>
                  </a:lnTo>
                  <a:lnTo>
                    <a:pt x="11239" y="260413"/>
                  </a:lnTo>
                  <a:lnTo>
                    <a:pt x="25933" y="244919"/>
                  </a:lnTo>
                  <a:lnTo>
                    <a:pt x="53340" y="225552"/>
                  </a:lnTo>
                  <a:close/>
                </a:path>
                <a:path w="295909" h="312420">
                  <a:moveTo>
                    <a:pt x="207264" y="211836"/>
                  </a:moveTo>
                  <a:lnTo>
                    <a:pt x="134162" y="211963"/>
                  </a:lnTo>
                  <a:lnTo>
                    <a:pt x="96774" y="195643"/>
                  </a:lnTo>
                  <a:lnTo>
                    <a:pt x="83388" y="148196"/>
                  </a:lnTo>
                  <a:lnTo>
                    <a:pt x="82296" y="54864"/>
                  </a:lnTo>
                  <a:lnTo>
                    <a:pt x="60960" y="80772"/>
                  </a:lnTo>
                  <a:lnTo>
                    <a:pt x="41630" y="145592"/>
                  </a:lnTo>
                  <a:lnTo>
                    <a:pt x="43434" y="182118"/>
                  </a:lnTo>
                  <a:lnTo>
                    <a:pt x="73825" y="203796"/>
                  </a:lnTo>
                  <a:lnTo>
                    <a:pt x="140208" y="224028"/>
                  </a:lnTo>
                  <a:lnTo>
                    <a:pt x="157111" y="222338"/>
                  </a:lnTo>
                  <a:lnTo>
                    <a:pt x="173736" y="219646"/>
                  </a:lnTo>
                  <a:lnTo>
                    <a:pt x="190360" y="216103"/>
                  </a:lnTo>
                  <a:lnTo>
                    <a:pt x="207264" y="211836"/>
                  </a:lnTo>
                  <a:close/>
                </a:path>
                <a:path w="295909" h="312420">
                  <a:moveTo>
                    <a:pt x="269748" y="172212"/>
                  </a:moveTo>
                  <a:lnTo>
                    <a:pt x="218427" y="149021"/>
                  </a:lnTo>
                  <a:lnTo>
                    <a:pt x="190690" y="123825"/>
                  </a:lnTo>
                  <a:lnTo>
                    <a:pt x="176949" y="80924"/>
                  </a:lnTo>
                  <a:lnTo>
                    <a:pt x="167640" y="4572"/>
                  </a:lnTo>
                  <a:lnTo>
                    <a:pt x="146304" y="12192"/>
                  </a:lnTo>
                  <a:lnTo>
                    <a:pt x="138518" y="98996"/>
                  </a:lnTo>
                  <a:lnTo>
                    <a:pt x="146875" y="146494"/>
                  </a:lnTo>
                  <a:lnTo>
                    <a:pt x="181241" y="171437"/>
                  </a:lnTo>
                  <a:lnTo>
                    <a:pt x="251460" y="190500"/>
                  </a:lnTo>
                  <a:lnTo>
                    <a:pt x="269748" y="172212"/>
                  </a:lnTo>
                  <a:close/>
                </a:path>
                <a:path w="295909" h="312420">
                  <a:moveTo>
                    <a:pt x="295656" y="109728"/>
                  </a:moveTo>
                  <a:lnTo>
                    <a:pt x="244132" y="103784"/>
                  </a:lnTo>
                  <a:lnTo>
                    <a:pt x="220599" y="90678"/>
                  </a:lnTo>
                  <a:lnTo>
                    <a:pt x="219367" y="60439"/>
                  </a:lnTo>
                  <a:lnTo>
                    <a:pt x="234696" y="3048"/>
                  </a:lnTo>
                  <a:lnTo>
                    <a:pt x="219456" y="0"/>
                  </a:lnTo>
                  <a:lnTo>
                    <a:pt x="205955" y="77635"/>
                  </a:lnTo>
                  <a:lnTo>
                    <a:pt x="208597" y="118110"/>
                  </a:lnTo>
                  <a:lnTo>
                    <a:pt x="233819" y="134594"/>
                  </a:lnTo>
                  <a:lnTo>
                    <a:pt x="288036" y="140208"/>
                  </a:lnTo>
                  <a:lnTo>
                    <a:pt x="295656" y="109728"/>
                  </a:lnTo>
                  <a:close/>
                </a:path>
              </a:pathLst>
            </a:custGeom>
            <a:solidFill>
              <a:srgbClr val="7B0117"/>
            </a:solidFill>
          </p:spPr>
          <p:txBody>
            <a:bodyPr wrap="square" lIns="0" tIns="0" rIns="0" bIns="0" rtlCol="0"/>
            <a:lstStyle/>
            <a:p>
              <a:endParaRPr/>
            </a:p>
          </p:txBody>
        </p:sp>
        <p:sp>
          <p:nvSpPr>
            <p:cNvPr id="10" name="object 10"/>
            <p:cNvSpPr/>
            <p:nvPr/>
          </p:nvSpPr>
          <p:spPr>
            <a:xfrm>
              <a:off x="694937" y="6161151"/>
              <a:ext cx="204470" cy="191770"/>
            </a:xfrm>
            <a:custGeom>
              <a:avLst/>
              <a:gdLst/>
              <a:ahLst/>
              <a:cxnLst/>
              <a:rect l="l" t="t" r="r" b="b"/>
              <a:pathLst>
                <a:path w="204469" h="191770">
                  <a:moveTo>
                    <a:pt x="204454" y="57721"/>
                  </a:moveTo>
                  <a:lnTo>
                    <a:pt x="185927" y="0"/>
                  </a:lnTo>
                  <a:lnTo>
                    <a:pt x="123967" y="5714"/>
                  </a:lnTo>
                  <a:lnTo>
                    <a:pt x="0" y="62864"/>
                  </a:lnTo>
                  <a:lnTo>
                    <a:pt x="35671" y="139445"/>
                  </a:lnTo>
                  <a:lnTo>
                    <a:pt x="68198" y="178307"/>
                  </a:lnTo>
                  <a:lnTo>
                    <a:pt x="116157" y="191452"/>
                  </a:lnTo>
                  <a:lnTo>
                    <a:pt x="198119" y="190880"/>
                  </a:lnTo>
                  <a:lnTo>
                    <a:pt x="204454" y="57721"/>
                  </a:lnTo>
                  <a:close/>
                </a:path>
              </a:pathLst>
            </a:custGeom>
            <a:solidFill>
              <a:srgbClr val="FF9D28"/>
            </a:solidFill>
          </p:spPr>
          <p:txBody>
            <a:bodyPr wrap="square" lIns="0" tIns="0" rIns="0" bIns="0" rtlCol="0"/>
            <a:lstStyle/>
            <a:p>
              <a:endParaRPr/>
            </a:p>
          </p:txBody>
        </p:sp>
        <p:sp>
          <p:nvSpPr>
            <p:cNvPr id="11" name="object 11"/>
            <p:cNvSpPr/>
            <p:nvPr/>
          </p:nvSpPr>
          <p:spPr>
            <a:xfrm>
              <a:off x="724274" y="6198774"/>
              <a:ext cx="160020" cy="153670"/>
            </a:xfrm>
            <a:custGeom>
              <a:avLst/>
              <a:gdLst/>
              <a:ahLst/>
              <a:cxnLst/>
              <a:rect l="l" t="t" r="r" b="b"/>
              <a:pathLst>
                <a:path w="160019" h="153670">
                  <a:moveTo>
                    <a:pt x="159638" y="99345"/>
                  </a:moveTo>
                  <a:lnTo>
                    <a:pt x="132206" y="42005"/>
                  </a:lnTo>
                  <a:lnTo>
                    <a:pt x="90296" y="6191"/>
                  </a:lnTo>
                  <a:lnTo>
                    <a:pt x="63198" y="0"/>
                  </a:lnTo>
                  <a:lnTo>
                    <a:pt x="34670" y="2381"/>
                  </a:lnTo>
                  <a:lnTo>
                    <a:pt x="2476" y="75890"/>
                  </a:lnTo>
                  <a:lnTo>
                    <a:pt x="0" y="116109"/>
                  </a:lnTo>
                  <a:lnTo>
                    <a:pt x="34670" y="137183"/>
                  </a:lnTo>
                  <a:lnTo>
                    <a:pt x="113918" y="153257"/>
                  </a:lnTo>
                  <a:lnTo>
                    <a:pt x="146780" y="121515"/>
                  </a:lnTo>
                  <a:lnTo>
                    <a:pt x="159638" y="99345"/>
                  </a:lnTo>
                  <a:close/>
                </a:path>
              </a:pathLst>
            </a:custGeom>
            <a:solidFill>
              <a:srgbClr val="7B0117"/>
            </a:solidFill>
          </p:spPr>
          <p:txBody>
            <a:bodyPr wrap="square" lIns="0" tIns="0" rIns="0" bIns="0" rtlCol="0"/>
            <a:lstStyle/>
            <a:p>
              <a:endParaRPr/>
            </a:p>
          </p:txBody>
        </p:sp>
        <p:sp>
          <p:nvSpPr>
            <p:cNvPr id="12" name="object 12"/>
            <p:cNvSpPr/>
            <p:nvPr/>
          </p:nvSpPr>
          <p:spPr>
            <a:xfrm>
              <a:off x="598925" y="6220158"/>
              <a:ext cx="134620" cy="165735"/>
            </a:xfrm>
            <a:custGeom>
              <a:avLst/>
              <a:gdLst/>
              <a:ahLst/>
              <a:cxnLst/>
              <a:rect l="l" t="t" r="r" b="b"/>
              <a:pathLst>
                <a:path w="134620" h="165735">
                  <a:moveTo>
                    <a:pt x="134111" y="60245"/>
                  </a:moveTo>
                  <a:lnTo>
                    <a:pt x="96011" y="3857"/>
                  </a:lnTo>
                  <a:lnTo>
                    <a:pt x="55935" y="0"/>
                  </a:lnTo>
                  <a:lnTo>
                    <a:pt x="32575" y="1571"/>
                  </a:lnTo>
                  <a:lnTo>
                    <a:pt x="16930" y="11144"/>
                  </a:lnTo>
                  <a:lnTo>
                    <a:pt x="0" y="31289"/>
                  </a:lnTo>
                  <a:lnTo>
                    <a:pt x="72389" y="129468"/>
                  </a:lnTo>
                  <a:lnTo>
                    <a:pt x="110489" y="165211"/>
                  </a:lnTo>
                  <a:lnTo>
                    <a:pt x="126872" y="141231"/>
                  </a:lnTo>
                  <a:lnTo>
                    <a:pt x="134111" y="60245"/>
                  </a:lnTo>
                  <a:close/>
                </a:path>
              </a:pathLst>
            </a:custGeom>
            <a:solidFill>
              <a:srgbClr val="FF9D28"/>
            </a:solidFill>
          </p:spPr>
          <p:txBody>
            <a:bodyPr wrap="square" lIns="0" tIns="0" rIns="0" bIns="0" rtlCol="0"/>
            <a:lstStyle/>
            <a:p>
              <a:endParaRPr/>
            </a:p>
          </p:txBody>
        </p:sp>
        <p:pic>
          <p:nvPicPr>
            <p:cNvPr id="13" name="object 13"/>
            <p:cNvPicPr/>
            <p:nvPr/>
          </p:nvPicPr>
          <p:blipFill>
            <a:blip r:embed="rId6" cstate="print"/>
            <a:stretch>
              <a:fillRect/>
            </a:stretch>
          </p:blipFill>
          <p:spPr>
            <a:xfrm>
              <a:off x="83814" y="5858256"/>
              <a:ext cx="594359" cy="382524"/>
            </a:xfrm>
            <a:prstGeom prst="rect">
              <a:avLst/>
            </a:prstGeom>
          </p:spPr>
        </p:pic>
        <p:sp>
          <p:nvSpPr>
            <p:cNvPr id="14" name="object 14"/>
            <p:cNvSpPr/>
            <p:nvPr/>
          </p:nvSpPr>
          <p:spPr>
            <a:xfrm>
              <a:off x="102102" y="5851993"/>
              <a:ext cx="575310" cy="384175"/>
            </a:xfrm>
            <a:custGeom>
              <a:avLst/>
              <a:gdLst/>
              <a:ahLst/>
              <a:cxnLst/>
              <a:rect l="l" t="t" r="r" b="b"/>
              <a:pathLst>
                <a:path w="575310" h="384175">
                  <a:moveTo>
                    <a:pt x="266231" y="40149"/>
                  </a:moveTo>
                  <a:lnTo>
                    <a:pt x="240791" y="26074"/>
                  </a:lnTo>
                  <a:lnTo>
                    <a:pt x="125587" y="0"/>
                  </a:lnTo>
                  <a:lnTo>
                    <a:pt x="62102" y="357"/>
                  </a:lnTo>
                  <a:lnTo>
                    <a:pt x="27765" y="35290"/>
                  </a:lnTo>
                  <a:lnTo>
                    <a:pt x="0" y="112942"/>
                  </a:lnTo>
                  <a:lnTo>
                    <a:pt x="13358" y="93154"/>
                  </a:lnTo>
                  <a:lnTo>
                    <a:pt x="57721" y="54078"/>
                  </a:lnTo>
                  <a:lnTo>
                    <a:pt x="139517" y="26146"/>
                  </a:lnTo>
                  <a:lnTo>
                    <a:pt x="265175" y="39790"/>
                  </a:lnTo>
                  <a:lnTo>
                    <a:pt x="266231" y="40149"/>
                  </a:lnTo>
                  <a:close/>
                </a:path>
                <a:path w="575310" h="384175">
                  <a:moveTo>
                    <a:pt x="498107" y="249272"/>
                  </a:moveTo>
                  <a:lnTo>
                    <a:pt x="482917" y="212312"/>
                  </a:lnTo>
                  <a:lnTo>
                    <a:pt x="430148" y="121134"/>
                  </a:lnTo>
                  <a:lnTo>
                    <a:pt x="366521" y="74247"/>
                  </a:lnTo>
                  <a:lnTo>
                    <a:pt x="266231" y="40149"/>
                  </a:lnTo>
                  <a:lnTo>
                    <a:pt x="375808" y="100774"/>
                  </a:lnTo>
                  <a:lnTo>
                    <a:pt x="479678" y="219051"/>
                  </a:lnTo>
                  <a:lnTo>
                    <a:pt x="498107" y="249272"/>
                  </a:lnTo>
                  <a:close/>
                </a:path>
                <a:path w="575310" h="384175">
                  <a:moveTo>
                    <a:pt x="574833" y="381785"/>
                  </a:moveTo>
                  <a:lnTo>
                    <a:pt x="569975" y="376594"/>
                  </a:lnTo>
                  <a:lnTo>
                    <a:pt x="546401" y="328469"/>
                  </a:lnTo>
                  <a:lnTo>
                    <a:pt x="498107" y="249272"/>
                  </a:lnTo>
                  <a:lnTo>
                    <a:pt x="551687" y="379642"/>
                  </a:lnTo>
                  <a:lnTo>
                    <a:pt x="567404" y="383024"/>
                  </a:lnTo>
                  <a:lnTo>
                    <a:pt x="574547" y="383833"/>
                  </a:lnTo>
                  <a:lnTo>
                    <a:pt x="574833" y="381785"/>
                  </a:lnTo>
                  <a:close/>
                </a:path>
              </a:pathLst>
            </a:custGeom>
            <a:solidFill>
              <a:srgbClr val="FF9D28"/>
            </a:solidFill>
          </p:spPr>
          <p:txBody>
            <a:bodyPr wrap="square" lIns="0" tIns="0" rIns="0" bIns="0" rtlCol="0"/>
            <a:lstStyle/>
            <a:p>
              <a:endParaRPr/>
            </a:p>
          </p:txBody>
        </p:sp>
        <p:pic>
          <p:nvPicPr>
            <p:cNvPr id="15" name="object 15"/>
            <p:cNvPicPr/>
            <p:nvPr/>
          </p:nvPicPr>
          <p:blipFill>
            <a:blip r:embed="rId7" cstate="print"/>
            <a:stretch>
              <a:fillRect/>
            </a:stretch>
          </p:blipFill>
          <p:spPr>
            <a:xfrm>
              <a:off x="350513" y="5884164"/>
              <a:ext cx="310895" cy="356615"/>
            </a:xfrm>
            <a:prstGeom prst="rect">
              <a:avLst/>
            </a:prstGeom>
          </p:spPr>
        </p:pic>
        <p:sp>
          <p:nvSpPr>
            <p:cNvPr id="16" name="object 16"/>
            <p:cNvSpPr/>
            <p:nvPr/>
          </p:nvSpPr>
          <p:spPr>
            <a:xfrm>
              <a:off x="811974" y="6213068"/>
              <a:ext cx="88900" cy="45085"/>
            </a:xfrm>
            <a:custGeom>
              <a:avLst/>
              <a:gdLst/>
              <a:ahLst/>
              <a:cxnLst/>
              <a:rect l="l" t="t" r="r" b="b"/>
              <a:pathLst>
                <a:path w="88900" h="45085">
                  <a:moveTo>
                    <a:pt x="21640" y="44475"/>
                  </a:moveTo>
                  <a:lnTo>
                    <a:pt x="21336" y="22402"/>
                  </a:lnTo>
                  <a:lnTo>
                    <a:pt x="19164" y="10756"/>
                  </a:lnTo>
                  <a:lnTo>
                    <a:pt x="13284" y="5689"/>
                  </a:lnTo>
                  <a:lnTo>
                    <a:pt x="1828" y="3327"/>
                  </a:lnTo>
                  <a:lnTo>
                    <a:pt x="0" y="15976"/>
                  </a:lnTo>
                  <a:lnTo>
                    <a:pt x="3162" y="27901"/>
                  </a:lnTo>
                  <a:lnTo>
                    <a:pt x="10617" y="37833"/>
                  </a:lnTo>
                  <a:lnTo>
                    <a:pt x="21640" y="44475"/>
                  </a:lnTo>
                  <a:close/>
                </a:path>
                <a:path w="88900" h="45085">
                  <a:moveTo>
                    <a:pt x="88696" y="36855"/>
                  </a:moveTo>
                  <a:lnTo>
                    <a:pt x="83121" y="14859"/>
                  </a:lnTo>
                  <a:lnTo>
                    <a:pt x="78409" y="3708"/>
                  </a:lnTo>
                  <a:lnTo>
                    <a:pt x="71983" y="0"/>
                  </a:lnTo>
                  <a:lnTo>
                    <a:pt x="61264" y="279"/>
                  </a:lnTo>
                  <a:lnTo>
                    <a:pt x="61696" y="13284"/>
                  </a:lnTo>
                  <a:lnTo>
                    <a:pt x="66979" y="24282"/>
                  </a:lnTo>
                  <a:lnTo>
                    <a:pt x="76263" y="32435"/>
                  </a:lnTo>
                  <a:lnTo>
                    <a:pt x="88696" y="36855"/>
                  </a:lnTo>
                  <a:close/>
                </a:path>
              </a:pathLst>
            </a:custGeom>
            <a:solidFill>
              <a:srgbClr val="FFFFFF"/>
            </a:solidFill>
          </p:spPr>
          <p:txBody>
            <a:bodyPr wrap="square" lIns="0" tIns="0" rIns="0" bIns="0" rtlCol="0"/>
            <a:lstStyle/>
            <a:p>
              <a:endParaRPr/>
            </a:p>
          </p:txBody>
        </p:sp>
        <p:sp>
          <p:nvSpPr>
            <p:cNvPr id="17" name="object 17"/>
            <p:cNvSpPr/>
            <p:nvPr/>
          </p:nvSpPr>
          <p:spPr>
            <a:xfrm>
              <a:off x="615683" y="5994387"/>
              <a:ext cx="220345" cy="559435"/>
            </a:xfrm>
            <a:custGeom>
              <a:avLst/>
              <a:gdLst/>
              <a:ahLst/>
              <a:cxnLst/>
              <a:rect l="l" t="t" r="r" b="b"/>
              <a:pathLst>
                <a:path w="220344" h="559434">
                  <a:moveTo>
                    <a:pt x="51816" y="307352"/>
                  </a:moveTo>
                  <a:lnTo>
                    <a:pt x="43929" y="319862"/>
                  </a:lnTo>
                  <a:lnTo>
                    <a:pt x="26479" y="352501"/>
                  </a:lnTo>
                  <a:lnTo>
                    <a:pt x="8737" y="398018"/>
                  </a:lnTo>
                  <a:lnTo>
                    <a:pt x="0" y="449084"/>
                  </a:lnTo>
                  <a:lnTo>
                    <a:pt x="1663" y="479310"/>
                  </a:lnTo>
                  <a:lnTo>
                    <a:pt x="8763" y="507949"/>
                  </a:lnTo>
                  <a:lnTo>
                    <a:pt x="21005" y="534606"/>
                  </a:lnTo>
                  <a:lnTo>
                    <a:pt x="38100" y="558812"/>
                  </a:lnTo>
                  <a:lnTo>
                    <a:pt x="33248" y="533146"/>
                  </a:lnTo>
                  <a:lnTo>
                    <a:pt x="30099" y="506615"/>
                  </a:lnTo>
                  <a:lnTo>
                    <a:pt x="28676" y="479526"/>
                  </a:lnTo>
                  <a:lnTo>
                    <a:pt x="28956" y="452132"/>
                  </a:lnTo>
                  <a:lnTo>
                    <a:pt x="32105" y="415582"/>
                  </a:lnTo>
                  <a:lnTo>
                    <a:pt x="36957" y="379171"/>
                  </a:lnTo>
                  <a:lnTo>
                    <a:pt x="43535" y="343052"/>
                  </a:lnTo>
                  <a:lnTo>
                    <a:pt x="51816" y="307352"/>
                  </a:lnTo>
                  <a:close/>
                </a:path>
                <a:path w="220344" h="559434">
                  <a:moveTo>
                    <a:pt x="86868" y="487184"/>
                  </a:moveTo>
                  <a:lnTo>
                    <a:pt x="79933" y="440309"/>
                  </a:lnTo>
                  <a:lnTo>
                    <a:pt x="74866" y="393268"/>
                  </a:lnTo>
                  <a:lnTo>
                    <a:pt x="71221" y="345960"/>
                  </a:lnTo>
                  <a:lnTo>
                    <a:pt x="68580" y="298208"/>
                  </a:lnTo>
                  <a:lnTo>
                    <a:pt x="52578" y="349173"/>
                  </a:lnTo>
                  <a:lnTo>
                    <a:pt x="49149" y="385838"/>
                  </a:lnTo>
                  <a:lnTo>
                    <a:pt x="60007" y="425945"/>
                  </a:lnTo>
                  <a:lnTo>
                    <a:pt x="86868" y="487184"/>
                  </a:lnTo>
                  <a:close/>
                </a:path>
                <a:path w="220344" h="559434">
                  <a:moveTo>
                    <a:pt x="134874" y="400316"/>
                  </a:moveTo>
                  <a:lnTo>
                    <a:pt x="128066" y="356654"/>
                  </a:lnTo>
                  <a:lnTo>
                    <a:pt x="111252" y="314972"/>
                  </a:lnTo>
                  <a:lnTo>
                    <a:pt x="119278" y="357505"/>
                  </a:lnTo>
                  <a:lnTo>
                    <a:pt x="122872" y="400316"/>
                  </a:lnTo>
                  <a:lnTo>
                    <a:pt x="122186" y="443141"/>
                  </a:lnTo>
                  <a:lnTo>
                    <a:pt x="117348" y="485660"/>
                  </a:lnTo>
                  <a:lnTo>
                    <a:pt x="131394" y="443992"/>
                  </a:lnTo>
                  <a:lnTo>
                    <a:pt x="134874" y="400316"/>
                  </a:lnTo>
                  <a:close/>
                </a:path>
                <a:path w="220344" h="559434">
                  <a:moveTo>
                    <a:pt x="220205" y="3975"/>
                  </a:moveTo>
                  <a:lnTo>
                    <a:pt x="165976" y="27609"/>
                  </a:lnTo>
                  <a:lnTo>
                    <a:pt x="142443" y="114287"/>
                  </a:lnTo>
                  <a:lnTo>
                    <a:pt x="143256" y="220484"/>
                  </a:lnTo>
                  <a:lnTo>
                    <a:pt x="157746" y="148132"/>
                  </a:lnTo>
                  <a:lnTo>
                    <a:pt x="176466" y="91147"/>
                  </a:lnTo>
                  <a:lnTo>
                    <a:pt x="195643" y="48704"/>
                  </a:lnTo>
                  <a:lnTo>
                    <a:pt x="211480" y="19926"/>
                  </a:lnTo>
                  <a:lnTo>
                    <a:pt x="220205" y="3975"/>
                  </a:lnTo>
                  <a:close/>
                </a:path>
              </a:pathLst>
            </a:custGeom>
            <a:solidFill>
              <a:srgbClr val="7B0117"/>
            </a:solidFill>
          </p:spPr>
          <p:txBody>
            <a:bodyPr wrap="square" lIns="0" tIns="0" rIns="0" bIns="0" rtlCol="0"/>
            <a:lstStyle/>
            <a:p>
              <a:endParaRPr/>
            </a:p>
          </p:txBody>
        </p:sp>
        <p:sp>
          <p:nvSpPr>
            <p:cNvPr id="18" name="object 18"/>
            <p:cNvSpPr/>
            <p:nvPr/>
          </p:nvSpPr>
          <p:spPr>
            <a:xfrm>
              <a:off x="800093" y="6051782"/>
              <a:ext cx="123825" cy="147955"/>
            </a:xfrm>
            <a:custGeom>
              <a:avLst/>
              <a:gdLst/>
              <a:ahLst/>
              <a:cxnLst/>
              <a:rect l="l" t="t" r="r" b="b"/>
              <a:pathLst>
                <a:path w="123825" h="147954">
                  <a:moveTo>
                    <a:pt x="123578" y="0"/>
                  </a:moveTo>
                  <a:lnTo>
                    <a:pt x="66008" y="8974"/>
                  </a:lnTo>
                  <a:lnTo>
                    <a:pt x="23907" y="68410"/>
                  </a:lnTo>
                  <a:lnTo>
                    <a:pt x="0" y="147849"/>
                  </a:lnTo>
                  <a:lnTo>
                    <a:pt x="36568" y="90339"/>
                  </a:lnTo>
                  <a:lnTo>
                    <a:pt x="72587" y="48958"/>
                  </a:lnTo>
                  <a:lnTo>
                    <a:pt x="102679" y="21547"/>
                  </a:lnTo>
                  <a:lnTo>
                    <a:pt x="121468" y="5947"/>
                  </a:lnTo>
                  <a:lnTo>
                    <a:pt x="123578" y="0"/>
                  </a:lnTo>
                  <a:close/>
                </a:path>
              </a:pathLst>
            </a:custGeom>
            <a:solidFill>
              <a:srgbClr val="FF9D28"/>
            </a:solidFill>
          </p:spPr>
          <p:txBody>
            <a:bodyPr wrap="square" lIns="0" tIns="0" rIns="0" bIns="0" rtlCol="0"/>
            <a:lstStyle/>
            <a:p>
              <a:endParaRPr/>
            </a:p>
          </p:txBody>
        </p:sp>
      </p:grpSp>
      <p:pic>
        <p:nvPicPr>
          <p:cNvPr id="19" name="object 19"/>
          <p:cNvPicPr/>
          <p:nvPr/>
        </p:nvPicPr>
        <p:blipFill>
          <a:blip r:embed="rId8" cstate="print"/>
          <a:stretch>
            <a:fillRect/>
          </a:stretch>
        </p:blipFill>
        <p:spPr>
          <a:xfrm>
            <a:off x="13030420" y="337592"/>
            <a:ext cx="531767" cy="571545"/>
          </a:xfrm>
          <a:prstGeom prst="rect">
            <a:avLst/>
          </a:prstGeom>
        </p:spPr>
      </p:pic>
      <p:pic>
        <p:nvPicPr>
          <p:cNvPr id="20" name="object 20"/>
          <p:cNvPicPr/>
          <p:nvPr/>
        </p:nvPicPr>
        <p:blipFill>
          <a:blip r:embed="rId9" cstate="print"/>
          <a:stretch>
            <a:fillRect/>
          </a:stretch>
        </p:blipFill>
        <p:spPr>
          <a:xfrm>
            <a:off x="383120" y="5540125"/>
            <a:ext cx="303567" cy="320317"/>
          </a:xfrm>
          <a:prstGeom prst="rect">
            <a:avLst/>
          </a:prstGeom>
        </p:spPr>
      </p:pic>
      <p:pic>
        <p:nvPicPr>
          <p:cNvPr id="21" name="object 21"/>
          <p:cNvPicPr/>
          <p:nvPr/>
        </p:nvPicPr>
        <p:blipFill>
          <a:blip r:embed="rId10" cstate="print"/>
          <a:stretch>
            <a:fillRect/>
          </a:stretch>
        </p:blipFill>
        <p:spPr>
          <a:xfrm>
            <a:off x="383120" y="1309007"/>
            <a:ext cx="303567" cy="320317"/>
          </a:xfrm>
          <a:prstGeom prst="rect">
            <a:avLst/>
          </a:prstGeom>
        </p:spPr>
      </p:pic>
      <p:pic>
        <p:nvPicPr>
          <p:cNvPr id="22" name="object 22"/>
          <p:cNvPicPr/>
          <p:nvPr/>
        </p:nvPicPr>
        <p:blipFill>
          <a:blip r:embed="rId11" cstate="print"/>
          <a:stretch>
            <a:fillRect/>
          </a:stretch>
        </p:blipFill>
        <p:spPr>
          <a:xfrm>
            <a:off x="2478794" y="7143807"/>
            <a:ext cx="200983" cy="211450"/>
          </a:xfrm>
          <a:prstGeom prst="rect">
            <a:avLst/>
          </a:prstGeom>
        </p:spPr>
      </p:pic>
      <p:sp>
        <p:nvSpPr>
          <p:cNvPr id="23" name="object 23"/>
          <p:cNvSpPr txBox="1"/>
          <p:nvPr/>
        </p:nvSpPr>
        <p:spPr>
          <a:xfrm>
            <a:off x="2043887" y="1528143"/>
            <a:ext cx="10445858" cy="6161766"/>
          </a:xfrm>
          <a:prstGeom prst="rect">
            <a:avLst/>
          </a:prstGeom>
        </p:spPr>
        <p:txBody>
          <a:bodyPr vert="horz" wrap="square" lIns="0" tIns="19191" rIns="0" bIns="0" rtlCol="0">
            <a:spAutoFit/>
          </a:bodyPr>
          <a:lstStyle/>
          <a:p>
            <a:pPr marL="17445">
              <a:spcBef>
                <a:spcPts val="151"/>
              </a:spcBef>
            </a:pPr>
            <a:endParaRPr lang="en-US" sz="1600" dirty="0">
              <a:solidFill>
                <a:srgbClr val="000000"/>
              </a:solidFill>
              <a:latin typeface="acumin-pro"/>
              <a:cs typeface="Lucida Sans Unicode"/>
            </a:endParaRPr>
          </a:p>
          <a:p>
            <a:pPr marL="17445">
              <a:spcBef>
                <a:spcPts val="151"/>
              </a:spcBef>
            </a:pPr>
            <a:endParaRPr lang="en-US" sz="1600" dirty="0">
              <a:solidFill>
                <a:srgbClr val="000000"/>
              </a:solidFill>
              <a:latin typeface="acumin-pro"/>
              <a:cs typeface="Lucida Sans Unicode"/>
            </a:endParaRPr>
          </a:p>
          <a:p>
            <a:pPr marL="17445">
              <a:spcBef>
                <a:spcPts val="151"/>
              </a:spcBef>
            </a:pPr>
            <a:endParaRPr lang="en-US" sz="1600" dirty="0">
              <a:solidFill>
                <a:srgbClr val="000000"/>
              </a:solidFill>
              <a:latin typeface="acumin-pro"/>
              <a:cs typeface="Lucida Sans Unicode"/>
            </a:endParaRPr>
          </a:p>
          <a:p>
            <a:pPr marL="17445">
              <a:spcBef>
                <a:spcPts val="151"/>
              </a:spcBef>
            </a:pPr>
            <a:endParaRPr lang="en-US" sz="1600" dirty="0">
              <a:solidFill>
                <a:srgbClr val="000000"/>
              </a:solidFill>
              <a:latin typeface="acumin-pro"/>
              <a:cs typeface="Lucida Sans Unicode"/>
            </a:endParaRPr>
          </a:p>
          <a:p>
            <a:pPr algn="l"/>
            <a:r>
              <a:rPr lang="en-US" sz="2800" b="0" i="0" dirty="0">
                <a:solidFill>
                  <a:srgbClr val="000000"/>
                </a:solidFill>
                <a:effectLst/>
                <a:latin typeface="acumin-pro"/>
              </a:rPr>
              <a:t>This list of allowable foods includes:</a:t>
            </a:r>
            <a:r>
              <a:rPr lang="en-US" sz="2800" dirty="0">
                <a:solidFill>
                  <a:srgbClr val="000000"/>
                </a:solidFill>
                <a:latin typeface="acumin-pro"/>
              </a:rPr>
              <a:t>	</a:t>
            </a:r>
          </a:p>
          <a:p>
            <a:pPr marL="457200" indent="-457200" algn="l">
              <a:buFont typeface="Wingdings" panose="05000000000000000000" pitchFamily="2" charset="2"/>
              <a:buChar char="ü"/>
            </a:pPr>
            <a:r>
              <a:rPr lang="en-US" sz="2800" b="0" i="0" dirty="0">
                <a:solidFill>
                  <a:srgbClr val="000000"/>
                </a:solidFill>
                <a:effectLst/>
                <a:latin typeface="acumin-pro"/>
              </a:rPr>
              <a:t>Baked items such as cookies, cupcakes, cake pops, bread, and 	  muffins</a:t>
            </a:r>
          </a:p>
          <a:p>
            <a:pPr marL="457200" indent="-457200" algn="l">
              <a:buFont typeface="Wingdings" panose="05000000000000000000" pitchFamily="2" charset="2"/>
              <a:buChar char="ü"/>
            </a:pPr>
            <a:r>
              <a:rPr lang="en-US" sz="2800" b="0" i="0" dirty="0">
                <a:solidFill>
                  <a:srgbClr val="000000"/>
                </a:solidFill>
                <a:effectLst/>
                <a:latin typeface="acumin-pro"/>
              </a:rPr>
              <a:t>Candy and confections such as chocolates, nougats, caramels, 	  chocolate covered nuts</a:t>
            </a:r>
          </a:p>
          <a:p>
            <a:pPr marL="457200" indent="-457200" algn="l">
              <a:buFont typeface="Wingdings" panose="05000000000000000000" pitchFamily="2" charset="2"/>
              <a:buChar char="ü"/>
            </a:pPr>
            <a:r>
              <a:rPr lang="en-US" sz="2800" b="0" i="0" dirty="0">
                <a:solidFill>
                  <a:srgbClr val="000000"/>
                </a:solidFill>
                <a:effectLst/>
                <a:latin typeface="acumin-pro"/>
              </a:rPr>
              <a:t>Tree nuts, legumes</a:t>
            </a:r>
          </a:p>
          <a:p>
            <a:pPr marL="457200" indent="-457200" algn="l">
              <a:buFont typeface="Wingdings" panose="05000000000000000000" pitchFamily="2" charset="2"/>
              <a:buChar char="ü"/>
            </a:pPr>
            <a:r>
              <a:rPr lang="en-US" sz="2800" b="0" i="0" dirty="0">
                <a:solidFill>
                  <a:srgbClr val="000000"/>
                </a:solidFill>
                <a:effectLst/>
                <a:latin typeface="acumin-pro"/>
              </a:rPr>
              <a:t>Honey, molasses, maple syrup</a:t>
            </a:r>
          </a:p>
          <a:p>
            <a:pPr marL="457200" indent="-457200" algn="l">
              <a:buFont typeface="Wingdings" panose="05000000000000000000" pitchFamily="2" charset="2"/>
              <a:buChar char="ü"/>
            </a:pPr>
            <a:r>
              <a:rPr lang="en-US" sz="2800" b="0" i="0" dirty="0">
                <a:solidFill>
                  <a:srgbClr val="000000"/>
                </a:solidFill>
                <a:effectLst/>
                <a:latin typeface="acumin-pro"/>
              </a:rPr>
              <a:t>Traditional jams, jellies and preserves made from high-acid 	  	  fruits and using full sugar recipes (This is the only home-canned 	  food allowed.)</a:t>
            </a:r>
          </a:p>
          <a:p>
            <a:pPr algn="l"/>
            <a:endParaRPr lang="en-US" sz="1600" b="0" i="0" dirty="0">
              <a:solidFill>
                <a:srgbClr val="000000"/>
              </a:solidFill>
              <a:effectLst/>
              <a:latin typeface="acumin-pro"/>
            </a:endParaRPr>
          </a:p>
          <a:p>
            <a:pPr algn="l"/>
            <a:endParaRPr lang="en-US" sz="1600" b="0" i="0" dirty="0">
              <a:solidFill>
                <a:srgbClr val="000000"/>
              </a:solidFill>
              <a:effectLst/>
              <a:latin typeface="acumin-pro"/>
            </a:endParaRPr>
          </a:p>
          <a:p>
            <a:pPr marL="17445">
              <a:spcBef>
                <a:spcPts val="151"/>
              </a:spcBef>
            </a:pPr>
            <a:endParaRPr sz="1648" dirty="0">
              <a:latin typeface="Lucida Sans Unicode"/>
              <a:cs typeface="Lucida Sans Unicode"/>
            </a:endParaRPr>
          </a:p>
        </p:txBody>
      </p:sp>
      <p:sp>
        <p:nvSpPr>
          <p:cNvPr id="24" name="object 24"/>
          <p:cNvSpPr txBox="1">
            <a:spLocks noGrp="1"/>
          </p:cNvSpPr>
          <p:nvPr>
            <p:ph type="title"/>
          </p:nvPr>
        </p:nvSpPr>
        <p:spPr>
          <a:xfrm>
            <a:off x="2043887" y="655123"/>
            <a:ext cx="14893991" cy="1645498"/>
          </a:xfrm>
          <a:prstGeom prst="rect">
            <a:avLst/>
          </a:prstGeom>
        </p:spPr>
        <p:txBody>
          <a:bodyPr vert="horz" wrap="square" lIns="0" tIns="17446" rIns="0" bIns="0" rtlCol="0">
            <a:spAutoFit/>
          </a:bodyPr>
          <a:lstStyle/>
          <a:p>
            <a:pPr marL="17445">
              <a:spcBef>
                <a:spcPts val="137"/>
              </a:spcBef>
            </a:pPr>
            <a:r>
              <a:rPr lang="en-US" spc="-34" dirty="0"/>
              <a:t>HBV’s may sell non-TCS foods</a:t>
            </a:r>
            <a:br>
              <a:rPr lang="en-US" spc="-34" dirty="0"/>
            </a:br>
            <a:r>
              <a:rPr lang="en-US" spc="-34" dirty="0"/>
              <a:t>Do Not Require </a:t>
            </a:r>
            <a:r>
              <a:rPr lang="en-US" spc="-34" dirty="0" err="1"/>
              <a:t>Refridgeration</a:t>
            </a:r>
            <a:endParaRPr spc="-522" dirty="0"/>
          </a:p>
        </p:txBody>
      </p:sp>
    </p:spTree>
    <p:extLst>
      <p:ext uri="{BB962C8B-B14F-4D97-AF65-F5344CB8AC3E}">
        <p14:creationId xmlns:p14="http://schemas.microsoft.com/office/powerpoint/2010/main" val="25985786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 y="527"/>
            <a:ext cx="13817599" cy="7773445"/>
          </a:xfrm>
          <a:prstGeom prst="rect">
            <a:avLst/>
          </a:prstGeom>
        </p:spPr>
      </p:pic>
      <p:grpSp>
        <p:nvGrpSpPr>
          <p:cNvPr id="3" name="object 3"/>
          <p:cNvGrpSpPr/>
          <p:nvPr/>
        </p:nvGrpSpPr>
        <p:grpSpPr>
          <a:xfrm>
            <a:off x="115138" y="6497673"/>
            <a:ext cx="1166295" cy="1057256"/>
            <a:chOff x="83814" y="5787199"/>
            <a:chExt cx="848994" cy="769620"/>
          </a:xfrm>
        </p:grpSpPr>
        <p:pic>
          <p:nvPicPr>
            <p:cNvPr id="4" name="object 4"/>
            <p:cNvPicPr/>
            <p:nvPr/>
          </p:nvPicPr>
          <p:blipFill>
            <a:blip r:embed="rId3" cstate="print"/>
            <a:stretch>
              <a:fillRect/>
            </a:stretch>
          </p:blipFill>
          <p:spPr>
            <a:xfrm>
              <a:off x="688841" y="6190511"/>
              <a:ext cx="243839" cy="350496"/>
            </a:xfrm>
            <a:prstGeom prst="rect">
              <a:avLst/>
            </a:prstGeom>
          </p:spPr>
        </p:pic>
        <p:pic>
          <p:nvPicPr>
            <p:cNvPr id="5" name="object 5"/>
            <p:cNvPicPr/>
            <p:nvPr/>
          </p:nvPicPr>
          <p:blipFill>
            <a:blip r:embed="rId4" cstate="print"/>
            <a:stretch>
              <a:fillRect/>
            </a:stretch>
          </p:blipFill>
          <p:spPr>
            <a:xfrm>
              <a:off x="312413" y="5797296"/>
              <a:ext cx="387095" cy="440436"/>
            </a:xfrm>
            <a:prstGeom prst="rect">
              <a:avLst/>
            </a:prstGeom>
          </p:spPr>
        </p:pic>
        <p:sp>
          <p:nvSpPr>
            <p:cNvPr id="6" name="object 6"/>
            <p:cNvSpPr/>
            <p:nvPr/>
          </p:nvSpPr>
          <p:spPr>
            <a:xfrm>
              <a:off x="323081" y="5787199"/>
              <a:ext cx="374015" cy="447675"/>
            </a:xfrm>
            <a:custGeom>
              <a:avLst/>
              <a:gdLst/>
              <a:ahLst/>
              <a:cxnLst/>
              <a:rect l="l" t="t" r="r" b="b"/>
              <a:pathLst>
                <a:path w="374015" h="447675">
                  <a:moveTo>
                    <a:pt x="168950" y="48140"/>
                  </a:moveTo>
                  <a:lnTo>
                    <a:pt x="152400" y="31432"/>
                  </a:lnTo>
                  <a:lnTo>
                    <a:pt x="78867" y="357"/>
                  </a:lnTo>
                  <a:lnTo>
                    <a:pt x="38481" y="0"/>
                  </a:lnTo>
                  <a:lnTo>
                    <a:pt x="16954" y="39362"/>
                  </a:lnTo>
                  <a:lnTo>
                    <a:pt x="0" y="127444"/>
                  </a:lnTo>
                  <a:lnTo>
                    <a:pt x="8215" y="104989"/>
                  </a:lnTo>
                  <a:lnTo>
                    <a:pt x="36004" y="60960"/>
                  </a:lnTo>
                  <a:lnTo>
                    <a:pt x="88082" y="30360"/>
                  </a:lnTo>
                  <a:lnTo>
                    <a:pt x="168742" y="48094"/>
                  </a:lnTo>
                  <a:lnTo>
                    <a:pt x="168950" y="48140"/>
                  </a:lnTo>
                  <a:close/>
                </a:path>
                <a:path w="374015" h="447675">
                  <a:moveTo>
                    <a:pt x="322687" y="296271"/>
                  </a:moveTo>
                  <a:lnTo>
                    <a:pt x="311467" y="249864"/>
                  </a:lnTo>
                  <a:lnTo>
                    <a:pt x="276225" y="144399"/>
                  </a:lnTo>
                  <a:lnTo>
                    <a:pt x="234696" y="89511"/>
                  </a:lnTo>
                  <a:lnTo>
                    <a:pt x="169400" y="48345"/>
                  </a:lnTo>
                  <a:lnTo>
                    <a:pt x="169084" y="48201"/>
                  </a:lnTo>
                  <a:lnTo>
                    <a:pt x="169400" y="48595"/>
                  </a:lnTo>
                  <a:lnTo>
                    <a:pt x="239815" y="119681"/>
                  </a:lnTo>
                  <a:lnTo>
                    <a:pt x="308800" y="257365"/>
                  </a:lnTo>
                  <a:lnTo>
                    <a:pt x="322687" y="296271"/>
                  </a:lnTo>
                  <a:close/>
                </a:path>
                <a:path w="374015" h="447675">
                  <a:moveTo>
                    <a:pt x="373570" y="445055"/>
                  </a:moveTo>
                  <a:lnTo>
                    <a:pt x="370332" y="439864"/>
                  </a:lnTo>
                  <a:lnTo>
                    <a:pt x="354068" y="384190"/>
                  </a:lnTo>
                  <a:lnTo>
                    <a:pt x="322687" y="296271"/>
                  </a:lnTo>
                  <a:lnTo>
                    <a:pt x="358140" y="442912"/>
                  </a:lnTo>
                  <a:lnTo>
                    <a:pt x="368617" y="446293"/>
                  </a:lnTo>
                  <a:lnTo>
                    <a:pt x="373380" y="447103"/>
                  </a:lnTo>
                  <a:lnTo>
                    <a:pt x="373570" y="445055"/>
                  </a:lnTo>
                  <a:close/>
                </a:path>
              </a:pathLst>
            </a:custGeom>
            <a:solidFill>
              <a:srgbClr val="FF9D28"/>
            </a:solidFill>
          </p:spPr>
          <p:txBody>
            <a:bodyPr wrap="square" lIns="0" tIns="0" rIns="0" bIns="0" rtlCol="0"/>
            <a:lstStyle/>
            <a:p>
              <a:endParaRPr/>
            </a:p>
          </p:txBody>
        </p:sp>
        <p:pic>
          <p:nvPicPr>
            <p:cNvPr id="7" name="object 7"/>
            <p:cNvPicPr/>
            <p:nvPr/>
          </p:nvPicPr>
          <p:blipFill>
            <a:blip r:embed="rId5" cstate="print"/>
            <a:stretch>
              <a:fillRect/>
            </a:stretch>
          </p:blipFill>
          <p:spPr>
            <a:xfrm>
              <a:off x="478529" y="5826252"/>
              <a:ext cx="207263" cy="411480"/>
            </a:xfrm>
            <a:prstGeom prst="rect">
              <a:avLst/>
            </a:prstGeom>
          </p:spPr>
        </p:pic>
        <p:sp>
          <p:nvSpPr>
            <p:cNvPr id="8" name="object 8"/>
            <p:cNvSpPr/>
            <p:nvPr/>
          </p:nvSpPr>
          <p:spPr>
            <a:xfrm>
              <a:off x="358133" y="6211252"/>
              <a:ext cx="325120" cy="285115"/>
            </a:xfrm>
            <a:custGeom>
              <a:avLst/>
              <a:gdLst/>
              <a:ahLst/>
              <a:cxnLst/>
              <a:rect l="l" t="t" r="r" b="b"/>
              <a:pathLst>
                <a:path w="325120" h="285114">
                  <a:moveTo>
                    <a:pt x="325112" y="200596"/>
                  </a:moveTo>
                  <a:lnTo>
                    <a:pt x="266699" y="44767"/>
                  </a:lnTo>
                  <a:lnTo>
                    <a:pt x="146804" y="0"/>
                  </a:lnTo>
                  <a:lnTo>
                    <a:pt x="79057" y="6667"/>
                  </a:lnTo>
                  <a:lnTo>
                    <a:pt x="38457" y="84200"/>
                  </a:lnTo>
                  <a:lnTo>
                    <a:pt x="0" y="252031"/>
                  </a:lnTo>
                  <a:lnTo>
                    <a:pt x="216765" y="284797"/>
                  </a:lnTo>
                  <a:lnTo>
                    <a:pt x="316801" y="274129"/>
                  </a:lnTo>
                  <a:lnTo>
                    <a:pt x="325112" y="200596"/>
                  </a:lnTo>
                  <a:close/>
                </a:path>
              </a:pathLst>
            </a:custGeom>
            <a:solidFill>
              <a:srgbClr val="F4BA1C"/>
            </a:solidFill>
          </p:spPr>
          <p:txBody>
            <a:bodyPr wrap="square" lIns="0" tIns="0" rIns="0" bIns="0" rtlCol="0"/>
            <a:lstStyle/>
            <a:p>
              <a:endParaRPr/>
            </a:p>
          </p:txBody>
        </p:sp>
        <p:sp>
          <p:nvSpPr>
            <p:cNvPr id="9" name="object 9"/>
            <p:cNvSpPr/>
            <p:nvPr/>
          </p:nvSpPr>
          <p:spPr>
            <a:xfrm>
              <a:off x="350507" y="6243828"/>
              <a:ext cx="295910" cy="312420"/>
            </a:xfrm>
            <a:custGeom>
              <a:avLst/>
              <a:gdLst/>
              <a:ahLst/>
              <a:cxnLst/>
              <a:rect l="l" t="t" r="r" b="b"/>
              <a:pathLst>
                <a:path w="295909" h="312420">
                  <a:moveTo>
                    <a:pt x="53340" y="225552"/>
                  </a:moveTo>
                  <a:lnTo>
                    <a:pt x="7620" y="219456"/>
                  </a:lnTo>
                  <a:lnTo>
                    <a:pt x="1524" y="265938"/>
                  </a:lnTo>
                  <a:lnTo>
                    <a:pt x="0" y="312420"/>
                  </a:lnTo>
                  <a:lnTo>
                    <a:pt x="4267" y="280212"/>
                  </a:lnTo>
                  <a:lnTo>
                    <a:pt x="11239" y="260413"/>
                  </a:lnTo>
                  <a:lnTo>
                    <a:pt x="25933" y="244919"/>
                  </a:lnTo>
                  <a:lnTo>
                    <a:pt x="53340" y="225552"/>
                  </a:lnTo>
                  <a:close/>
                </a:path>
                <a:path w="295909" h="312420">
                  <a:moveTo>
                    <a:pt x="207264" y="211836"/>
                  </a:moveTo>
                  <a:lnTo>
                    <a:pt x="134162" y="211963"/>
                  </a:lnTo>
                  <a:lnTo>
                    <a:pt x="96774" y="195643"/>
                  </a:lnTo>
                  <a:lnTo>
                    <a:pt x="83388" y="148196"/>
                  </a:lnTo>
                  <a:lnTo>
                    <a:pt x="82296" y="54864"/>
                  </a:lnTo>
                  <a:lnTo>
                    <a:pt x="60960" y="80772"/>
                  </a:lnTo>
                  <a:lnTo>
                    <a:pt x="41630" y="145592"/>
                  </a:lnTo>
                  <a:lnTo>
                    <a:pt x="43434" y="182118"/>
                  </a:lnTo>
                  <a:lnTo>
                    <a:pt x="73825" y="203796"/>
                  </a:lnTo>
                  <a:lnTo>
                    <a:pt x="140208" y="224028"/>
                  </a:lnTo>
                  <a:lnTo>
                    <a:pt x="157111" y="222338"/>
                  </a:lnTo>
                  <a:lnTo>
                    <a:pt x="173736" y="219646"/>
                  </a:lnTo>
                  <a:lnTo>
                    <a:pt x="190360" y="216103"/>
                  </a:lnTo>
                  <a:lnTo>
                    <a:pt x="207264" y="211836"/>
                  </a:lnTo>
                  <a:close/>
                </a:path>
                <a:path w="295909" h="312420">
                  <a:moveTo>
                    <a:pt x="269748" y="172212"/>
                  </a:moveTo>
                  <a:lnTo>
                    <a:pt x="218427" y="149021"/>
                  </a:lnTo>
                  <a:lnTo>
                    <a:pt x="190690" y="123825"/>
                  </a:lnTo>
                  <a:lnTo>
                    <a:pt x="176949" y="80924"/>
                  </a:lnTo>
                  <a:lnTo>
                    <a:pt x="167640" y="4572"/>
                  </a:lnTo>
                  <a:lnTo>
                    <a:pt x="146304" y="12192"/>
                  </a:lnTo>
                  <a:lnTo>
                    <a:pt x="138518" y="98996"/>
                  </a:lnTo>
                  <a:lnTo>
                    <a:pt x="146875" y="146494"/>
                  </a:lnTo>
                  <a:lnTo>
                    <a:pt x="181241" y="171437"/>
                  </a:lnTo>
                  <a:lnTo>
                    <a:pt x="251460" y="190500"/>
                  </a:lnTo>
                  <a:lnTo>
                    <a:pt x="269748" y="172212"/>
                  </a:lnTo>
                  <a:close/>
                </a:path>
                <a:path w="295909" h="312420">
                  <a:moveTo>
                    <a:pt x="295656" y="109728"/>
                  </a:moveTo>
                  <a:lnTo>
                    <a:pt x="244132" y="103784"/>
                  </a:lnTo>
                  <a:lnTo>
                    <a:pt x="220599" y="90678"/>
                  </a:lnTo>
                  <a:lnTo>
                    <a:pt x="219367" y="60439"/>
                  </a:lnTo>
                  <a:lnTo>
                    <a:pt x="234696" y="3048"/>
                  </a:lnTo>
                  <a:lnTo>
                    <a:pt x="219456" y="0"/>
                  </a:lnTo>
                  <a:lnTo>
                    <a:pt x="205955" y="77635"/>
                  </a:lnTo>
                  <a:lnTo>
                    <a:pt x="208597" y="118110"/>
                  </a:lnTo>
                  <a:lnTo>
                    <a:pt x="233819" y="134594"/>
                  </a:lnTo>
                  <a:lnTo>
                    <a:pt x="288036" y="140208"/>
                  </a:lnTo>
                  <a:lnTo>
                    <a:pt x="295656" y="109728"/>
                  </a:lnTo>
                  <a:close/>
                </a:path>
              </a:pathLst>
            </a:custGeom>
            <a:solidFill>
              <a:srgbClr val="7B0117"/>
            </a:solidFill>
          </p:spPr>
          <p:txBody>
            <a:bodyPr wrap="square" lIns="0" tIns="0" rIns="0" bIns="0" rtlCol="0"/>
            <a:lstStyle/>
            <a:p>
              <a:endParaRPr/>
            </a:p>
          </p:txBody>
        </p:sp>
        <p:sp>
          <p:nvSpPr>
            <p:cNvPr id="10" name="object 10"/>
            <p:cNvSpPr/>
            <p:nvPr/>
          </p:nvSpPr>
          <p:spPr>
            <a:xfrm>
              <a:off x="694937" y="6161151"/>
              <a:ext cx="204470" cy="191770"/>
            </a:xfrm>
            <a:custGeom>
              <a:avLst/>
              <a:gdLst/>
              <a:ahLst/>
              <a:cxnLst/>
              <a:rect l="l" t="t" r="r" b="b"/>
              <a:pathLst>
                <a:path w="204469" h="191770">
                  <a:moveTo>
                    <a:pt x="204454" y="57721"/>
                  </a:moveTo>
                  <a:lnTo>
                    <a:pt x="185927" y="0"/>
                  </a:lnTo>
                  <a:lnTo>
                    <a:pt x="123967" y="5714"/>
                  </a:lnTo>
                  <a:lnTo>
                    <a:pt x="0" y="62864"/>
                  </a:lnTo>
                  <a:lnTo>
                    <a:pt x="35671" y="139445"/>
                  </a:lnTo>
                  <a:lnTo>
                    <a:pt x="68198" y="178307"/>
                  </a:lnTo>
                  <a:lnTo>
                    <a:pt x="116157" y="191452"/>
                  </a:lnTo>
                  <a:lnTo>
                    <a:pt x="198119" y="190880"/>
                  </a:lnTo>
                  <a:lnTo>
                    <a:pt x="204454" y="57721"/>
                  </a:lnTo>
                  <a:close/>
                </a:path>
              </a:pathLst>
            </a:custGeom>
            <a:solidFill>
              <a:srgbClr val="FF9D28"/>
            </a:solidFill>
          </p:spPr>
          <p:txBody>
            <a:bodyPr wrap="square" lIns="0" tIns="0" rIns="0" bIns="0" rtlCol="0"/>
            <a:lstStyle/>
            <a:p>
              <a:endParaRPr/>
            </a:p>
          </p:txBody>
        </p:sp>
        <p:sp>
          <p:nvSpPr>
            <p:cNvPr id="11" name="object 11"/>
            <p:cNvSpPr/>
            <p:nvPr/>
          </p:nvSpPr>
          <p:spPr>
            <a:xfrm>
              <a:off x="724274" y="6198774"/>
              <a:ext cx="160020" cy="153670"/>
            </a:xfrm>
            <a:custGeom>
              <a:avLst/>
              <a:gdLst/>
              <a:ahLst/>
              <a:cxnLst/>
              <a:rect l="l" t="t" r="r" b="b"/>
              <a:pathLst>
                <a:path w="160019" h="153670">
                  <a:moveTo>
                    <a:pt x="159638" y="99345"/>
                  </a:moveTo>
                  <a:lnTo>
                    <a:pt x="132206" y="42005"/>
                  </a:lnTo>
                  <a:lnTo>
                    <a:pt x="90296" y="6191"/>
                  </a:lnTo>
                  <a:lnTo>
                    <a:pt x="63198" y="0"/>
                  </a:lnTo>
                  <a:lnTo>
                    <a:pt x="34670" y="2381"/>
                  </a:lnTo>
                  <a:lnTo>
                    <a:pt x="2476" y="75890"/>
                  </a:lnTo>
                  <a:lnTo>
                    <a:pt x="0" y="116109"/>
                  </a:lnTo>
                  <a:lnTo>
                    <a:pt x="34670" y="137183"/>
                  </a:lnTo>
                  <a:lnTo>
                    <a:pt x="113918" y="153257"/>
                  </a:lnTo>
                  <a:lnTo>
                    <a:pt x="146780" y="121515"/>
                  </a:lnTo>
                  <a:lnTo>
                    <a:pt x="159638" y="99345"/>
                  </a:lnTo>
                  <a:close/>
                </a:path>
              </a:pathLst>
            </a:custGeom>
            <a:solidFill>
              <a:srgbClr val="7B0117"/>
            </a:solidFill>
          </p:spPr>
          <p:txBody>
            <a:bodyPr wrap="square" lIns="0" tIns="0" rIns="0" bIns="0" rtlCol="0"/>
            <a:lstStyle/>
            <a:p>
              <a:endParaRPr/>
            </a:p>
          </p:txBody>
        </p:sp>
        <p:sp>
          <p:nvSpPr>
            <p:cNvPr id="12" name="object 12"/>
            <p:cNvSpPr/>
            <p:nvPr/>
          </p:nvSpPr>
          <p:spPr>
            <a:xfrm>
              <a:off x="598925" y="6220158"/>
              <a:ext cx="134620" cy="165735"/>
            </a:xfrm>
            <a:custGeom>
              <a:avLst/>
              <a:gdLst/>
              <a:ahLst/>
              <a:cxnLst/>
              <a:rect l="l" t="t" r="r" b="b"/>
              <a:pathLst>
                <a:path w="134620" h="165735">
                  <a:moveTo>
                    <a:pt x="134111" y="60245"/>
                  </a:moveTo>
                  <a:lnTo>
                    <a:pt x="96011" y="3857"/>
                  </a:lnTo>
                  <a:lnTo>
                    <a:pt x="55935" y="0"/>
                  </a:lnTo>
                  <a:lnTo>
                    <a:pt x="32575" y="1571"/>
                  </a:lnTo>
                  <a:lnTo>
                    <a:pt x="16930" y="11144"/>
                  </a:lnTo>
                  <a:lnTo>
                    <a:pt x="0" y="31289"/>
                  </a:lnTo>
                  <a:lnTo>
                    <a:pt x="72389" y="129468"/>
                  </a:lnTo>
                  <a:lnTo>
                    <a:pt x="110489" y="165211"/>
                  </a:lnTo>
                  <a:lnTo>
                    <a:pt x="126872" y="141231"/>
                  </a:lnTo>
                  <a:lnTo>
                    <a:pt x="134111" y="60245"/>
                  </a:lnTo>
                  <a:close/>
                </a:path>
              </a:pathLst>
            </a:custGeom>
            <a:solidFill>
              <a:srgbClr val="FF9D28"/>
            </a:solidFill>
          </p:spPr>
          <p:txBody>
            <a:bodyPr wrap="square" lIns="0" tIns="0" rIns="0" bIns="0" rtlCol="0"/>
            <a:lstStyle/>
            <a:p>
              <a:endParaRPr/>
            </a:p>
          </p:txBody>
        </p:sp>
        <p:pic>
          <p:nvPicPr>
            <p:cNvPr id="13" name="object 13"/>
            <p:cNvPicPr/>
            <p:nvPr/>
          </p:nvPicPr>
          <p:blipFill>
            <a:blip r:embed="rId6" cstate="print"/>
            <a:stretch>
              <a:fillRect/>
            </a:stretch>
          </p:blipFill>
          <p:spPr>
            <a:xfrm>
              <a:off x="83814" y="5858256"/>
              <a:ext cx="594359" cy="382524"/>
            </a:xfrm>
            <a:prstGeom prst="rect">
              <a:avLst/>
            </a:prstGeom>
          </p:spPr>
        </p:pic>
        <p:sp>
          <p:nvSpPr>
            <p:cNvPr id="14" name="object 14"/>
            <p:cNvSpPr/>
            <p:nvPr/>
          </p:nvSpPr>
          <p:spPr>
            <a:xfrm>
              <a:off x="102102" y="5851993"/>
              <a:ext cx="575310" cy="384175"/>
            </a:xfrm>
            <a:custGeom>
              <a:avLst/>
              <a:gdLst/>
              <a:ahLst/>
              <a:cxnLst/>
              <a:rect l="l" t="t" r="r" b="b"/>
              <a:pathLst>
                <a:path w="575310" h="384175">
                  <a:moveTo>
                    <a:pt x="266231" y="40149"/>
                  </a:moveTo>
                  <a:lnTo>
                    <a:pt x="240791" y="26074"/>
                  </a:lnTo>
                  <a:lnTo>
                    <a:pt x="125587" y="0"/>
                  </a:lnTo>
                  <a:lnTo>
                    <a:pt x="62102" y="357"/>
                  </a:lnTo>
                  <a:lnTo>
                    <a:pt x="27765" y="35290"/>
                  </a:lnTo>
                  <a:lnTo>
                    <a:pt x="0" y="112942"/>
                  </a:lnTo>
                  <a:lnTo>
                    <a:pt x="13358" y="93154"/>
                  </a:lnTo>
                  <a:lnTo>
                    <a:pt x="57721" y="54078"/>
                  </a:lnTo>
                  <a:lnTo>
                    <a:pt x="139517" y="26146"/>
                  </a:lnTo>
                  <a:lnTo>
                    <a:pt x="265175" y="39790"/>
                  </a:lnTo>
                  <a:lnTo>
                    <a:pt x="266231" y="40149"/>
                  </a:lnTo>
                  <a:close/>
                </a:path>
                <a:path w="575310" h="384175">
                  <a:moveTo>
                    <a:pt x="498107" y="249272"/>
                  </a:moveTo>
                  <a:lnTo>
                    <a:pt x="482917" y="212312"/>
                  </a:lnTo>
                  <a:lnTo>
                    <a:pt x="430148" y="121134"/>
                  </a:lnTo>
                  <a:lnTo>
                    <a:pt x="366521" y="74247"/>
                  </a:lnTo>
                  <a:lnTo>
                    <a:pt x="266231" y="40149"/>
                  </a:lnTo>
                  <a:lnTo>
                    <a:pt x="375808" y="100774"/>
                  </a:lnTo>
                  <a:lnTo>
                    <a:pt x="479678" y="219051"/>
                  </a:lnTo>
                  <a:lnTo>
                    <a:pt x="498107" y="249272"/>
                  </a:lnTo>
                  <a:close/>
                </a:path>
                <a:path w="575310" h="384175">
                  <a:moveTo>
                    <a:pt x="574833" y="381785"/>
                  </a:moveTo>
                  <a:lnTo>
                    <a:pt x="569975" y="376594"/>
                  </a:lnTo>
                  <a:lnTo>
                    <a:pt x="546401" y="328469"/>
                  </a:lnTo>
                  <a:lnTo>
                    <a:pt x="498107" y="249272"/>
                  </a:lnTo>
                  <a:lnTo>
                    <a:pt x="551687" y="379642"/>
                  </a:lnTo>
                  <a:lnTo>
                    <a:pt x="567404" y="383024"/>
                  </a:lnTo>
                  <a:lnTo>
                    <a:pt x="574547" y="383833"/>
                  </a:lnTo>
                  <a:lnTo>
                    <a:pt x="574833" y="381785"/>
                  </a:lnTo>
                  <a:close/>
                </a:path>
              </a:pathLst>
            </a:custGeom>
            <a:solidFill>
              <a:srgbClr val="FF9D28"/>
            </a:solidFill>
          </p:spPr>
          <p:txBody>
            <a:bodyPr wrap="square" lIns="0" tIns="0" rIns="0" bIns="0" rtlCol="0"/>
            <a:lstStyle/>
            <a:p>
              <a:endParaRPr/>
            </a:p>
          </p:txBody>
        </p:sp>
        <p:pic>
          <p:nvPicPr>
            <p:cNvPr id="15" name="object 15"/>
            <p:cNvPicPr/>
            <p:nvPr/>
          </p:nvPicPr>
          <p:blipFill>
            <a:blip r:embed="rId7" cstate="print"/>
            <a:stretch>
              <a:fillRect/>
            </a:stretch>
          </p:blipFill>
          <p:spPr>
            <a:xfrm>
              <a:off x="350513" y="5884164"/>
              <a:ext cx="310895" cy="356615"/>
            </a:xfrm>
            <a:prstGeom prst="rect">
              <a:avLst/>
            </a:prstGeom>
          </p:spPr>
        </p:pic>
        <p:sp>
          <p:nvSpPr>
            <p:cNvPr id="16" name="object 16"/>
            <p:cNvSpPr/>
            <p:nvPr/>
          </p:nvSpPr>
          <p:spPr>
            <a:xfrm>
              <a:off x="811974" y="6213068"/>
              <a:ext cx="88900" cy="45085"/>
            </a:xfrm>
            <a:custGeom>
              <a:avLst/>
              <a:gdLst/>
              <a:ahLst/>
              <a:cxnLst/>
              <a:rect l="l" t="t" r="r" b="b"/>
              <a:pathLst>
                <a:path w="88900" h="45085">
                  <a:moveTo>
                    <a:pt x="21640" y="44475"/>
                  </a:moveTo>
                  <a:lnTo>
                    <a:pt x="21336" y="22402"/>
                  </a:lnTo>
                  <a:lnTo>
                    <a:pt x="19164" y="10756"/>
                  </a:lnTo>
                  <a:lnTo>
                    <a:pt x="13284" y="5689"/>
                  </a:lnTo>
                  <a:lnTo>
                    <a:pt x="1828" y="3327"/>
                  </a:lnTo>
                  <a:lnTo>
                    <a:pt x="0" y="15976"/>
                  </a:lnTo>
                  <a:lnTo>
                    <a:pt x="3162" y="27901"/>
                  </a:lnTo>
                  <a:lnTo>
                    <a:pt x="10617" y="37833"/>
                  </a:lnTo>
                  <a:lnTo>
                    <a:pt x="21640" y="44475"/>
                  </a:lnTo>
                  <a:close/>
                </a:path>
                <a:path w="88900" h="45085">
                  <a:moveTo>
                    <a:pt x="88696" y="36855"/>
                  </a:moveTo>
                  <a:lnTo>
                    <a:pt x="83121" y="14859"/>
                  </a:lnTo>
                  <a:lnTo>
                    <a:pt x="78409" y="3708"/>
                  </a:lnTo>
                  <a:lnTo>
                    <a:pt x="71983" y="0"/>
                  </a:lnTo>
                  <a:lnTo>
                    <a:pt x="61264" y="279"/>
                  </a:lnTo>
                  <a:lnTo>
                    <a:pt x="61696" y="13284"/>
                  </a:lnTo>
                  <a:lnTo>
                    <a:pt x="66979" y="24282"/>
                  </a:lnTo>
                  <a:lnTo>
                    <a:pt x="76263" y="32435"/>
                  </a:lnTo>
                  <a:lnTo>
                    <a:pt x="88696" y="36855"/>
                  </a:lnTo>
                  <a:close/>
                </a:path>
              </a:pathLst>
            </a:custGeom>
            <a:solidFill>
              <a:srgbClr val="FFFFFF"/>
            </a:solidFill>
          </p:spPr>
          <p:txBody>
            <a:bodyPr wrap="square" lIns="0" tIns="0" rIns="0" bIns="0" rtlCol="0"/>
            <a:lstStyle/>
            <a:p>
              <a:endParaRPr/>
            </a:p>
          </p:txBody>
        </p:sp>
        <p:sp>
          <p:nvSpPr>
            <p:cNvPr id="17" name="object 17"/>
            <p:cNvSpPr/>
            <p:nvPr/>
          </p:nvSpPr>
          <p:spPr>
            <a:xfrm>
              <a:off x="615683" y="5994387"/>
              <a:ext cx="220345" cy="559435"/>
            </a:xfrm>
            <a:custGeom>
              <a:avLst/>
              <a:gdLst/>
              <a:ahLst/>
              <a:cxnLst/>
              <a:rect l="l" t="t" r="r" b="b"/>
              <a:pathLst>
                <a:path w="220344" h="559434">
                  <a:moveTo>
                    <a:pt x="51816" y="307352"/>
                  </a:moveTo>
                  <a:lnTo>
                    <a:pt x="43929" y="319862"/>
                  </a:lnTo>
                  <a:lnTo>
                    <a:pt x="26479" y="352501"/>
                  </a:lnTo>
                  <a:lnTo>
                    <a:pt x="8737" y="398018"/>
                  </a:lnTo>
                  <a:lnTo>
                    <a:pt x="0" y="449084"/>
                  </a:lnTo>
                  <a:lnTo>
                    <a:pt x="1663" y="479310"/>
                  </a:lnTo>
                  <a:lnTo>
                    <a:pt x="8763" y="507949"/>
                  </a:lnTo>
                  <a:lnTo>
                    <a:pt x="21005" y="534606"/>
                  </a:lnTo>
                  <a:lnTo>
                    <a:pt x="38100" y="558812"/>
                  </a:lnTo>
                  <a:lnTo>
                    <a:pt x="33248" y="533146"/>
                  </a:lnTo>
                  <a:lnTo>
                    <a:pt x="30099" y="506615"/>
                  </a:lnTo>
                  <a:lnTo>
                    <a:pt x="28676" y="479526"/>
                  </a:lnTo>
                  <a:lnTo>
                    <a:pt x="28956" y="452132"/>
                  </a:lnTo>
                  <a:lnTo>
                    <a:pt x="32105" y="415582"/>
                  </a:lnTo>
                  <a:lnTo>
                    <a:pt x="36957" y="379171"/>
                  </a:lnTo>
                  <a:lnTo>
                    <a:pt x="43535" y="343052"/>
                  </a:lnTo>
                  <a:lnTo>
                    <a:pt x="51816" y="307352"/>
                  </a:lnTo>
                  <a:close/>
                </a:path>
                <a:path w="220344" h="559434">
                  <a:moveTo>
                    <a:pt x="86868" y="487184"/>
                  </a:moveTo>
                  <a:lnTo>
                    <a:pt x="79933" y="440309"/>
                  </a:lnTo>
                  <a:lnTo>
                    <a:pt x="74866" y="393268"/>
                  </a:lnTo>
                  <a:lnTo>
                    <a:pt x="71221" y="345960"/>
                  </a:lnTo>
                  <a:lnTo>
                    <a:pt x="68580" y="298208"/>
                  </a:lnTo>
                  <a:lnTo>
                    <a:pt x="52578" y="349173"/>
                  </a:lnTo>
                  <a:lnTo>
                    <a:pt x="49149" y="385838"/>
                  </a:lnTo>
                  <a:lnTo>
                    <a:pt x="60007" y="425945"/>
                  </a:lnTo>
                  <a:lnTo>
                    <a:pt x="86868" y="487184"/>
                  </a:lnTo>
                  <a:close/>
                </a:path>
                <a:path w="220344" h="559434">
                  <a:moveTo>
                    <a:pt x="134874" y="400316"/>
                  </a:moveTo>
                  <a:lnTo>
                    <a:pt x="128066" y="356654"/>
                  </a:lnTo>
                  <a:lnTo>
                    <a:pt x="111252" y="314972"/>
                  </a:lnTo>
                  <a:lnTo>
                    <a:pt x="119278" y="357505"/>
                  </a:lnTo>
                  <a:lnTo>
                    <a:pt x="122872" y="400316"/>
                  </a:lnTo>
                  <a:lnTo>
                    <a:pt x="122186" y="443141"/>
                  </a:lnTo>
                  <a:lnTo>
                    <a:pt x="117348" y="485660"/>
                  </a:lnTo>
                  <a:lnTo>
                    <a:pt x="131394" y="443992"/>
                  </a:lnTo>
                  <a:lnTo>
                    <a:pt x="134874" y="400316"/>
                  </a:lnTo>
                  <a:close/>
                </a:path>
                <a:path w="220344" h="559434">
                  <a:moveTo>
                    <a:pt x="220205" y="3975"/>
                  </a:moveTo>
                  <a:lnTo>
                    <a:pt x="165976" y="27609"/>
                  </a:lnTo>
                  <a:lnTo>
                    <a:pt x="142443" y="114287"/>
                  </a:lnTo>
                  <a:lnTo>
                    <a:pt x="143256" y="220484"/>
                  </a:lnTo>
                  <a:lnTo>
                    <a:pt x="157746" y="148132"/>
                  </a:lnTo>
                  <a:lnTo>
                    <a:pt x="176466" y="91147"/>
                  </a:lnTo>
                  <a:lnTo>
                    <a:pt x="195643" y="48704"/>
                  </a:lnTo>
                  <a:lnTo>
                    <a:pt x="211480" y="19926"/>
                  </a:lnTo>
                  <a:lnTo>
                    <a:pt x="220205" y="3975"/>
                  </a:lnTo>
                  <a:close/>
                </a:path>
              </a:pathLst>
            </a:custGeom>
            <a:solidFill>
              <a:srgbClr val="7B0117"/>
            </a:solidFill>
          </p:spPr>
          <p:txBody>
            <a:bodyPr wrap="square" lIns="0" tIns="0" rIns="0" bIns="0" rtlCol="0"/>
            <a:lstStyle/>
            <a:p>
              <a:endParaRPr/>
            </a:p>
          </p:txBody>
        </p:sp>
        <p:sp>
          <p:nvSpPr>
            <p:cNvPr id="18" name="object 18"/>
            <p:cNvSpPr/>
            <p:nvPr/>
          </p:nvSpPr>
          <p:spPr>
            <a:xfrm>
              <a:off x="800093" y="6051782"/>
              <a:ext cx="123825" cy="147955"/>
            </a:xfrm>
            <a:custGeom>
              <a:avLst/>
              <a:gdLst/>
              <a:ahLst/>
              <a:cxnLst/>
              <a:rect l="l" t="t" r="r" b="b"/>
              <a:pathLst>
                <a:path w="123825" h="147954">
                  <a:moveTo>
                    <a:pt x="123578" y="0"/>
                  </a:moveTo>
                  <a:lnTo>
                    <a:pt x="66008" y="8974"/>
                  </a:lnTo>
                  <a:lnTo>
                    <a:pt x="23907" y="68410"/>
                  </a:lnTo>
                  <a:lnTo>
                    <a:pt x="0" y="147849"/>
                  </a:lnTo>
                  <a:lnTo>
                    <a:pt x="36568" y="90339"/>
                  </a:lnTo>
                  <a:lnTo>
                    <a:pt x="72587" y="48958"/>
                  </a:lnTo>
                  <a:lnTo>
                    <a:pt x="102679" y="21547"/>
                  </a:lnTo>
                  <a:lnTo>
                    <a:pt x="121468" y="5947"/>
                  </a:lnTo>
                  <a:lnTo>
                    <a:pt x="123578" y="0"/>
                  </a:lnTo>
                  <a:close/>
                </a:path>
              </a:pathLst>
            </a:custGeom>
            <a:solidFill>
              <a:srgbClr val="FF9D28"/>
            </a:solidFill>
          </p:spPr>
          <p:txBody>
            <a:bodyPr wrap="square" lIns="0" tIns="0" rIns="0" bIns="0" rtlCol="0"/>
            <a:lstStyle/>
            <a:p>
              <a:endParaRPr/>
            </a:p>
          </p:txBody>
        </p:sp>
      </p:grpSp>
      <p:pic>
        <p:nvPicPr>
          <p:cNvPr id="19" name="object 19"/>
          <p:cNvPicPr/>
          <p:nvPr/>
        </p:nvPicPr>
        <p:blipFill>
          <a:blip r:embed="rId8" cstate="print"/>
          <a:stretch>
            <a:fillRect/>
          </a:stretch>
        </p:blipFill>
        <p:spPr>
          <a:xfrm>
            <a:off x="13030420" y="337592"/>
            <a:ext cx="531767" cy="571545"/>
          </a:xfrm>
          <a:prstGeom prst="rect">
            <a:avLst/>
          </a:prstGeom>
        </p:spPr>
      </p:pic>
      <p:pic>
        <p:nvPicPr>
          <p:cNvPr id="20" name="object 20"/>
          <p:cNvPicPr/>
          <p:nvPr/>
        </p:nvPicPr>
        <p:blipFill>
          <a:blip r:embed="rId9" cstate="print"/>
          <a:stretch>
            <a:fillRect/>
          </a:stretch>
        </p:blipFill>
        <p:spPr>
          <a:xfrm>
            <a:off x="383120" y="5540125"/>
            <a:ext cx="303567" cy="320317"/>
          </a:xfrm>
          <a:prstGeom prst="rect">
            <a:avLst/>
          </a:prstGeom>
        </p:spPr>
      </p:pic>
      <p:pic>
        <p:nvPicPr>
          <p:cNvPr id="21" name="object 21"/>
          <p:cNvPicPr/>
          <p:nvPr/>
        </p:nvPicPr>
        <p:blipFill>
          <a:blip r:embed="rId10" cstate="print"/>
          <a:stretch>
            <a:fillRect/>
          </a:stretch>
        </p:blipFill>
        <p:spPr>
          <a:xfrm>
            <a:off x="383120" y="1309007"/>
            <a:ext cx="303567" cy="320317"/>
          </a:xfrm>
          <a:prstGeom prst="rect">
            <a:avLst/>
          </a:prstGeom>
        </p:spPr>
      </p:pic>
      <p:pic>
        <p:nvPicPr>
          <p:cNvPr id="22" name="object 22"/>
          <p:cNvPicPr/>
          <p:nvPr/>
        </p:nvPicPr>
        <p:blipFill>
          <a:blip r:embed="rId11" cstate="print"/>
          <a:stretch>
            <a:fillRect/>
          </a:stretch>
        </p:blipFill>
        <p:spPr>
          <a:xfrm>
            <a:off x="2478794" y="7143807"/>
            <a:ext cx="200983" cy="211450"/>
          </a:xfrm>
          <a:prstGeom prst="rect">
            <a:avLst/>
          </a:prstGeom>
        </p:spPr>
      </p:pic>
      <p:sp>
        <p:nvSpPr>
          <p:cNvPr id="23" name="object 23"/>
          <p:cNvSpPr txBox="1"/>
          <p:nvPr/>
        </p:nvSpPr>
        <p:spPr>
          <a:xfrm>
            <a:off x="2043887" y="1528143"/>
            <a:ext cx="10445858" cy="5546212"/>
          </a:xfrm>
          <a:prstGeom prst="rect">
            <a:avLst/>
          </a:prstGeom>
        </p:spPr>
        <p:txBody>
          <a:bodyPr vert="horz" wrap="square" lIns="0" tIns="19191" rIns="0" bIns="0" rtlCol="0">
            <a:spAutoFit/>
          </a:bodyPr>
          <a:lstStyle/>
          <a:p>
            <a:pPr marL="17445">
              <a:spcBef>
                <a:spcPts val="151"/>
              </a:spcBef>
            </a:pPr>
            <a:endParaRPr lang="en-US" sz="1600" dirty="0">
              <a:solidFill>
                <a:srgbClr val="000000"/>
              </a:solidFill>
              <a:latin typeface="acumin-pro"/>
              <a:cs typeface="Lucida Sans Unicode"/>
            </a:endParaRPr>
          </a:p>
          <a:p>
            <a:pPr marL="17445">
              <a:spcBef>
                <a:spcPts val="151"/>
              </a:spcBef>
            </a:pPr>
            <a:endParaRPr lang="en-US" sz="1600" dirty="0">
              <a:solidFill>
                <a:srgbClr val="000000"/>
              </a:solidFill>
              <a:latin typeface="acumin-pro"/>
              <a:cs typeface="Lucida Sans Unicode"/>
            </a:endParaRPr>
          </a:p>
          <a:p>
            <a:pPr marL="17445">
              <a:spcBef>
                <a:spcPts val="151"/>
              </a:spcBef>
            </a:pPr>
            <a:endParaRPr lang="en-US" sz="1600" dirty="0">
              <a:solidFill>
                <a:srgbClr val="000000"/>
              </a:solidFill>
              <a:latin typeface="acumin-pro"/>
              <a:cs typeface="Lucida Sans Unicode"/>
            </a:endParaRPr>
          </a:p>
          <a:p>
            <a:pPr marL="17445">
              <a:spcBef>
                <a:spcPts val="151"/>
              </a:spcBef>
            </a:pPr>
            <a:endParaRPr lang="en-US" sz="1600" dirty="0">
              <a:solidFill>
                <a:srgbClr val="000000"/>
              </a:solidFill>
              <a:latin typeface="acumin-pro"/>
              <a:cs typeface="Lucida Sans Unicode"/>
            </a:endParaRPr>
          </a:p>
          <a:p>
            <a:pPr algn="l"/>
            <a:r>
              <a:rPr lang="en-US" sz="3200" b="0" i="0" dirty="0">
                <a:solidFill>
                  <a:srgbClr val="000000"/>
                </a:solidFill>
                <a:effectLst/>
                <a:latin typeface="acumin-pro"/>
              </a:rPr>
              <a:t>This list of foods </a:t>
            </a:r>
            <a:r>
              <a:rPr lang="en-US" sz="3200" b="0" i="0" dirty="0">
                <a:solidFill>
                  <a:schemeClr val="tx1"/>
                </a:solidFill>
                <a:effectLst/>
                <a:latin typeface="acumin-pro"/>
              </a:rPr>
              <a:t>that CANNOT be </a:t>
            </a:r>
            <a:r>
              <a:rPr lang="en-US" sz="3200" b="0" i="0" dirty="0">
                <a:solidFill>
                  <a:srgbClr val="000000"/>
                </a:solidFill>
                <a:effectLst/>
                <a:latin typeface="acumin-pro"/>
              </a:rPr>
              <a:t>sold by HBV’s includes:</a:t>
            </a:r>
            <a:r>
              <a:rPr lang="en-US" sz="3200" dirty="0">
                <a:solidFill>
                  <a:srgbClr val="000000"/>
                </a:solidFill>
                <a:latin typeface="acumin-pro"/>
              </a:rPr>
              <a:t>	</a:t>
            </a:r>
            <a:r>
              <a:rPr lang="en-US" sz="1600" dirty="0">
                <a:solidFill>
                  <a:srgbClr val="000000"/>
                </a:solidFill>
                <a:latin typeface="acumin-pro"/>
              </a:rPr>
              <a:t>	</a:t>
            </a:r>
          </a:p>
          <a:p>
            <a:pPr marL="457200" indent="-457200" algn="l">
              <a:buFont typeface="Wingdings" panose="05000000000000000000" pitchFamily="2" charset="2"/>
              <a:buChar char="v"/>
            </a:pPr>
            <a:r>
              <a:rPr lang="en-US" sz="3200" b="0" i="0" dirty="0">
                <a:solidFill>
                  <a:srgbClr val="FF0000"/>
                </a:solidFill>
                <a:effectLst/>
                <a:latin typeface="acumin-pro"/>
              </a:rPr>
              <a:t>An animal food that is raw or heat-treated</a:t>
            </a:r>
          </a:p>
          <a:p>
            <a:pPr marL="457200" indent="-457200" algn="l">
              <a:buFont typeface="Wingdings" panose="05000000000000000000" pitchFamily="2" charset="2"/>
              <a:buChar char="v"/>
            </a:pPr>
            <a:r>
              <a:rPr lang="en-US" sz="3200" b="0" i="0" dirty="0">
                <a:solidFill>
                  <a:srgbClr val="FF0000"/>
                </a:solidFill>
                <a:effectLst/>
                <a:latin typeface="acumin-pro"/>
              </a:rPr>
              <a:t>A plant food that is heat-treated</a:t>
            </a:r>
          </a:p>
          <a:p>
            <a:pPr marL="457200" indent="-457200" algn="l">
              <a:buFont typeface="Wingdings" panose="05000000000000000000" pitchFamily="2" charset="2"/>
              <a:buChar char="v"/>
            </a:pPr>
            <a:r>
              <a:rPr lang="en-US" sz="3200" b="0" i="0" dirty="0">
                <a:solidFill>
                  <a:srgbClr val="FF0000"/>
                </a:solidFill>
                <a:effectLst/>
                <a:latin typeface="acumin-pro"/>
              </a:rPr>
              <a:t>Raw seed sprouts</a:t>
            </a:r>
          </a:p>
          <a:p>
            <a:pPr marL="457200" indent="-457200" algn="l">
              <a:buFont typeface="Wingdings" panose="05000000000000000000" pitchFamily="2" charset="2"/>
              <a:buChar char="v"/>
            </a:pPr>
            <a:r>
              <a:rPr lang="en-US" sz="3200" b="0" i="0" dirty="0">
                <a:solidFill>
                  <a:srgbClr val="FF0000"/>
                </a:solidFill>
                <a:effectLst/>
                <a:latin typeface="acumin-pro"/>
              </a:rPr>
              <a:t>Cut melon</a:t>
            </a:r>
          </a:p>
          <a:p>
            <a:pPr marL="457200" indent="-457200" algn="l">
              <a:buFont typeface="Wingdings" panose="05000000000000000000" pitchFamily="2" charset="2"/>
              <a:buChar char="v"/>
            </a:pPr>
            <a:r>
              <a:rPr lang="en-US" sz="3200" b="0" i="0" dirty="0">
                <a:solidFill>
                  <a:srgbClr val="FF0000"/>
                </a:solidFill>
                <a:effectLst/>
                <a:latin typeface="acumin-pro"/>
              </a:rPr>
              <a:t>Cut leafy greens</a:t>
            </a:r>
          </a:p>
          <a:p>
            <a:pPr marL="457200" indent="-457200" algn="l">
              <a:buFont typeface="Wingdings" panose="05000000000000000000" pitchFamily="2" charset="2"/>
              <a:buChar char="v"/>
            </a:pPr>
            <a:r>
              <a:rPr lang="en-US" sz="3200" b="0" i="0" dirty="0">
                <a:solidFill>
                  <a:srgbClr val="FF0000"/>
                </a:solidFill>
                <a:effectLst/>
                <a:latin typeface="acumin-pro"/>
              </a:rPr>
              <a:t>Garlic-in-oil</a:t>
            </a:r>
          </a:p>
          <a:p>
            <a:pPr algn="l"/>
            <a:endParaRPr lang="en-US" sz="1600" b="0" i="0" dirty="0">
              <a:solidFill>
                <a:srgbClr val="000000"/>
              </a:solidFill>
              <a:effectLst/>
              <a:latin typeface="acumin-pro"/>
            </a:endParaRPr>
          </a:p>
          <a:p>
            <a:pPr algn="l"/>
            <a:endParaRPr lang="en-US" sz="1600" b="0" i="0" dirty="0">
              <a:solidFill>
                <a:srgbClr val="000000"/>
              </a:solidFill>
              <a:effectLst/>
              <a:latin typeface="acumin-pro"/>
            </a:endParaRPr>
          </a:p>
          <a:p>
            <a:pPr marL="17445">
              <a:spcBef>
                <a:spcPts val="151"/>
              </a:spcBef>
            </a:pPr>
            <a:endParaRPr sz="1648" dirty="0">
              <a:latin typeface="Lucida Sans Unicode"/>
              <a:cs typeface="Lucida Sans Unicode"/>
            </a:endParaRPr>
          </a:p>
        </p:txBody>
      </p:sp>
      <p:sp>
        <p:nvSpPr>
          <p:cNvPr id="24" name="object 24"/>
          <p:cNvSpPr txBox="1">
            <a:spLocks noGrp="1"/>
          </p:cNvSpPr>
          <p:nvPr>
            <p:ph type="title"/>
          </p:nvPr>
        </p:nvSpPr>
        <p:spPr>
          <a:xfrm>
            <a:off x="2043887" y="655123"/>
            <a:ext cx="14893991" cy="1645498"/>
          </a:xfrm>
          <a:prstGeom prst="rect">
            <a:avLst/>
          </a:prstGeom>
        </p:spPr>
        <p:txBody>
          <a:bodyPr vert="horz" wrap="square" lIns="0" tIns="17446" rIns="0" bIns="0" rtlCol="0">
            <a:spAutoFit/>
          </a:bodyPr>
          <a:lstStyle/>
          <a:p>
            <a:pPr marL="17445">
              <a:spcBef>
                <a:spcPts val="137"/>
              </a:spcBef>
            </a:pPr>
            <a:r>
              <a:rPr lang="en-US" spc="-34" dirty="0"/>
              <a:t>HBV’s may Not sell TCS foods</a:t>
            </a:r>
            <a:br>
              <a:rPr lang="en-US" spc="-34" dirty="0"/>
            </a:br>
            <a:r>
              <a:rPr lang="en-US" spc="-34" dirty="0" err="1"/>
              <a:t>Potentiallly</a:t>
            </a:r>
            <a:r>
              <a:rPr lang="en-US" spc="-34" dirty="0"/>
              <a:t> Hazardous </a:t>
            </a:r>
            <a:r>
              <a:rPr lang="en-US" spc="-34" dirty="0" err="1"/>
              <a:t>FoodsThank</a:t>
            </a:r>
            <a:r>
              <a:rPr lang="en-US" spc="-34" dirty="0"/>
              <a:t> </a:t>
            </a:r>
            <a:endParaRPr spc="-522" dirty="0"/>
          </a:p>
        </p:txBody>
      </p:sp>
    </p:spTree>
    <p:extLst>
      <p:ext uri="{BB962C8B-B14F-4D97-AF65-F5344CB8AC3E}">
        <p14:creationId xmlns:p14="http://schemas.microsoft.com/office/powerpoint/2010/main" val="3124049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 y="527"/>
            <a:ext cx="13817599" cy="7773445"/>
          </a:xfrm>
          <a:prstGeom prst="rect">
            <a:avLst/>
          </a:prstGeom>
        </p:spPr>
      </p:pic>
      <p:grpSp>
        <p:nvGrpSpPr>
          <p:cNvPr id="3" name="object 3"/>
          <p:cNvGrpSpPr/>
          <p:nvPr/>
        </p:nvGrpSpPr>
        <p:grpSpPr>
          <a:xfrm>
            <a:off x="12331164" y="375592"/>
            <a:ext cx="1214273" cy="1055511"/>
            <a:chOff x="8976359" y="1330684"/>
            <a:chExt cx="883919" cy="768350"/>
          </a:xfrm>
        </p:grpSpPr>
        <p:pic>
          <p:nvPicPr>
            <p:cNvPr id="4" name="object 4"/>
            <p:cNvPicPr/>
            <p:nvPr/>
          </p:nvPicPr>
          <p:blipFill>
            <a:blip r:embed="rId3" cstate="print"/>
            <a:stretch>
              <a:fillRect/>
            </a:stretch>
          </p:blipFill>
          <p:spPr>
            <a:xfrm>
              <a:off x="8976359" y="1662088"/>
              <a:ext cx="237743" cy="364831"/>
            </a:xfrm>
            <a:prstGeom prst="rect">
              <a:avLst/>
            </a:prstGeom>
          </p:spPr>
        </p:pic>
        <p:pic>
          <p:nvPicPr>
            <p:cNvPr id="5" name="object 5"/>
            <p:cNvPicPr/>
            <p:nvPr/>
          </p:nvPicPr>
          <p:blipFill>
            <a:blip r:embed="rId4" cstate="print"/>
            <a:stretch>
              <a:fillRect/>
            </a:stretch>
          </p:blipFill>
          <p:spPr>
            <a:xfrm>
              <a:off x="9220200" y="1336548"/>
              <a:ext cx="423672" cy="406908"/>
            </a:xfrm>
            <a:prstGeom prst="rect">
              <a:avLst/>
            </a:prstGeom>
          </p:spPr>
        </p:pic>
        <p:sp>
          <p:nvSpPr>
            <p:cNvPr id="6" name="object 6"/>
            <p:cNvSpPr/>
            <p:nvPr/>
          </p:nvSpPr>
          <p:spPr>
            <a:xfrm>
              <a:off x="9218866" y="1330684"/>
              <a:ext cx="417830" cy="397510"/>
            </a:xfrm>
            <a:custGeom>
              <a:avLst/>
              <a:gdLst/>
              <a:ahLst/>
              <a:cxnLst/>
              <a:rect l="l" t="t" r="r" b="b"/>
              <a:pathLst>
                <a:path w="417829" h="397510">
                  <a:moveTo>
                    <a:pt x="74544" y="251880"/>
                  </a:moveTo>
                  <a:lnTo>
                    <a:pt x="28860" y="336118"/>
                  </a:lnTo>
                  <a:lnTo>
                    <a:pt x="4381" y="388387"/>
                  </a:lnTo>
                  <a:lnTo>
                    <a:pt x="261" y="394483"/>
                  </a:lnTo>
                  <a:lnTo>
                    <a:pt x="0" y="397150"/>
                  </a:lnTo>
                  <a:lnTo>
                    <a:pt x="4381" y="396969"/>
                  </a:lnTo>
                  <a:lnTo>
                    <a:pt x="4595" y="396960"/>
                  </a:lnTo>
                  <a:lnTo>
                    <a:pt x="15049" y="394483"/>
                  </a:lnTo>
                  <a:lnTo>
                    <a:pt x="74544" y="251880"/>
                  </a:lnTo>
                  <a:close/>
                </a:path>
                <a:path w="417829" h="397510">
                  <a:moveTo>
                    <a:pt x="262722" y="33608"/>
                  </a:moveTo>
                  <a:lnTo>
                    <a:pt x="192714" y="63793"/>
                  </a:lnTo>
                  <a:lnTo>
                    <a:pt x="143256" y="111586"/>
                  </a:lnTo>
                  <a:lnTo>
                    <a:pt x="91797" y="210528"/>
                  </a:lnTo>
                  <a:lnTo>
                    <a:pt x="74544" y="251880"/>
                  </a:lnTo>
                  <a:lnTo>
                    <a:pt x="92773" y="218268"/>
                  </a:lnTo>
                  <a:lnTo>
                    <a:pt x="181832" y="93274"/>
                  </a:lnTo>
                  <a:lnTo>
                    <a:pt x="262722" y="33608"/>
                  </a:lnTo>
                  <a:close/>
                </a:path>
                <a:path w="417829" h="397510">
                  <a:moveTo>
                    <a:pt x="417385" y="138445"/>
                  </a:moveTo>
                  <a:lnTo>
                    <a:pt x="414408" y="48291"/>
                  </a:lnTo>
                  <a:lnTo>
                    <a:pt x="399288" y="5857"/>
                  </a:lnTo>
                  <a:lnTo>
                    <a:pt x="359306" y="0"/>
                  </a:lnTo>
                  <a:lnTo>
                    <a:pt x="281749" y="19573"/>
                  </a:lnTo>
                  <a:lnTo>
                    <a:pt x="262722" y="33608"/>
                  </a:lnTo>
                  <a:lnTo>
                    <a:pt x="263461" y="33289"/>
                  </a:lnTo>
                  <a:lnTo>
                    <a:pt x="346019" y="28503"/>
                  </a:lnTo>
                  <a:lnTo>
                    <a:pt x="392430" y="67008"/>
                  </a:lnTo>
                  <a:lnTo>
                    <a:pt x="412837" y="114942"/>
                  </a:lnTo>
                  <a:lnTo>
                    <a:pt x="417385" y="138445"/>
                  </a:lnTo>
                  <a:close/>
                </a:path>
              </a:pathLst>
            </a:custGeom>
            <a:solidFill>
              <a:srgbClr val="FF9D28"/>
            </a:solidFill>
          </p:spPr>
          <p:txBody>
            <a:bodyPr wrap="square" lIns="0" tIns="0" rIns="0" bIns="0" rtlCol="0"/>
            <a:lstStyle/>
            <a:p>
              <a:endParaRPr/>
            </a:p>
          </p:txBody>
        </p:sp>
        <p:pic>
          <p:nvPicPr>
            <p:cNvPr id="7" name="object 7"/>
            <p:cNvPicPr/>
            <p:nvPr/>
          </p:nvPicPr>
          <p:blipFill>
            <a:blip r:embed="rId5" cstate="print"/>
            <a:stretch>
              <a:fillRect/>
            </a:stretch>
          </p:blipFill>
          <p:spPr>
            <a:xfrm>
              <a:off x="9227820" y="1357884"/>
              <a:ext cx="269747" cy="377952"/>
            </a:xfrm>
            <a:prstGeom prst="rect">
              <a:avLst/>
            </a:prstGeom>
          </p:spPr>
        </p:pic>
        <p:sp>
          <p:nvSpPr>
            <p:cNvPr id="8" name="object 8"/>
            <p:cNvSpPr/>
            <p:nvPr/>
          </p:nvSpPr>
          <p:spPr>
            <a:xfrm>
              <a:off x="9200578" y="1734050"/>
              <a:ext cx="318770" cy="271780"/>
            </a:xfrm>
            <a:custGeom>
              <a:avLst/>
              <a:gdLst/>
              <a:ahLst/>
              <a:cxnLst/>
              <a:rect l="l" t="t" r="r" b="b"/>
              <a:pathLst>
                <a:path w="318770" h="271780">
                  <a:moveTo>
                    <a:pt x="318325" y="271533"/>
                  </a:moveTo>
                  <a:lnTo>
                    <a:pt x="306109" y="99679"/>
                  </a:lnTo>
                  <a:lnTo>
                    <a:pt x="277748" y="16835"/>
                  </a:lnTo>
                  <a:lnTo>
                    <a:pt x="211383" y="0"/>
                  </a:lnTo>
                  <a:lnTo>
                    <a:pt x="85153" y="26169"/>
                  </a:lnTo>
                  <a:lnTo>
                    <a:pt x="3071" y="170592"/>
                  </a:lnTo>
                  <a:lnTo>
                    <a:pt x="0" y="244292"/>
                  </a:lnTo>
                  <a:lnTo>
                    <a:pt x="97797" y="270271"/>
                  </a:lnTo>
                  <a:lnTo>
                    <a:pt x="318325" y="271533"/>
                  </a:lnTo>
                  <a:close/>
                </a:path>
              </a:pathLst>
            </a:custGeom>
            <a:solidFill>
              <a:srgbClr val="F4BA1C"/>
            </a:solidFill>
          </p:spPr>
          <p:txBody>
            <a:bodyPr wrap="square" lIns="0" tIns="0" rIns="0" bIns="0" rtlCol="0"/>
            <a:lstStyle/>
            <a:p>
              <a:endParaRPr/>
            </a:p>
          </p:txBody>
        </p:sp>
        <p:sp>
          <p:nvSpPr>
            <p:cNvPr id="9" name="object 9"/>
            <p:cNvSpPr/>
            <p:nvPr/>
          </p:nvSpPr>
          <p:spPr>
            <a:xfrm>
              <a:off x="9250680" y="1755647"/>
              <a:ext cx="268605" cy="342900"/>
            </a:xfrm>
            <a:custGeom>
              <a:avLst/>
              <a:gdLst/>
              <a:ahLst/>
              <a:cxnLst/>
              <a:rect l="l" t="t" r="r" b="b"/>
              <a:pathLst>
                <a:path w="268604" h="342900">
                  <a:moveTo>
                    <a:pt x="93459" y="79159"/>
                  </a:moveTo>
                  <a:lnTo>
                    <a:pt x="91440" y="0"/>
                  </a:lnTo>
                  <a:lnTo>
                    <a:pt x="76200" y="0"/>
                  </a:lnTo>
                  <a:lnTo>
                    <a:pt x="81864" y="59804"/>
                  </a:lnTo>
                  <a:lnTo>
                    <a:pt x="75819" y="89725"/>
                  </a:lnTo>
                  <a:lnTo>
                    <a:pt x="50901" y="98806"/>
                  </a:lnTo>
                  <a:lnTo>
                    <a:pt x="0" y="96012"/>
                  </a:lnTo>
                  <a:lnTo>
                    <a:pt x="1524" y="128016"/>
                  </a:lnTo>
                  <a:lnTo>
                    <a:pt x="56934" y="131165"/>
                  </a:lnTo>
                  <a:lnTo>
                    <a:pt x="84772" y="118872"/>
                  </a:lnTo>
                  <a:lnTo>
                    <a:pt x="93459" y="79159"/>
                  </a:lnTo>
                  <a:close/>
                </a:path>
                <a:path w="268604" h="342900">
                  <a:moveTo>
                    <a:pt x="163068" y="22860"/>
                  </a:moveTo>
                  <a:lnTo>
                    <a:pt x="141732" y="13716"/>
                  </a:lnTo>
                  <a:lnTo>
                    <a:pt x="120891" y="87210"/>
                  </a:lnTo>
                  <a:lnTo>
                    <a:pt x="100774" y="127254"/>
                  </a:lnTo>
                  <a:lnTo>
                    <a:pt x="69507" y="147878"/>
                  </a:lnTo>
                  <a:lnTo>
                    <a:pt x="15240" y="163068"/>
                  </a:lnTo>
                  <a:lnTo>
                    <a:pt x="30480" y="182880"/>
                  </a:lnTo>
                  <a:lnTo>
                    <a:pt x="102844" y="175247"/>
                  </a:lnTo>
                  <a:lnTo>
                    <a:pt x="140779" y="156019"/>
                  </a:lnTo>
                  <a:lnTo>
                    <a:pt x="156705" y="110236"/>
                  </a:lnTo>
                  <a:lnTo>
                    <a:pt x="163068" y="22860"/>
                  </a:lnTo>
                  <a:close/>
                </a:path>
                <a:path w="268604" h="342900">
                  <a:moveTo>
                    <a:pt x="244906" y="171475"/>
                  </a:moveTo>
                  <a:lnTo>
                    <a:pt x="236220" y="105156"/>
                  </a:lnTo>
                  <a:lnTo>
                    <a:pt x="217932" y="74676"/>
                  </a:lnTo>
                  <a:lnTo>
                    <a:pt x="202780" y="166814"/>
                  </a:lnTo>
                  <a:lnTo>
                    <a:pt x="182499" y="211645"/>
                  </a:lnTo>
                  <a:lnTo>
                    <a:pt x="143344" y="221919"/>
                  </a:lnTo>
                  <a:lnTo>
                    <a:pt x="71628" y="210312"/>
                  </a:lnTo>
                  <a:lnTo>
                    <a:pt x="86741" y="217766"/>
                  </a:lnTo>
                  <a:lnTo>
                    <a:pt x="102298" y="224218"/>
                  </a:lnTo>
                  <a:lnTo>
                    <a:pt x="118122" y="229819"/>
                  </a:lnTo>
                  <a:lnTo>
                    <a:pt x="134112" y="234696"/>
                  </a:lnTo>
                  <a:lnTo>
                    <a:pt x="203428" y="224104"/>
                  </a:lnTo>
                  <a:lnTo>
                    <a:pt x="237172" y="207073"/>
                  </a:lnTo>
                  <a:lnTo>
                    <a:pt x="244906" y="171475"/>
                  </a:lnTo>
                  <a:close/>
                </a:path>
                <a:path w="268604" h="342900">
                  <a:moveTo>
                    <a:pt x="268224" y="249936"/>
                  </a:moveTo>
                  <a:lnTo>
                    <a:pt x="219456" y="248412"/>
                  </a:lnTo>
                  <a:lnTo>
                    <a:pt x="244068" y="272186"/>
                  </a:lnTo>
                  <a:lnTo>
                    <a:pt x="256413" y="289941"/>
                  </a:lnTo>
                  <a:lnTo>
                    <a:pt x="260172" y="310565"/>
                  </a:lnTo>
                  <a:lnTo>
                    <a:pt x="259080" y="342900"/>
                  </a:lnTo>
                  <a:lnTo>
                    <a:pt x="263080" y="319811"/>
                  </a:lnTo>
                  <a:lnTo>
                    <a:pt x="265938" y="296418"/>
                  </a:lnTo>
                  <a:lnTo>
                    <a:pt x="267652" y="273037"/>
                  </a:lnTo>
                  <a:lnTo>
                    <a:pt x="268224" y="249936"/>
                  </a:lnTo>
                  <a:close/>
                </a:path>
              </a:pathLst>
            </a:custGeom>
            <a:solidFill>
              <a:srgbClr val="7B0117"/>
            </a:solidFill>
          </p:spPr>
          <p:txBody>
            <a:bodyPr wrap="square" lIns="0" tIns="0" rIns="0" bIns="0" rtlCol="0"/>
            <a:lstStyle/>
            <a:p>
              <a:endParaRPr/>
            </a:p>
          </p:txBody>
        </p:sp>
        <p:sp>
          <p:nvSpPr>
            <p:cNvPr id="10" name="object 10"/>
            <p:cNvSpPr/>
            <p:nvPr/>
          </p:nvSpPr>
          <p:spPr>
            <a:xfrm>
              <a:off x="9006839" y="1625155"/>
              <a:ext cx="215265" cy="201295"/>
            </a:xfrm>
            <a:custGeom>
              <a:avLst/>
              <a:gdLst/>
              <a:ahLst/>
              <a:cxnLst/>
              <a:rect l="l" t="t" r="r" b="b"/>
              <a:pathLst>
                <a:path w="215265" h="201294">
                  <a:moveTo>
                    <a:pt x="214883" y="90868"/>
                  </a:moveTo>
                  <a:lnTo>
                    <a:pt x="100941" y="15216"/>
                  </a:lnTo>
                  <a:lnTo>
                    <a:pt x="40576" y="0"/>
                  </a:lnTo>
                  <a:lnTo>
                    <a:pt x="13644" y="54221"/>
                  </a:lnTo>
                  <a:lnTo>
                    <a:pt x="0" y="186880"/>
                  </a:lnTo>
                  <a:lnTo>
                    <a:pt x="81367" y="200810"/>
                  </a:lnTo>
                  <a:lnTo>
                    <a:pt x="130873" y="195452"/>
                  </a:lnTo>
                  <a:lnTo>
                    <a:pt x="168663" y="161805"/>
                  </a:lnTo>
                  <a:lnTo>
                    <a:pt x="214883" y="90868"/>
                  </a:lnTo>
                  <a:close/>
                </a:path>
              </a:pathLst>
            </a:custGeom>
            <a:solidFill>
              <a:srgbClr val="FF9D28"/>
            </a:solidFill>
          </p:spPr>
          <p:txBody>
            <a:bodyPr wrap="square" lIns="0" tIns="0" rIns="0" bIns="0" rtlCol="0"/>
            <a:lstStyle/>
            <a:p>
              <a:endParaRPr/>
            </a:p>
          </p:txBody>
        </p:sp>
        <p:sp>
          <p:nvSpPr>
            <p:cNvPr id="11" name="object 11"/>
            <p:cNvSpPr/>
            <p:nvPr/>
          </p:nvSpPr>
          <p:spPr>
            <a:xfrm>
              <a:off x="9024746" y="1677328"/>
              <a:ext cx="158750" cy="144145"/>
            </a:xfrm>
            <a:custGeom>
              <a:avLst/>
              <a:gdLst/>
              <a:ahLst/>
              <a:cxnLst/>
              <a:rect l="l" t="t" r="r" b="b"/>
              <a:pathLst>
                <a:path w="158750" h="144144">
                  <a:moveTo>
                    <a:pt x="158234" y="85129"/>
                  </a:moveTo>
                  <a:lnTo>
                    <a:pt x="137540" y="6691"/>
                  </a:lnTo>
                  <a:lnTo>
                    <a:pt x="110228" y="0"/>
                  </a:lnTo>
                  <a:lnTo>
                    <a:pt x="82486" y="2309"/>
                  </a:lnTo>
                  <a:lnTo>
                    <a:pt x="56745" y="12906"/>
                  </a:lnTo>
                  <a:lnTo>
                    <a:pt x="35432" y="31075"/>
                  </a:lnTo>
                  <a:lnTo>
                    <a:pt x="8858" y="61983"/>
                  </a:lnTo>
                  <a:lnTo>
                    <a:pt x="0" y="84034"/>
                  </a:lnTo>
                  <a:lnTo>
                    <a:pt x="8858" y="107799"/>
                  </a:lnTo>
                  <a:lnTo>
                    <a:pt x="35432" y="143851"/>
                  </a:lnTo>
                  <a:lnTo>
                    <a:pt x="116752" y="140850"/>
                  </a:lnTo>
                  <a:lnTo>
                    <a:pt x="154495" y="125563"/>
                  </a:lnTo>
                  <a:lnTo>
                    <a:pt x="158234" y="85129"/>
                  </a:lnTo>
                  <a:close/>
                </a:path>
              </a:pathLst>
            </a:custGeom>
            <a:solidFill>
              <a:srgbClr val="7B0117"/>
            </a:solidFill>
          </p:spPr>
          <p:txBody>
            <a:bodyPr wrap="square" lIns="0" tIns="0" rIns="0" bIns="0" rtlCol="0"/>
            <a:lstStyle/>
            <a:p>
              <a:endParaRPr/>
            </a:p>
          </p:txBody>
        </p:sp>
        <p:sp>
          <p:nvSpPr>
            <p:cNvPr id="12" name="object 12"/>
            <p:cNvSpPr/>
            <p:nvPr/>
          </p:nvSpPr>
          <p:spPr>
            <a:xfrm>
              <a:off x="9170407" y="1717547"/>
              <a:ext cx="141605" cy="156845"/>
            </a:xfrm>
            <a:custGeom>
              <a:avLst/>
              <a:gdLst/>
              <a:ahLst/>
              <a:cxnLst/>
              <a:rect l="l" t="t" r="r" b="b"/>
              <a:pathLst>
                <a:path w="141604" h="156844">
                  <a:moveTo>
                    <a:pt x="141231" y="42671"/>
                  </a:moveTo>
                  <a:lnTo>
                    <a:pt x="128682" y="18859"/>
                  </a:lnTo>
                  <a:lnTo>
                    <a:pt x="115133" y="6476"/>
                  </a:lnTo>
                  <a:lnTo>
                    <a:pt x="92154" y="1523"/>
                  </a:lnTo>
                  <a:lnTo>
                    <a:pt x="51315" y="0"/>
                  </a:lnTo>
                  <a:lnTo>
                    <a:pt x="5595" y="48767"/>
                  </a:lnTo>
                  <a:lnTo>
                    <a:pt x="0" y="130111"/>
                  </a:lnTo>
                  <a:lnTo>
                    <a:pt x="12263" y="156590"/>
                  </a:lnTo>
                  <a:lnTo>
                    <a:pt x="55102" y="127634"/>
                  </a:lnTo>
                  <a:lnTo>
                    <a:pt x="141231" y="42671"/>
                  </a:lnTo>
                  <a:close/>
                </a:path>
              </a:pathLst>
            </a:custGeom>
            <a:solidFill>
              <a:srgbClr val="FF9D28"/>
            </a:solidFill>
          </p:spPr>
          <p:txBody>
            <a:bodyPr wrap="square" lIns="0" tIns="0" rIns="0" bIns="0" rtlCol="0"/>
            <a:lstStyle/>
            <a:p>
              <a:endParaRPr/>
            </a:p>
          </p:txBody>
        </p:sp>
        <p:pic>
          <p:nvPicPr>
            <p:cNvPr id="13" name="object 13"/>
            <p:cNvPicPr/>
            <p:nvPr/>
          </p:nvPicPr>
          <p:blipFill>
            <a:blip r:embed="rId6" cstate="print"/>
            <a:stretch>
              <a:fillRect/>
            </a:stretch>
          </p:blipFill>
          <p:spPr>
            <a:xfrm>
              <a:off x="9235440" y="1420368"/>
              <a:ext cx="624840" cy="356615"/>
            </a:xfrm>
            <a:prstGeom prst="rect">
              <a:avLst/>
            </a:prstGeom>
          </p:spPr>
        </p:pic>
        <p:sp>
          <p:nvSpPr>
            <p:cNvPr id="14" name="object 14"/>
            <p:cNvSpPr/>
            <p:nvPr/>
          </p:nvSpPr>
          <p:spPr>
            <a:xfrm>
              <a:off x="9238202" y="1422028"/>
              <a:ext cx="610235" cy="310515"/>
            </a:xfrm>
            <a:custGeom>
              <a:avLst/>
              <a:gdLst/>
              <a:ahLst/>
              <a:cxnLst/>
              <a:rect l="l" t="t" r="r" b="b"/>
              <a:pathLst>
                <a:path w="610234" h="310514">
                  <a:moveTo>
                    <a:pt x="97296" y="186032"/>
                  </a:moveTo>
                  <a:lnTo>
                    <a:pt x="35885" y="257799"/>
                  </a:lnTo>
                  <a:lnTo>
                    <a:pt x="4857" y="301615"/>
                  </a:lnTo>
                  <a:lnTo>
                    <a:pt x="0" y="306877"/>
                  </a:lnTo>
                  <a:lnTo>
                    <a:pt x="285" y="309425"/>
                  </a:lnTo>
                  <a:lnTo>
                    <a:pt x="7429" y="309973"/>
                  </a:lnTo>
                  <a:lnTo>
                    <a:pt x="23145" y="309235"/>
                  </a:lnTo>
                  <a:lnTo>
                    <a:pt x="97296" y="186032"/>
                  </a:lnTo>
                  <a:close/>
                </a:path>
                <a:path w="610234" h="310514">
                  <a:moveTo>
                    <a:pt x="360467" y="16647"/>
                  </a:moveTo>
                  <a:lnTo>
                    <a:pt x="253531" y="34909"/>
                  </a:lnTo>
                  <a:lnTo>
                    <a:pt x="182975" y="71485"/>
                  </a:lnTo>
                  <a:lnTo>
                    <a:pt x="116705" y="153783"/>
                  </a:lnTo>
                  <a:lnTo>
                    <a:pt x="97296" y="186032"/>
                  </a:lnTo>
                  <a:lnTo>
                    <a:pt x="119348" y="160261"/>
                  </a:lnTo>
                  <a:lnTo>
                    <a:pt x="240815" y="59865"/>
                  </a:lnTo>
                  <a:lnTo>
                    <a:pt x="360467" y="16647"/>
                  </a:lnTo>
                  <a:close/>
                </a:path>
                <a:path w="610234" h="310514">
                  <a:moveTo>
                    <a:pt x="609885" y="132451"/>
                  </a:moveTo>
                  <a:lnTo>
                    <a:pt x="594383" y="50770"/>
                  </a:lnTo>
                  <a:lnTo>
                    <a:pt x="565880" y="10525"/>
                  </a:lnTo>
                  <a:lnTo>
                    <a:pt x="503372" y="0"/>
                  </a:lnTo>
                  <a:lnTo>
                    <a:pt x="385857" y="7477"/>
                  </a:lnTo>
                  <a:lnTo>
                    <a:pt x="360467" y="16647"/>
                  </a:lnTo>
                  <a:lnTo>
                    <a:pt x="485798" y="23146"/>
                  </a:lnTo>
                  <a:lnTo>
                    <a:pt x="562070" y="64249"/>
                  </a:lnTo>
                  <a:lnTo>
                    <a:pt x="599765" y="110495"/>
                  </a:lnTo>
                  <a:lnTo>
                    <a:pt x="609885" y="132451"/>
                  </a:lnTo>
                  <a:close/>
                </a:path>
              </a:pathLst>
            </a:custGeom>
            <a:solidFill>
              <a:srgbClr val="FF9D28"/>
            </a:solidFill>
          </p:spPr>
          <p:txBody>
            <a:bodyPr wrap="square" lIns="0" tIns="0" rIns="0" bIns="0" rtlCol="0"/>
            <a:lstStyle/>
            <a:p>
              <a:endParaRPr/>
            </a:p>
          </p:txBody>
        </p:sp>
        <p:pic>
          <p:nvPicPr>
            <p:cNvPr id="15" name="object 15"/>
            <p:cNvPicPr/>
            <p:nvPr/>
          </p:nvPicPr>
          <p:blipFill>
            <a:blip r:embed="rId7" cstate="print"/>
            <a:stretch>
              <a:fillRect/>
            </a:stretch>
          </p:blipFill>
          <p:spPr>
            <a:xfrm>
              <a:off x="9252204" y="1432560"/>
              <a:ext cx="362711" cy="307847"/>
            </a:xfrm>
            <a:prstGeom prst="rect">
              <a:avLst/>
            </a:prstGeom>
          </p:spPr>
        </p:pic>
        <p:sp>
          <p:nvSpPr>
            <p:cNvPr id="16" name="object 16"/>
            <p:cNvSpPr/>
            <p:nvPr/>
          </p:nvSpPr>
          <p:spPr>
            <a:xfrm>
              <a:off x="9014460" y="1677352"/>
              <a:ext cx="91440" cy="51435"/>
            </a:xfrm>
            <a:custGeom>
              <a:avLst/>
              <a:gdLst/>
              <a:ahLst/>
              <a:cxnLst/>
              <a:rect l="l" t="t" r="r" b="b"/>
              <a:pathLst>
                <a:path w="91440" h="51435">
                  <a:moveTo>
                    <a:pt x="33528" y="2095"/>
                  </a:moveTo>
                  <a:lnTo>
                    <a:pt x="22707" y="0"/>
                  </a:lnTo>
                  <a:lnTo>
                    <a:pt x="15621" y="2476"/>
                  </a:lnTo>
                  <a:lnTo>
                    <a:pt x="9093" y="12382"/>
                  </a:lnTo>
                  <a:lnTo>
                    <a:pt x="0" y="32575"/>
                  </a:lnTo>
                  <a:lnTo>
                    <a:pt x="12954" y="30822"/>
                  </a:lnTo>
                  <a:lnTo>
                    <a:pt x="23622" y="24193"/>
                  </a:lnTo>
                  <a:lnTo>
                    <a:pt x="30861" y="14147"/>
                  </a:lnTo>
                  <a:lnTo>
                    <a:pt x="33528" y="2095"/>
                  </a:lnTo>
                  <a:close/>
                </a:path>
                <a:path w="91440" h="51435">
                  <a:moveTo>
                    <a:pt x="91440" y="14287"/>
                  </a:moveTo>
                  <a:lnTo>
                    <a:pt x="79883" y="14008"/>
                  </a:lnTo>
                  <a:lnTo>
                    <a:pt x="73342" y="17716"/>
                  </a:lnTo>
                  <a:lnTo>
                    <a:pt x="69354" y="28867"/>
                  </a:lnTo>
                  <a:lnTo>
                    <a:pt x="65532" y="50863"/>
                  </a:lnTo>
                  <a:lnTo>
                    <a:pt x="77076" y="46228"/>
                  </a:lnTo>
                  <a:lnTo>
                    <a:pt x="85915" y="37719"/>
                  </a:lnTo>
                  <a:lnTo>
                    <a:pt x="91033" y="26657"/>
                  </a:lnTo>
                  <a:lnTo>
                    <a:pt x="91440" y="14287"/>
                  </a:lnTo>
                  <a:close/>
                </a:path>
              </a:pathLst>
            </a:custGeom>
            <a:solidFill>
              <a:srgbClr val="FFFFFF"/>
            </a:solidFill>
          </p:spPr>
          <p:txBody>
            <a:bodyPr wrap="square" lIns="0" tIns="0" rIns="0" bIns="0" rtlCol="0"/>
            <a:lstStyle/>
            <a:p>
              <a:endParaRPr/>
            </a:p>
          </p:txBody>
        </p:sp>
        <p:pic>
          <p:nvPicPr>
            <p:cNvPr id="17" name="object 17"/>
            <p:cNvPicPr/>
            <p:nvPr/>
          </p:nvPicPr>
          <p:blipFill>
            <a:blip r:embed="rId8" cstate="print"/>
            <a:stretch>
              <a:fillRect/>
            </a:stretch>
          </p:blipFill>
          <p:spPr>
            <a:xfrm>
              <a:off x="9137022" y="1786127"/>
              <a:ext cx="128897" cy="262127"/>
            </a:xfrm>
            <a:prstGeom prst="rect">
              <a:avLst/>
            </a:prstGeom>
          </p:spPr>
        </p:pic>
        <p:sp>
          <p:nvSpPr>
            <p:cNvPr id="18" name="object 18"/>
            <p:cNvSpPr/>
            <p:nvPr/>
          </p:nvSpPr>
          <p:spPr>
            <a:xfrm>
              <a:off x="9118154" y="1468516"/>
              <a:ext cx="62865" cy="229235"/>
            </a:xfrm>
            <a:custGeom>
              <a:avLst/>
              <a:gdLst/>
              <a:ahLst/>
              <a:cxnLst/>
              <a:rect l="l" t="t" r="r" b="b"/>
              <a:pathLst>
                <a:path w="62865" h="229235">
                  <a:moveTo>
                    <a:pt x="62421" y="66907"/>
                  </a:moveTo>
                  <a:lnTo>
                    <a:pt x="49467" y="35474"/>
                  </a:lnTo>
                  <a:lnTo>
                    <a:pt x="18225" y="9757"/>
                  </a:lnTo>
                  <a:lnTo>
                    <a:pt x="2861" y="0"/>
                  </a:lnTo>
                  <a:lnTo>
                    <a:pt x="0" y="3545"/>
                  </a:lnTo>
                  <a:lnTo>
                    <a:pt x="5909" y="20634"/>
                  </a:lnTo>
                  <a:lnTo>
                    <a:pt x="16857" y="51506"/>
                  </a:lnTo>
                  <a:lnTo>
                    <a:pt x="29111" y="96400"/>
                  </a:lnTo>
                  <a:lnTo>
                    <a:pt x="38939" y="155558"/>
                  </a:lnTo>
                  <a:lnTo>
                    <a:pt x="42609" y="229219"/>
                  </a:lnTo>
                  <a:lnTo>
                    <a:pt x="59373" y="124631"/>
                  </a:lnTo>
                  <a:lnTo>
                    <a:pt x="62421" y="66907"/>
                  </a:lnTo>
                  <a:close/>
                </a:path>
              </a:pathLst>
            </a:custGeom>
            <a:solidFill>
              <a:srgbClr val="7B0117"/>
            </a:solidFill>
          </p:spPr>
          <p:txBody>
            <a:bodyPr wrap="square" lIns="0" tIns="0" rIns="0" bIns="0" rtlCol="0"/>
            <a:lstStyle/>
            <a:p>
              <a:endParaRPr/>
            </a:p>
          </p:txBody>
        </p:sp>
        <p:sp>
          <p:nvSpPr>
            <p:cNvPr id="19" name="object 19"/>
            <p:cNvSpPr/>
            <p:nvPr/>
          </p:nvSpPr>
          <p:spPr>
            <a:xfrm>
              <a:off x="9022785" y="1511506"/>
              <a:ext cx="98425" cy="165100"/>
            </a:xfrm>
            <a:custGeom>
              <a:avLst/>
              <a:gdLst/>
              <a:ahLst/>
              <a:cxnLst/>
              <a:rect l="l" t="t" r="r" b="b"/>
              <a:pathLst>
                <a:path w="98425" h="165100">
                  <a:moveTo>
                    <a:pt x="98354" y="164893"/>
                  </a:moveTo>
                  <a:lnTo>
                    <a:pt x="86829" y="82669"/>
                  </a:lnTo>
                  <a:lnTo>
                    <a:pt x="74732" y="38591"/>
                  </a:lnTo>
                  <a:lnTo>
                    <a:pt x="19106" y="4867"/>
                  </a:lnTo>
                  <a:lnTo>
                    <a:pt x="0" y="0"/>
                  </a:lnTo>
                  <a:lnTo>
                    <a:pt x="1382" y="6054"/>
                  </a:lnTo>
                  <a:lnTo>
                    <a:pt x="17582" y="24301"/>
                  </a:lnTo>
                  <a:lnTo>
                    <a:pt x="42925" y="56011"/>
                  </a:lnTo>
                  <a:lnTo>
                    <a:pt x="71740" y="102451"/>
                  </a:lnTo>
                  <a:lnTo>
                    <a:pt x="98354" y="164893"/>
                  </a:lnTo>
                  <a:close/>
                </a:path>
              </a:pathLst>
            </a:custGeom>
            <a:solidFill>
              <a:srgbClr val="FF9D28"/>
            </a:solidFill>
          </p:spPr>
          <p:txBody>
            <a:bodyPr wrap="square" lIns="0" tIns="0" rIns="0" bIns="0" rtlCol="0"/>
            <a:lstStyle/>
            <a:p>
              <a:endParaRPr/>
            </a:p>
          </p:txBody>
        </p:sp>
      </p:grpSp>
      <p:pic>
        <p:nvPicPr>
          <p:cNvPr id="20" name="object 20"/>
          <p:cNvPicPr/>
          <p:nvPr/>
        </p:nvPicPr>
        <p:blipFill>
          <a:blip r:embed="rId9" cstate="print"/>
          <a:stretch>
            <a:fillRect/>
          </a:stretch>
        </p:blipFill>
        <p:spPr>
          <a:xfrm>
            <a:off x="5" y="528"/>
            <a:ext cx="743218" cy="7773445"/>
          </a:xfrm>
          <a:prstGeom prst="rect">
            <a:avLst/>
          </a:prstGeom>
        </p:spPr>
      </p:pic>
      <p:sp>
        <p:nvSpPr>
          <p:cNvPr id="43" name="object 43"/>
          <p:cNvSpPr txBox="1"/>
          <p:nvPr/>
        </p:nvSpPr>
        <p:spPr>
          <a:xfrm>
            <a:off x="6973004" y="2438853"/>
            <a:ext cx="267803" cy="715180"/>
          </a:xfrm>
          <a:prstGeom prst="rect">
            <a:avLst/>
          </a:prstGeom>
        </p:spPr>
        <p:txBody>
          <a:bodyPr vert="horz" wrap="square" lIns="0" tIns="17446" rIns="0" bIns="0" rtlCol="0">
            <a:spAutoFit/>
          </a:bodyPr>
          <a:lstStyle/>
          <a:p>
            <a:pPr marL="17445">
              <a:spcBef>
                <a:spcPts val="137"/>
              </a:spcBef>
            </a:pPr>
            <a:r>
              <a:rPr sz="4533" spc="-1140" dirty="0">
                <a:solidFill>
                  <a:srgbClr val="FFFFFF"/>
                </a:solidFill>
                <a:latin typeface="Verdana"/>
                <a:cs typeface="Verdana"/>
              </a:rPr>
              <a:t>1</a:t>
            </a:r>
            <a:endParaRPr sz="4533">
              <a:latin typeface="Verdana"/>
              <a:cs typeface="Verdana"/>
            </a:endParaRPr>
          </a:p>
        </p:txBody>
      </p:sp>
      <p:sp>
        <p:nvSpPr>
          <p:cNvPr id="48" name="object 2">
            <a:extLst>
              <a:ext uri="{FF2B5EF4-FFF2-40B4-BE49-F238E27FC236}">
                <a16:creationId xmlns:a16="http://schemas.microsoft.com/office/drawing/2014/main" id="{31DB00F5-00C8-89E3-E8D9-07FB3A99AC74}"/>
              </a:ext>
            </a:extLst>
          </p:cNvPr>
          <p:cNvSpPr txBox="1">
            <a:spLocks noGrp="1"/>
          </p:cNvSpPr>
          <p:nvPr>
            <p:ph type="title"/>
          </p:nvPr>
        </p:nvSpPr>
        <p:spPr>
          <a:xfrm>
            <a:off x="3424396" y="655123"/>
            <a:ext cx="6968990" cy="1645413"/>
          </a:xfrm>
          <a:prstGeom prst="rect">
            <a:avLst/>
          </a:prstGeom>
        </p:spPr>
        <p:txBody>
          <a:bodyPr vert="horz" wrap="square" lIns="0" tIns="17446" rIns="0" bIns="0" rtlCol="0">
            <a:spAutoFit/>
          </a:bodyPr>
          <a:lstStyle/>
          <a:p>
            <a:pPr marL="546886" marR="6977" indent="-530314">
              <a:spcBef>
                <a:spcPts val="137"/>
              </a:spcBef>
            </a:pPr>
            <a:r>
              <a:rPr spc="-82" dirty="0"/>
              <a:t>Three</a:t>
            </a:r>
            <a:r>
              <a:rPr spc="-596" dirty="0"/>
              <a:t> </a:t>
            </a:r>
            <a:r>
              <a:rPr spc="-192" dirty="0"/>
              <a:t>Types</a:t>
            </a:r>
            <a:r>
              <a:rPr spc="-584" dirty="0"/>
              <a:t> </a:t>
            </a:r>
            <a:r>
              <a:rPr spc="131" dirty="0"/>
              <a:t>of</a:t>
            </a:r>
            <a:r>
              <a:rPr spc="-562" dirty="0"/>
              <a:t> </a:t>
            </a:r>
            <a:r>
              <a:rPr spc="-157" dirty="0"/>
              <a:t>Honey </a:t>
            </a:r>
            <a:r>
              <a:rPr spc="-14" dirty="0"/>
              <a:t>Producers/Sellers</a:t>
            </a:r>
          </a:p>
        </p:txBody>
      </p:sp>
      <p:sp>
        <p:nvSpPr>
          <p:cNvPr id="49" name="object 3">
            <a:extLst>
              <a:ext uri="{FF2B5EF4-FFF2-40B4-BE49-F238E27FC236}">
                <a16:creationId xmlns:a16="http://schemas.microsoft.com/office/drawing/2014/main" id="{D5C99F9D-23A9-E731-B133-7E6E858DD141}"/>
              </a:ext>
            </a:extLst>
          </p:cNvPr>
          <p:cNvSpPr txBox="1"/>
          <p:nvPr/>
        </p:nvSpPr>
        <p:spPr>
          <a:xfrm>
            <a:off x="1674153" y="4425654"/>
            <a:ext cx="2779222" cy="1888804"/>
          </a:xfrm>
          <a:prstGeom prst="rect">
            <a:avLst/>
          </a:prstGeom>
        </p:spPr>
        <p:txBody>
          <a:bodyPr vert="horz" wrap="square" lIns="0" tIns="15702" rIns="0" bIns="0" rtlCol="0">
            <a:spAutoFit/>
          </a:bodyPr>
          <a:lstStyle/>
          <a:p>
            <a:pPr marL="333190" marR="326213" algn="ctr">
              <a:lnSpc>
                <a:spcPct val="101499"/>
              </a:lnSpc>
              <a:spcBef>
                <a:spcPts val="124"/>
              </a:spcBef>
            </a:pPr>
            <a:r>
              <a:rPr sz="3572" spc="-14" dirty="0">
                <a:solidFill>
                  <a:srgbClr val="FFFFFF"/>
                </a:solidFill>
                <a:latin typeface="Verdana"/>
                <a:cs typeface="Verdana"/>
              </a:rPr>
              <a:t>Wholsale </a:t>
            </a:r>
            <a:r>
              <a:rPr sz="3572" spc="-69" dirty="0">
                <a:solidFill>
                  <a:srgbClr val="FFFFFF"/>
                </a:solidFill>
                <a:latin typeface="Verdana"/>
                <a:cs typeface="Verdana"/>
              </a:rPr>
              <a:t>Food</a:t>
            </a:r>
            <a:r>
              <a:rPr sz="3572" spc="-323" dirty="0">
                <a:solidFill>
                  <a:srgbClr val="FFFFFF"/>
                </a:solidFill>
                <a:latin typeface="Verdana"/>
                <a:cs typeface="Verdana"/>
              </a:rPr>
              <a:t> </a:t>
            </a:r>
            <a:r>
              <a:rPr sz="3572" spc="-27" dirty="0">
                <a:solidFill>
                  <a:srgbClr val="FFFFFF"/>
                </a:solidFill>
                <a:latin typeface="Verdana"/>
                <a:cs typeface="Verdana"/>
              </a:rPr>
              <a:t>Est.</a:t>
            </a:r>
            <a:endParaRPr sz="3572" dirty="0">
              <a:latin typeface="Verdana"/>
              <a:cs typeface="Verdana"/>
            </a:endParaRPr>
          </a:p>
          <a:p>
            <a:pPr algn="ctr">
              <a:spcBef>
                <a:spcPts val="934"/>
              </a:spcBef>
            </a:pPr>
            <a:r>
              <a:rPr sz="2061" spc="89" dirty="0">
                <a:solidFill>
                  <a:srgbClr val="7B0217"/>
                </a:solidFill>
                <a:latin typeface="Lucida Sans Unicode"/>
                <a:cs typeface="Lucida Sans Unicode"/>
              </a:rPr>
              <a:t>Operates</a:t>
            </a:r>
            <a:r>
              <a:rPr sz="2061" spc="-69" dirty="0">
                <a:solidFill>
                  <a:srgbClr val="7B0217"/>
                </a:solidFill>
                <a:latin typeface="Lucida Sans Unicode"/>
                <a:cs typeface="Lucida Sans Unicode"/>
              </a:rPr>
              <a:t> </a:t>
            </a:r>
            <a:r>
              <a:rPr sz="2061" spc="69" dirty="0">
                <a:solidFill>
                  <a:srgbClr val="7B0217"/>
                </a:solidFill>
                <a:latin typeface="Lucida Sans Unicode"/>
                <a:cs typeface="Lucida Sans Unicode"/>
              </a:rPr>
              <a:t>under</a:t>
            </a:r>
            <a:r>
              <a:rPr sz="2061" spc="-27" dirty="0">
                <a:solidFill>
                  <a:srgbClr val="7B0217"/>
                </a:solidFill>
                <a:latin typeface="Lucida Sans Unicode"/>
                <a:cs typeface="Lucida Sans Unicode"/>
              </a:rPr>
              <a:t> </a:t>
            </a:r>
            <a:r>
              <a:rPr sz="2061" spc="-213" dirty="0">
                <a:solidFill>
                  <a:srgbClr val="7B0217"/>
                </a:solidFill>
                <a:latin typeface="Lucida Sans Unicode"/>
                <a:cs typeface="Lucida Sans Unicode"/>
              </a:rPr>
              <a:t>410</a:t>
            </a:r>
            <a:r>
              <a:rPr sz="2061" spc="-76" dirty="0">
                <a:solidFill>
                  <a:srgbClr val="7B0217"/>
                </a:solidFill>
                <a:latin typeface="Lucida Sans Unicode"/>
                <a:cs typeface="Lucida Sans Unicode"/>
              </a:rPr>
              <a:t> </a:t>
            </a:r>
            <a:r>
              <a:rPr sz="2061" spc="-69" dirty="0">
                <a:solidFill>
                  <a:srgbClr val="7B0217"/>
                </a:solidFill>
                <a:latin typeface="Lucida Sans Unicode"/>
                <a:cs typeface="Lucida Sans Unicode"/>
              </a:rPr>
              <a:t>I</a:t>
            </a:r>
            <a:endParaRPr sz="2061" dirty="0">
              <a:latin typeface="Lucida Sans Unicode"/>
              <a:cs typeface="Lucida Sans Unicode"/>
            </a:endParaRPr>
          </a:p>
          <a:p>
            <a:pPr algn="ctr">
              <a:spcBef>
                <a:spcPts val="69"/>
              </a:spcBef>
            </a:pPr>
            <a:r>
              <a:rPr sz="2061" spc="82" dirty="0">
                <a:solidFill>
                  <a:srgbClr val="7B0217"/>
                </a:solidFill>
                <a:latin typeface="Lucida Sans Unicode"/>
                <a:cs typeface="Lucida Sans Unicode"/>
              </a:rPr>
              <a:t>AC</a:t>
            </a:r>
            <a:r>
              <a:rPr sz="2061" spc="-41" dirty="0">
                <a:solidFill>
                  <a:srgbClr val="7B0217"/>
                </a:solidFill>
                <a:latin typeface="Lucida Sans Unicode"/>
                <a:cs typeface="Lucida Sans Unicode"/>
              </a:rPr>
              <a:t> </a:t>
            </a:r>
            <a:r>
              <a:rPr sz="2061" spc="-103" dirty="0">
                <a:solidFill>
                  <a:srgbClr val="7B0217"/>
                </a:solidFill>
                <a:latin typeface="Lucida Sans Unicode"/>
                <a:cs typeface="Lucida Sans Unicode"/>
              </a:rPr>
              <a:t>7-</a:t>
            </a:r>
            <a:r>
              <a:rPr sz="2061" spc="-371" dirty="0">
                <a:solidFill>
                  <a:srgbClr val="7B0217"/>
                </a:solidFill>
                <a:latin typeface="Lucida Sans Unicode"/>
                <a:cs typeface="Lucida Sans Unicode"/>
              </a:rPr>
              <a:t>21</a:t>
            </a:r>
            <a:r>
              <a:rPr sz="2061" spc="-34" dirty="0">
                <a:solidFill>
                  <a:srgbClr val="7B0217"/>
                </a:solidFill>
                <a:latin typeface="Lucida Sans Unicode"/>
                <a:cs typeface="Lucida Sans Unicode"/>
              </a:rPr>
              <a:t> </a:t>
            </a:r>
            <a:r>
              <a:rPr sz="2061" spc="110" dirty="0">
                <a:solidFill>
                  <a:srgbClr val="7B0217"/>
                </a:solidFill>
                <a:latin typeface="Lucida Sans Unicode"/>
                <a:cs typeface="Lucida Sans Unicode"/>
              </a:rPr>
              <a:t>&amp;</a:t>
            </a:r>
            <a:r>
              <a:rPr sz="2061" spc="-34" dirty="0">
                <a:solidFill>
                  <a:srgbClr val="7B0217"/>
                </a:solidFill>
                <a:latin typeface="Lucida Sans Unicode"/>
                <a:cs typeface="Lucida Sans Unicode"/>
              </a:rPr>
              <a:t> </a:t>
            </a:r>
            <a:r>
              <a:rPr sz="2061" dirty="0">
                <a:solidFill>
                  <a:srgbClr val="7B0217"/>
                </a:solidFill>
                <a:latin typeface="Lucida Sans Unicode"/>
                <a:cs typeface="Lucida Sans Unicode"/>
              </a:rPr>
              <a:t>IC</a:t>
            </a:r>
            <a:r>
              <a:rPr sz="2061" spc="-21" dirty="0">
                <a:solidFill>
                  <a:srgbClr val="7B0217"/>
                </a:solidFill>
                <a:latin typeface="Lucida Sans Unicode"/>
                <a:cs typeface="Lucida Sans Unicode"/>
              </a:rPr>
              <a:t> </a:t>
            </a:r>
            <a:r>
              <a:rPr sz="2061" spc="-227" dirty="0">
                <a:solidFill>
                  <a:srgbClr val="7B0217"/>
                </a:solidFill>
                <a:latin typeface="Lucida Sans Unicode"/>
                <a:cs typeface="Lucida Sans Unicode"/>
              </a:rPr>
              <a:t>16-</a:t>
            </a:r>
            <a:r>
              <a:rPr sz="2061" spc="-48" dirty="0">
                <a:solidFill>
                  <a:srgbClr val="7B0217"/>
                </a:solidFill>
                <a:latin typeface="Lucida Sans Unicode"/>
                <a:cs typeface="Lucida Sans Unicode"/>
              </a:rPr>
              <a:t>42-</a:t>
            </a:r>
            <a:r>
              <a:rPr sz="2061" spc="-69" dirty="0">
                <a:solidFill>
                  <a:srgbClr val="7B0217"/>
                </a:solidFill>
                <a:latin typeface="Lucida Sans Unicode"/>
                <a:cs typeface="Lucida Sans Unicode"/>
              </a:rPr>
              <a:t>5</a:t>
            </a:r>
            <a:endParaRPr sz="2061" dirty="0">
              <a:latin typeface="Lucida Sans Unicode"/>
              <a:cs typeface="Lucida Sans Unicode"/>
            </a:endParaRPr>
          </a:p>
        </p:txBody>
      </p:sp>
      <p:sp>
        <p:nvSpPr>
          <p:cNvPr id="50" name="object 4">
            <a:extLst>
              <a:ext uri="{FF2B5EF4-FFF2-40B4-BE49-F238E27FC236}">
                <a16:creationId xmlns:a16="http://schemas.microsoft.com/office/drawing/2014/main" id="{1B335C22-CB3B-26BA-3C29-F31466A78CDC}"/>
              </a:ext>
            </a:extLst>
          </p:cNvPr>
          <p:cNvSpPr txBox="1"/>
          <p:nvPr/>
        </p:nvSpPr>
        <p:spPr>
          <a:xfrm>
            <a:off x="5488655" y="4425654"/>
            <a:ext cx="2843774" cy="1888804"/>
          </a:xfrm>
          <a:prstGeom prst="rect">
            <a:avLst/>
          </a:prstGeom>
        </p:spPr>
        <p:txBody>
          <a:bodyPr vert="horz" wrap="square" lIns="0" tIns="15702" rIns="0" bIns="0" rtlCol="0">
            <a:spAutoFit/>
          </a:bodyPr>
          <a:lstStyle/>
          <a:p>
            <a:pPr marL="381163" marR="368952" indent="-872" algn="ctr">
              <a:lnSpc>
                <a:spcPct val="101499"/>
              </a:lnSpc>
              <a:spcBef>
                <a:spcPts val="124"/>
              </a:spcBef>
            </a:pPr>
            <a:r>
              <a:rPr sz="3572" spc="-14" dirty="0">
                <a:solidFill>
                  <a:srgbClr val="FFFFFF"/>
                </a:solidFill>
                <a:latin typeface="Verdana"/>
                <a:cs typeface="Verdana"/>
              </a:rPr>
              <a:t>Retail </a:t>
            </a:r>
            <a:r>
              <a:rPr sz="3572" spc="-69" dirty="0">
                <a:solidFill>
                  <a:srgbClr val="FFFFFF"/>
                </a:solidFill>
                <a:latin typeface="Verdana"/>
                <a:cs typeface="Verdana"/>
              </a:rPr>
              <a:t>Food</a:t>
            </a:r>
            <a:r>
              <a:rPr sz="3572" spc="-323" dirty="0">
                <a:solidFill>
                  <a:srgbClr val="FFFFFF"/>
                </a:solidFill>
                <a:latin typeface="Verdana"/>
                <a:cs typeface="Verdana"/>
              </a:rPr>
              <a:t> </a:t>
            </a:r>
            <a:r>
              <a:rPr sz="3572" spc="-27" dirty="0">
                <a:solidFill>
                  <a:srgbClr val="FFFFFF"/>
                </a:solidFill>
                <a:latin typeface="Verdana"/>
                <a:cs typeface="Verdana"/>
              </a:rPr>
              <a:t>Est.</a:t>
            </a:r>
            <a:endParaRPr sz="3572">
              <a:latin typeface="Verdana"/>
              <a:cs typeface="Verdana"/>
            </a:endParaRPr>
          </a:p>
          <a:p>
            <a:pPr marL="1745" algn="ctr">
              <a:spcBef>
                <a:spcPts val="934"/>
              </a:spcBef>
            </a:pPr>
            <a:r>
              <a:rPr sz="2061" spc="89" dirty="0">
                <a:solidFill>
                  <a:srgbClr val="7B0217"/>
                </a:solidFill>
                <a:latin typeface="Lucida Sans Unicode"/>
                <a:cs typeface="Lucida Sans Unicode"/>
              </a:rPr>
              <a:t>Operates</a:t>
            </a:r>
            <a:r>
              <a:rPr sz="2061" spc="-69" dirty="0">
                <a:solidFill>
                  <a:srgbClr val="7B0217"/>
                </a:solidFill>
                <a:latin typeface="Lucida Sans Unicode"/>
                <a:cs typeface="Lucida Sans Unicode"/>
              </a:rPr>
              <a:t> </a:t>
            </a:r>
            <a:r>
              <a:rPr sz="2061" spc="69" dirty="0">
                <a:solidFill>
                  <a:srgbClr val="7B0217"/>
                </a:solidFill>
                <a:latin typeface="Lucida Sans Unicode"/>
                <a:cs typeface="Lucida Sans Unicode"/>
              </a:rPr>
              <a:t>under</a:t>
            </a:r>
            <a:r>
              <a:rPr sz="2061" spc="-27" dirty="0">
                <a:solidFill>
                  <a:srgbClr val="7B0217"/>
                </a:solidFill>
                <a:latin typeface="Lucida Sans Unicode"/>
                <a:cs typeface="Lucida Sans Unicode"/>
              </a:rPr>
              <a:t> </a:t>
            </a:r>
            <a:r>
              <a:rPr sz="2061" spc="-213" dirty="0">
                <a:solidFill>
                  <a:srgbClr val="7B0217"/>
                </a:solidFill>
                <a:latin typeface="Lucida Sans Unicode"/>
                <a:cs typeface="Lucida Sans Unicode"/>
              </a:rPr>
              <a:t>410</a:t>
            </a:r>
            <a:r>
              <a:rPr sz="2061" spc="-76" dirty="0">
                <a:solidFill>
                  <a:srgbClr val="7B0217"/>
                </a:solidFill>
                <a:latin typeface="Lucida Sans Unicode"/>
                <a:cs typeface="Lucida Sans Unicode"/>
              </a:rPr>
              <a:t> </a:t>
            </a:r>
            <a:r>
              <a:rPr sz="2061" spc="-69" dirty="0">
                <a:solidFill>
                  <a:srgbClr val="7B0217"/>
                </a:solidFill>
                <a:latin typeface="Lucida Sans Unicode"/>
                <a:cs typeface="Lucida Sans Unicode"/>
              </a:rPr>
              <a:t>I</a:t>
            </a:r>
            <a:endParaRPr sz="2061">
              <a:latin typeface="Lucida Sans Unicode"/>
              <a:cs typeface="Lucida Sans Unicode"/>
            </a:endParaRPr>
          </a:p>
          <a:p>
            <a:pPr algn="ctr">
              <a:spcBef>
                <a:spcPts val="69"/>
              </a:spcBef>
            </a:pPr>
            <a:r>
              <a:rPr sz="2061" spc="82" dirty="0">
                <a:solidFill>
                  <a:srgbClr val="7B0217"/>
                </a:solidFill>
                <a:latin typeface="Lucida Sans Unicode"/>
                <a:cs typeface="Lucida Sans Unicode"/>
              </a:rPr>
              <a:t>AC</a:t>
            </a:r>
            <a:r>
              <a:rPr sz="2061" spc="-48" dirty="0">
                <a:solidFill>
                  <a:srgbClr val="7B0217"/>
                </a:solidFill>
                <a:latin typeface="Lucida Sans Unicode"/>
                <a:cs typeface="Lucida Sans Unicode"/>
              </a:rPr>
              <a:t> </a:t>
            </a:r>
            <a:r>
              <a:rPr sz="2061" spc="-103" dirty="0">
                <a:solidFill>
                  <a:srgbClr val="7B0217"/>
                </a:solidFill>
                <a:latin typeface="Lucida Sans Unicode"/>
                <a:cs typeface="Lucida Sans Unicode"/>
              </a:rPr>
              <a:t>7-</a:t>
            </a:r>
            <a:r>
              <a:rPr sz="2061" spc="-27" dirty="0">
                <a:solidFill>
                  <a:srgbClr val="7B0217"/>
                </a:solidFill>
                <a:latin typeface="Lucida Sans Unicode"/>
                <a:cs typeface="Lucida Sans Unicode"/>
              </a:rPr>
              <a:t>24</a:t>
            </a:r>
            <a:r>
              <a:rPr sz="2061" spc="-55" dirty="0">
                <a:solidFill>
                  <a:srgbClr val="7B0217"/>
                </a:solidFill>
                <a:latin typeface="Lucida Sans Unicode"/>
                <a:cs typeface="Lucida Sans Unicode"/>
              </a:rPr>
              <a:t> </a:t>
            </a:r>
            <a:r>
              <a:rPr sz="2061" spc="110" dirty="0">
                <a:solidFill>
                  <a:srgbClr val="7B0217"/>
                </a:solidFill>
                <a:latin typeface="Lucida Sans Unicode"/>
                <a:cs typeface="Lucida Sans Unicode"/>
              </a:rPr>
              <a:t>&amp;</a:t>
            </a:r>
            <a:r>
              <a:rPr sz="2061" spc="-48" dirty="0">
                <a:solidFill>
                  <a:srgbClr val="7B0217"/>
                </a:solidFill>
                <a:latin typeface="Lucida Sans Unicode"/>
                <a:cs typeface="Lucida Sans Unicode"/>
              </a:rPr>
              <a:t> </a:t>
            </a:r>
            <a:r>
              <a:rPr sz="2061" dirty="0">
                <a:solidFill>
                  <a:srgbClr val="7B0217"/>
                </a:solidFill>
                <a:latin typeface="Lucida Sans Unicode"/>
                <a:cs typeface="Lucida Sans Unicode"/>
              </a:rPr>
              <a:t>IC</a:t>
            </a:r>
            <a:r>
              <a:rPr sz="2061" spc="-27" dirty="0">
                <a:solidFill>
                  <a:srgbClr val="7B0217"/>
                </a:solidFill>
                <a:latin typeface="Lucida Sans Unicode"/>
                <a:cs typeface="Lucida Sans Unicode"/>
              </a:rPr>
              <a:t> </a:t>
            </a:r>
            <a:r>
              <a:rPr sz="2061" spc="-227" dirty="0">
                <a:solidFill>
                  <a:srgbClr val="7B0217"/>
                </a:solidFill>
                <a:latin typeface="Lucida Sans Unicode"/>
                <a:cs typeface="Lucida Sans Unicode"/>
              </a:rPr>
              <a:t>16-</a:t>
            </a:r>
            <a:r>
              <a:rPr sz="2061" spc="-48" dirty="0">
                <a:solidFill>
                  <a:srgbClr val="7B0217"/>
                </a:solidFill>
                <a:latin typeface="Lucida Sans Unicode"/>
                <a:cs typeface="Lucida Sans Unicode"/>
              </a:rPr>
              <a:t>42-</a:t>
            </a:r>
            <a:r>
              <a:rPr sz="2061" spc="-69" dirty="0">
                <a:solidFill>
                  <a:srgbClr val="7B0217"/>
                </a:solidFill>
                <a:latin typeface="Lucida Sans Unicode"/>
                <a:cs typeface="Lucida Sans Unicode"/>
              </a:rPr>
              <a:t>5</a:t>
            </a:r>
            <a:endParaRPr sz="2061">
              <a:latin typeface="Lucida Sans Unicode"/>
              <a:cs typeface="Lucida Sans Unicode"/>
            </a:endParaRPr>
          </a:p>
        </p:txBody>
      </p:sp>
      <p:sp>
        <p:nvSpPr>
          <p:cNvPr id="51" name="object 5">
            <a:extLst>
              <a:ext uri="{FF2B5EF4-FFF2-40B4-BE49-F238E27FC236}">
                <a16:creationId xmlns:a16="http://schemas.microsoft.com/office/drawing/2014/main" id="{13003DC1-4732-6272-A18F-A00F8C4501AE}"/>
              </a:ext>
            </a:extLst>
          </p:cNvPr>
          <p:cNvSpPr txBox="1"/>
          <p:nvPr/>
        </p:nvSpPr>
        <p:spPr>
          <a:xfrm>
            <a:off x="9363862" y="4425653"/>
            <a:ext cx="2787945" cy="2067852"/>
          </a:xfrm>
          <a:prstGeom prst="rect">
            <a:avLst/>
          </a:prstGeom>
        </p:spPr>
        <p:txBody>
          <a:bodyPr vert="horz" wrap="square" lIns="0" tIns="24425" rIns="0" bIns="0" rtlCol="0">
            <a:spAutoFit/>
          </a:bodyPr>
          <a:lstStyle/>
          <a:p>
            <a:pPr marL="1745" algn="ctr">
              <a:spcBef>
                <a:spcPts val="192"/>
              </a:spcBef>
            </a:pPr>
            <a:r>
              <a:rPr sz="3572" spc="124" dirty="0">
                <a:solidFill>
                  <a:srgbClr val="FFFFFF"/>
                </a:solidFill>
                <a:latin typeface="Verdana"/>
                <a:cs typeface="Verdana"/>
              </a:rPr>
              <a:t>HBV</a:t>
            </a:r>
            <a:endParaRPr sz="3572">
              <a:latin typeface="Verdana"/>
              <a:cs typeface="Verdana"/>
            </a:endParaRPr>
          </a:p>
          <a:p>
            <a:pPr marL="872" algn="ctr">
              <a:lnSpc>
                <a:spcPts val="4121"/>
              </a:lnSpc>
              <a:spcBef>
                <a:spcPts val="62"/>
              </a:spcBef>
            </a:pPr>
            <a:r>
              <a:rPr sz="3572" spc="-14" dirty="0">
                <a:solidFill>
                  <a:srgbClr val="FFFFFF"/>
                </a:solidFill>
                <a:latin typeface="Verdana"/>
                <a:cs typeface="Verdana"/>
              </a:rPr>
              <a:t>Vendor</a:t>
            </a:r>
            <a:endParaRPr sz="3572">
              <a:latin typeface="Verdana"/>
              <a:cs typeface="Verdana"/>
            </a:endParaRPr>
          </a:p>
          <a:p>
            <a:pPr algn="ctr">
              <a:lnSpc>
                <a:spcPts val="2308"/>
              </a:lnSpc>
            </a:pPr>
            <a:r>
              <a:rPr sz="2061" spc="89" dirty="0">
                <a:solidFill>
                  <a:srgbClr val="7B0217"/>
                </a:solidFill>
                <a:latin typeface="Lucida Sans Unicode"/>
                <a:cs typeface="Lucida Sans Unicode"/>
              </a:rPr>
              <a:t>Operates</a:t>
            </a:r>
            <a:r>
              <a:rPr sz="2061" spc="-69" dirty="0">
                <a:solidFill>
                  <a:srgbClr val="7B0217"/>
                </a:solidFill>
                <a:latin typeface="Lucida Sans Unicode"/>
                <a:cs typeface="Lucida Sans Unicode"/>
              </a:rPr>
              <a:t> </a:t>
            </a:r>
            <a:r>
              <a:rPr sz="2061" spc="41" dirty="0">
                <a:solidFill>
                  <a:srgbClr val="7B0217"/>
                </a:solidFill>
                <a:latin typeface="Lucida Sans Unicode"/>
                <a:cs typeface="Lucida Sans Unicode"/>
              </a:rPr>
              <a:t>under</a:t>
            </a:r>
            <a:endParaRPr sz="2061">
              <a:latin typeface="Lucida Sans Unicode"/>
              <a:cs typeface="Lucida Sans Unicode"/>
            </a:endParaRPr>
          </a:p>
          <a:p>
            <a:pPr marL="1745" algn="ctr">
              <a:spcBef>
                <a:spcPts val="69"/>
              </a:spcBef>
            </a:pPr>
            <a:r>
              <a:rPr sz="2061" dirty="0">
                <a:solidFill>
                  <a:srgbClr val="7B0217"/>
                </a:solidFill>
                <a:latin typeface="Lucida Sans Unicode"/>
                <a:cs typeface="Lucida Sans Unicode"/>
              </a:rPr>
              <a:t>IC</a:t>
            </a:r>
            <a:r>
              <a:rPr sz="2061" spc="96" dirty="0">
                <a:solidFill>
                  <a:srgbClr val="7B0217"/>
                </a:solidFill>
                <a:latin typeface="Lucida Sans Unicode"/>
                <a:cs typeface="Lucida Sans Unicode"/>
              </a:rPr>
              <a:t> </a:t>
            </a:r>
            <a:r>
              <a:rPr sz="2061" spc="-227" dirty="0">
                <a:solidFill>
                  <a:srgbClr val="7B0217"/>
                </a:solidFill>
                <a:latin typeface="Lucida Sans Unicode"/>
                <a:cs typeface="Lucida Sans Unicode"/>
              </a:rPr>
              <a:t>16-</a:t>
            </a:r>
            <a:r>
              <a:rPr sz="2061" spc="-48" dirty="0">
                <a:solidFill>
                  <a:srgbClr val="7B0217"/>
                </a:solidFill>
                <a:latin typeface="Lucida Sans Unicode"/>
                <a:cs typeface="Lucida Sans Unicode"/>
              </a:rPr>
              <a:t>42-</a:t>
            </a:r>
            <a:r>
              <a:rPr sz="2061" spc="-14" dirty="0">
                <a:solidFill>
                  <a:srgbClr val="7B0217"/>
                </a:solidFill>
                <a:latin typeface="Lucida Sans Unicode"/>
                <a:cs typeface="Lucida Sans Unicode"/>
              </a:rPr>
              <a:t>5-</a:t>
            </a:r>
            <a:r>
              <a:rPr sz="2061" spc="-34" dirty="0">
                <a:solidFill>
                  <a:srgbClr val="7B0217"/>
                </a:solidFill>
                <a:latin typeface="Lucida Sans Unicode"/>
                <a:cs typeface="Lucida Sans Unicode"/>
              </a:rPr>
              <a:t>29</a:t>
            </a:r>
            <a:endParaRPr sz="2061">
              <a:latin typeface="Lucida Sans Unicode"/>
              <a:cs typeface="Lucida Sans Unicode"/>
            </a:endParaRPr>
          </a:p>
          <a:p>
            <a:pPr algn="ctr">
              <a:spcBef>
                <a:spcPts val="62"/>
              </a:spcBef>
            </a:pPr>
            <a:r>
              <a:rPr sz="2061" spc="96" dirty="0">
                <a:solidFill>
                  <a:srgbClr val="7B0217"/>
                </a:solidFill>
                <a:latin typeface="Lucida Sans Unicode"/>
                <a:cs typeface="Lucida Sans Unicode"/>
              </a:rPr>
              <a:t>Home</a:t>
            </a:r>
            <a:r>
              <a:rPr sz="2061" spc="-76" dirty="0">
                <a:solidFill>
                  <a:srgbClr val="7B0217"/>
                </a:solidFill>
                <a:latin typeface="Lucida Sans Unicode"/>
                <a:cs typeface="Lucida Sans Unicode"/>
              </a:rPr>
              <a:t> </a:t>
            </a:r>
            <a:r>
              <a:rPr sz="2061" spc="137" dirty="0">
                <a:solidFill>
                  <a:srgbClr val="7B0217"/>
                </a:solidFill>
                <a:latin typeface="Lucida Sans Unicode"/>
                <a:cs typeface="Lucida Sans Unicode"/>
              </a:rPr>
              <a:t>Based</a:t>
            </a:r>
            <a:r>
              <a:rPr sz="2061" spc="-55" dirty="0">
                <a:solidFill>
                  <a:srgbClr val="7B0217"/>
                </a:solidFill>
                <a:latin typeface="Lucida Sans Unicode"/>
                <a:cs typeface="Lucida Sans Unicode"/>
              </a:rPr>
              <a:t> </a:t>
            </a:r>
            <a:r>
              <a:rPr sz="2061" spc="55" dirty="0">
                <a:solidFill>
                  <a:srgbClr val="7B0217"/>
                </a:solidFill>
                <a:latin typeface="Lucida Sans Unicode"/>
                <a:cs typeface="Lucida Sans Unicode"/>
              </a:rPr>
              <a:t>Vendor</a:t>
            </a:r>
            <a:endParaRPr sz="2061">
              <a:latin typeface="Lucida Sans Unicode"/>
              <a:cs typeface="Lucida Sans Unicode"/>
            </a:endParaRPr>
          </a:p>
        </p:txBody>
      </p:sp>
      <p:grpSp>
        <p:nvGrpSpPr>
          <p:cNvPr id="52" name="object 6">
            <a:extLst>
              <a:ext uri="{FF2B5EF4-FFF2-40B4-BE49-F238E27FC236}">
                <a16:creationId xmlns:a16="http://schemas.microsoft.com/office/drawing/2014/main" id="{23F2A560-5D5F-052E-DD54-481E4C8BC5DA}"/>
              </a:ext>
            </a:extLst>
          </p:cNvPr>
          <p:cNvGrpSpPr/>
          <p:nvPr/>
        </p:nvGrpSpPr>
        <p:grpSpPr>
          <a:xfrm>
            <a:off x="9982173" y="2396969"/>
            <a:ext cx="1551863" cy="1744646"/>
            <a:chOff x="7266431" y="2802127"/>
            <a:chExt cx="1129665" cy="1270000"/>
          </a:xfrm>
        </p:grpSpPr>
        <p:pic>
          <p:nvPicPr>
            <p:cNvPr id="53" name="object 7">
              <a:extLst>
                <a:ext uri="{FF2B5EF4-FFF2-40B4-BE49-F238E27FC236}">
                  <a16:creationId xmlns:a16="http://schemas.microsoft.com/office/drawing/2014/main" id="{1EB62157-3AC8-0E4A-BB61-7F43CA81519C}"/>
                </a:ext>
              </a:extLst>
            </p:cNvPr>
            <p:cNvPicPr/>
            <p:nvPr/>
          </p:nvPicPr>
          <p:blipFill>
            <a:blip r:embed="rId10" cstate="print"/>
            <a:stretch>
              <a:fillRect/>
            </a:stretch>
          </p:blipFill>
          <p:spPr>
            <a:xfrm>
              <a:off x="7266431" y="2802127"/>
              <a:ext cx="1129283" cy="1270000"/>
            </a:xfrm>
            <a:prstGeom prst="rect">
              <a:avLst/>
            </a:prstGeom>
          </p:spPr>
        </p:pic>
        <p:pic>
          <p:nvPicPr>
            <p:cNvPr id="54" name="object 8">
              <a:extLst>
                <a:ext uri="{FF2B5EF4-FFF2-40B4-BE49-F238E27FC236}">
                  <a16:creationId xmlns:a16="http://schemas.microsoft.com/office/drawing/2014/main" id="{12C4C9F4-FDE7-A9F0-CD5E-62A4B74D96C4}"/>
                </a:ext>
              </a:extLst>
            </p:cNvPr>
            <p:cNvPicPr/>
            <p:nvPr/>
          </p:nvPicPr>
          <p:blipFill>
            <a:blip r:embed="rId11" cstate="print"/>
            <a:stretch>
              <a:fillRect/>
            </a:stretch>
          </p:blipFill>
          <p:spPr>
            <a:xfrm>
              <a:off x="7933943" y="3166872"/>
              <a:ext cx="91439" cy="86867"/>
            </a:xfrm>
            <a:prstGeom prst="rect">
              <a:avLst/>
            </a:prstGeom>
          </p:spPr>
        </p:pic>
        <p:pic>
          <p:nvPicPr>
            <p:cNvPr id="55" name="object 9">
              <a:extLst>
                <a:ext uri="{FF2B5EF4-FFF2-40B4-BE49-F238E27FC236}">
                  <a16:creationId xmlns:a16="http://schemas.microsoft.com/office/drawing/2014/main" id="{2E153CFB-9374-BF06-3384-7B47F2982B98}"/>
                </a:ext>
              </a:extLst>
            </p:cNvPr>
            <p:cNvPicPr/>
            <p:nvPr/>
          </p:nvPicPr>
          <p:blipFill>
            <a:blip r:embed="rId12" cstate="print"/>
            <a:stretch>
              <a:fillRect/>
            </a:stretch>
          </p:blipFill>
          <p:spPr>
            <a:xfrm>
              <a:off x="7763256" y="3512820"/>
              <a:ext cx="123444" cy="158496"/>
            </a:xfrm>
            <a:prstGeom prst="rect">
              <a:avLst/>
            </a:prstGeom>
          </p:spPr>
        </p:pic>
        <p:sp>
          <p:nvSpPr>
            <p:cNvPr id="56" name="object 10">
              <a:extLst>
                <a:ext uri="{FF2B5EF4-FFF2-40B4-BE49-F238E27FC236}">
                  <a16:creationId xmlns:a16="http://schemas.microsoft.com/office/drawing/2014/main" id="{10545449-FFBA-5E3B-B454-C49924104012}"/>
                </a:ext>
              </a:extLst>
            </p:cNvPr>
            <p:cNvSpPr/>
            <p:nvPr/>
          </p:nvSpPr>
          <p:spPr>
            <a:xfrm>
              <a:off x="7558278" y="3134867"/>
              <a:ext cx="528955" cy="536575"/>
            </a:xfrm>
            <a:custGeom>
              <a:avLst/>
              <a:gdLst/>
              <a:ahLst/>
              <a:cxnLst/>
              <a:rect l="l" t="t" r="r" b="b"/>
              <a:pathLst>
                <a:path w="528954" h="536575">
                  <a:moveTo>
                    <a:pt x="296418" y="219456"/>
                  </a:moveTo>
                  <a:lnTo>
                    <a:pt x="233934" y="219456"/>
                  </a:lnTo>
                  <a:lnTo>
                    <a:pt x="233934" y="283464"/>
                  </a:lnTo>
                  <a:lnTo>
                    <a:pt x="296418" y="283464"/>
                  </a:lnTo>
                  <a:lnTo>
                    <a:pt x="296418" y="219456"/>
                  </a:lnTo>
                  <a:close/>
                </a:path>
                <a:path w="528954" h="536575">
                  <a:moveTo>
                    <a:pt x="467106" y="289572"/>
                  </a:moveTo>
                  <a:lnTo>
                    <a:pt x="326898" y="167424"/>
                  </a:lnTo>
                  <a:lnTo>
                    <a:pt x="326898" y="195084"/>
                  </a:lnTo>
                  <a:lnTo>
                    <a:pt x="326898" y="307860"/>
                  </a:lnTo>
                  <a:lnTo>
                    <a:pt x="320802" y="313956"/>
                  </a:lnTo>
                  <a:lnTo>
                    <a:pt x="209550" y="313956"/>
                  </a:lnTo>
                  <a:lnTo>
                    <a:pt x="203454" y="307860"/>
                  </a:lnTo>
                  <a:lnTo>
                    <a:pt x="203454" y="195084"/>
                  </a:lnTo>
                  <a:lnTo>
                    <a:pt x="209550" y="188988"/>
                  </a:lnTo>
                  <a:lnTo>
                    <a:pt x="320802" y="188988"/>
                  </a:lnTo>
                  <a:lnTo>
                    <a:pt x="326898" y="195084"/>
                  </a:lnTo>
                  <a:lnTo>
                    <a:pt x="326898" y="167424"/>
                  </a:lnTo>
                  <a:lnTo>
                    <a:pt x="265938" y="114312"/>
                  </a:lnTo>
                  <a:lnTo>
                    <a:pt x="61722" y="289572"/>
                  </a:lnTo>
                  <a:lnTo>
                    <a:pt x="61722" y="530364"/>
                  </a:lnTo>
                  <a:lnTo>
                    <a:pt x="67818" y="536460"/>
                  </a:lnTo>
                  <a:lnTo>
                    <a:pt x="172974" y="536460"/>
                  </a:lnTo>
                  <a:lnTo>
                    <a:pt x="172974" y="353580"/>
                  </a:lnTo>
                  <a:lnTo>
                    <a:pt x="179070" y="345960"/>
                  </a:lnTo>
                  <a:lnTo>
                    <a:pt x="203454" y="345960"/>
                  </a:lnTo>
                  <a:lnTo>
                    <a:pt x="326898" y="345960"/>
                  </a:lnTo>
                  <a:lnTo>
                    <a:pt x="351282" y="345960"/>
                  </a:lnTo>
                  <a:lnTo>
                    <a:pt x="358902" y="353580"/>
                  </a:lnTo>
                  <a:lnTo>
                    <a:pt x="358902" y="536460"/>
                  </a:lnTo>
                  <a:lnTo>
                    <a:pt x="459486" y="536460"/>
                  </a:lnTo>
                  <a:lnTo>
                    <a:pt x="467106" y="530364"/>
                  </a:lnTo>
                  <a:lnTo>
                    <a:pt x="467106" y="289572"/>
                  </a:lnTo>
                  <a:close/>
                </a:path>
                <a:path w="528954" h="536575">
                  <a:moveTo>
                    <a:pt x="528751" y="238582"/>
                  </a:moveTo>
                  <a:lnTo>
                    <a:pt x="528637" y="228028"/>
                  </a:lnTo>
                  <a:lnTo>
                    <a:pt x="524802" y="217766"/>
                  </a:lnTo>
                  <a:lnTo>
                    <a:pt x="517398" y="208788"/>
                  </a:lnTo>
                  <a:lnTo>
                    <a:pt x="285750" y="7620"/>
                  </a:lnTo>
                  <a:lnTo>
                    <a:pt x="279654" y="1524"/>
                  </a:lnTo>
                  <a:lnTo>
                    <a:pt x="273558" y="0"/>
                  </a:lnTo>
                  <a:lnTo>
                    <a:pt x="265938" y="0"/>
                  </a:lnTo>
                  <a:lnTo>
                    <a:pt x="258318" y="0"/>
                  </a:lnTo>
                  <a:lnTo>
                    <a:pt x="250698" y="1524"/>
                  </a:lnTo>
                  <a:lnTo>
                    <a:pt x="246126" y="7620"/>
                  </a:lnTo>
                  <a:lnTo>
                    <a:pt x="11430" y="208788"/>
                  </a:lnTo>
                  <a:lnTo>
                    <a:pt x="3429" y="218909"/>
                  </a:lnTo>
                  <a:lnTo>
                    <a:pt x="0" y="230314"/>
                  </a:lnTo>
                  <a:lnTo>
                    <a:pt x="1143" y="242011"/>
                  </a:lnTo>
                  <a:lnTo>
                    <a:pt x="31242" y="265176"/>
                  </a:lnTo>
                  <a:lnTo>
                    <a:pt x="38862" y="265176"/>
                  </a:lnTo>
                  <a:lnTo>
                    <a:pt x="44958" y="262128"/>
                  </a:lnTo>
                  <a:lnTo>
                    <a:pt x="51054" y="257556"/>
                  </a:lnTo>
                  <a:lnTo>
                    <a:pt x="265938" y="73152"/>
                  </a:lnTo>
                  <a:lnTo>
                    <a:pt x="477774" y="257556"/>
                  </a:lnTo>
                  <a:lnTo>
                    <a:pt x="483870" y="262128"/>
                  </a:lnTo>
                  <a:lnTo>
                    <a:pt x="489966" y="265176"/>
                  </a:lnTo>
                  <a:lnTo>
                    <a:pt x="497586" y="265176"/>
                  </a:lnTo>
                  <a:lnTo>
                    <a:pt x="505510" y="264058"/>
                  </a:lnTo>
                  <a:lnTo>
                    <a:pt x="513016" y="260794"/>
                  </a:lnTo>
                  <a:lnTo>
                    <a:pt x="519658" y="255536"/>
                  </a:lnTo>
                  <a:lnTo>
                    <a:pt x="525018" y="248412"/>
                  </a:lnTo>
                  <a:lnTo>
                    <a:pt x="528751" y="238582"/>
                  </a:lnTo>
                  <a:close/>
                </a:path>
              </a:pathLst>
            </a:custGeom>
            <a:solidFill>
              <a:srgbClr val="FFFFFF"/>
            </a:solidFill>
          </p:spPr>
          <p:txBody>
            <a:bodyPr wrap="square" lIns="0" tIns="0" rIns="0" bIns="0" rtlCol="0"/>
            <a:lstStyle/>
            <a:p>
              <a:endParaRPr/>
            </a:p>
          </p:txBody>
        </p:sp>
      </p:grpSp>
      <p:grpSp>
        <p:nvGrpSpPr>
          <p:cNvPr id="57" name="object 11">
            <a:extLst>
              <a:ext uri="{FF2B5EF4-FFF2-40B4-BE49-F238E27FC236}">
                <a16:creationId xmlns:a16="http://schemas.microsoft.com/office/drawing/2014/main" id="{D20A7077-724D-0E60-A56E-710B4125D37F}"/>
              </a:ext>
            </a:extLst>
          </p:cNvPr>
          <p:cNvGrpSpPr/>
          <p:nvPr/>
        </p:nvGrpSpPr>
        <p:grpSpPr>
          <a:xfrm>
            <a:off x="2286188" y="2396969"/>
            <a:ext cx="1551863" cy="1744646"/>
            <a:chOff x="1664207" y="2802127"/>
            <a:chExt cx="1129665" cy="1270000"/>
          </a:xfrm>
        </p:grpSpPr>
        <p:pic>
          <p:nvPicPr>
            <p:cNvPr id="58" name="object 12">
              <a:extLst>
                <a:ext uri="{FF2B5EF4-FFF2-40B4-BE49-F238E27FC236}">
                  <a16:creationId xmlns:a16="http://schemas.microsoft.com/office/drawing/2014/main" id="{DDCDDC96-87CC-0A66-031B-7384ABE556CA}"/>
                </a:ext>
              </a:extLst>
            </p:cNvPr>
            <p:cNvPicPr/>
            <p:nvPr/>
          </p:nvPicPr>
          <p:blipFill>
            <a:blip r:embed="rId13" cstate="print"/>
            <a:stretch>
              <a:fillRect/>
            </a:stretch>
          </p:blipFill>
          <p:spPr>
            <a:xfrm>
              <a:off x="1664207" y="2802127"/>
              <a:ext cx="1129283" cy="1270000"/>
            </a:xfrm>
            <a:prstGeom prst="rect">
              <a:avLst/>
            </a:prstGeom>
          </p:spPr>
        </p:pic>
        <p:sp>
          <p:nvSpPr>
            <p:cNvPr id="59" name="object 13">
              <a:extLst>
                <a:ext uri="{FF2B5EF4-FFF2-40B4-BE49-F238E27FC236}">
                  <a16:creationId xmlns:a16="http://schemas.microsoft.com/office/drawing/2014/main" id="{6A77F16E-0737-E31F-5504-26A87DAD8244}"/>
                </a:ext>
              </a:extLst>
            </p:cNvPr>
            <p:cNvSpPr/>
            <p:nvPr/>
          </p:nvSpPr>
          <p:spPr>
            <a:xfrm>
              <a:off x="1958340" y="3166871"/>
              <a:ext cx="513715" cy="486409"/>
            </a:xfrm>
            <a:custGeom>
              <a:avLst/>
              <a:gdLst/>
              <a:ahLst/>
              <a:cxnLst/>
              <a:rect l="l" t="t" r="r" b="b"/>
              <a:pathLst>
                <a:path w="513714" h="486410">
                  <a:moveTo>
                    <a:pt x="141732" y="327660"/>
                  </a:moveTo>
                  <a:lnTo>
                    <a:pt x="106680" y="327660"/>
                  </a:lnTo>
                  <a:lnTo>
                    <a:pt x="106680" y="359664"/>
                  </a:lnTo>
                  <a:lnTo>
                    <a:pt x="141732" y="359664"/>
                  </a:lnTo>
                  <a:lnTo>
                    <a:pt x="141732" y="327660"/>
                  </a:lnTo>
                  <a:close/>
                </a:path>
                <a:path w="513714" h="486410">
                  <a:moveTo>
                    <a:pt x="207264" y="327660"/>
                  </a:moveTo>
                  <a:lnTo>
                    <a:pt x="175260" y="327660"/>
                  </a:lnTo>
                  <a:lnTo>
                    <a:pt x="175260" y="359664"/>
                  </a:lnTo>
                  <a:lnTo>
                    <a:pt x="207264" y="359664"/>
                  </a:lnTo>
                  <a:lnTo>
                    <a:pt x="207264" y="327660"/>
                  </a:lnTo>
                  <a:close/>
                </a:path>
                <a:path w="513714" h="486410">
                  <a:moveTo>
                    <a:pt x="274320" y="327660"/>
                  </a:moveTo>
                  <a:lnTo>
                    <a:pt x="240792" y="327660"/>
                  </a:lnTo>
                  <a:lnTo>
                    <a:pt x="240792" y="359664"/>
                  </a:lnTo>
                  <a:lnTo>
                    <a:pt x="274320" y="359664"/>
                  </a:lnTo>
                  <a:lnTo>
                    <a:pt x="274320" y="327660"/>
                  </a:lnTo>
                  <a:close/>
                </a:path>
                <a:path w="513714" h="486410">
                  <a:moveTo>
                    <a:pt x="341376" y="327660"/>
                  </a:moveTo>
                  <a:lnTo>
                    <a:pt x="309372" y="327660"/>
                  </a:lnTo>
                  <a:lnTo>
                    <a:pt x="309372" y="359664"/>
                  </a:lnTo>
                  <a:lnTo>
                    <a:pt x="341376" y="359664"/>
                  </a:lnTo>
                  <a:lnTo>
                    <a:pt x="341376" y="327660"/>
                  </a:lnTo>
                  <a:close/>
                </a:path>
                <a:path w="513714" h="486410">
                  <a:moveTo>
                    <a:pt x="408432" y="327660"/>
                  </a:moveTo>
                  <a:lnTo>
                    <a:pt x="374904" y="327660"/>
                  </a:lnTo>
                  <a:lnTo>
                    <a:pt x="374904" y="359664"/>
                  </a:lnTo>
                  <a:lnTo>
                    <a:pt x="408432" y="359664"/>
                  </a:lnTo>
                  <a:lnTo>
                    <a:pt x="408432" y="327660"/>
                  </a:lnTo>
                  <a:close/>
                </a:path>
                <a:path w="513714" h="486410">
                  <a:moveTo>
                    <a:pt x="456438" y="30480"/>
                  </a:moveTo>
                  <a:lnTo>
                    <a:pt x="454761" y="23812"/>
                  </a:lnTo>
                  <a:lnTo>
                    <a:pt x="451104" y="18288"/>
                  </a:lnTo>
                  <a:lnTo>
                    <a:pt x="445008" y="15240"/>
                  </a:lnTo>
                  <a:lnTo>
                    <a:pt x="435864" y="15240"/>
                  </a:lnTo>
                  <a:lnTo>
                    <a:pt x="431292" y="16764"/>
                  </a:lnTo>
                  <a:lnTo>
                    <a:pt x="426720" y="19812"/>
                  </a:lnTo>
                  <a:lnTo>
                    <a:pt x="420624" y="27432"/>
                  </a:lnTo>
                  <a:lnTo>
                    <a:pt x="414528" y="30480"/>
                  </a:lnTo>
                  <a:lnTo>
                    <a:pt x="399288" y="30480"/>
                  </a:lnTo>
                  <a:lnTo>
                    <a:pt x="393192" y="27432"/>
                  </a:lnTo>
                  <a:lnTo>
                    <a:pt x="387096" y="19812"/>
                  </a:lnTo>
                  <a:lnTo>
                    <a:pt x="376275" y="10934"/>
                  </a:lnTo>
                  <a:lnTo>
                    <a:pt x="364617" y="4762"/>
                  </a:lnTo>
                  <a:lnTo>
                    <a:pt x="352374" y="1168"/>
                  </a:lnTo>
                  <a:lnTo>
                    <a:pt x="339852" y="0"/>
                  </a:lnTo>
                  <a:lnTo>
                    <a:pt x="327558" y="1168"/>
                  </a:lnTo>
                  <a:lnTo>
                    <a:pt x="294132" y="19812"/>
                  </a:lnTo>
                  <a:lnTo>
                    <a:pt x="289750" y="31242"/>
                  </a:lnTo>
                  <a:lnTo>
                    <a:pt x="291769" y="37388"/>
                  </a:lnTo>
                  <a:lnTo>
                    <a:pt x="295656" y="42672"/>
                  </a:lnTo>
                  <a:lnTo>
                    <a:pt x="300228" y="45720"/>
                  </a:lnTo>
                  <a:lnTo>
                    <a:pt x="303276" y="47244"/>
                  </a:lnTo>
                  <a:lnTo>
                    <a:pt x="310896" y="47244"/>
                  </a:lnTo>
                  <a:lnTo>
                    <a:pt x="315468" y="45720"/>
                  </a:lnTo>
                  <a:lnTo>
                    <a:pt x="318516" y="42672"/>
                  </a:lnTo>
                  <a:lnTo>
                    <a:pt x="324612" y="35052"/>
                  </a:lnTo>
                  <a:lnTo>
                    <a:pt x="332232" y="32004"/>
                  </a:lnTo>
                  <a:lnTo>
                    <a:pt x="347472" y="32004"/>
                  </a:lnTo>
                  <a:lnTo>
                    <a:pt x="355092" y="35052"/>
                  </a:lnTo>
                  <a:lnTo>
                    <a:pt x="361188" y="42672"/>
                  </a:lnTo>
                  <a:lnTo>
                    <a:pt x="371106" y="50914"/>
                  </a:lnTo>
                  <a:lnTo>
                    <a:pt x="382333" y="57150"/>
                  </a:lnTo>
                  <a:lnTo>
                    <a:pt x="394398" y="61112"/>
                  </a:lnTo>
                  <a:lnTo>
                    <a:pt x="406908" y="62484"/>
                  </a:lnTo>
                  <a:lnTo>
                    <a:pt x="419404" y="61328"/>
                  </a:lnTo>
                  <a:lnTo>
                    <a:pt x="431482" y="57721"/>
                  </a:lnTo>
                  <a:lnTo>
                    <a:pt x="442696" y="51562"/>
                  </a:lnTo>
                  <a:lnTo>
                    <a:pt x="452628" y="42672"/>
                  </a:lnTo>
                  <a:lnTo>
                    <a:pt x="455815" y="37147"/>
                  </a:lnTo>
                  <a:lnTo>
                    <a:pt x="456438" y="30480"/>
                  </a:lnTo>
                  <a:close/>
                </a:path>
                <a:path w="513714" h="486410">
                  <a:moveTo>
                    <a:pt x="513588" y="240804"/>
                  </a:moveTo>
                  <a:lnTo>
                    <a:pt x="505968" y="231660"/>
                  </a:lnTo>
                  <a:lnTo>
                    <a:pt x="441960" y="231660"/>
                  </a:lnTo>
                  <a:lnTo>
                    <a:pt x="441960" y="303288"/>
                  </a:lnTo>
                  <a:lnTo>
                    <a:pt x="441960" y="385584"/>
                  </a:lnTo>
                  <a:lnTo>
                    <a:pt x="434340" y="393204"/>
                  </a:lnTo>
                  <a:lnTo>
                    <a:pt x="82296" y="393204"/>
                  </a:lnTo>
                  <a:lnTo>
                    <a:pt x="74676" y="385584"/>
                  </a:lnTo>
                  <a:lnTo>
                    <a:pt x="74676" y="303288"/>
                  </a:lnTo>
                  <a:lnTo>
                    <a:pt x="82296" y="297192"/>
                  </a:lnTo>
                  <a:lnTo>
                    <a:pt x="435864" y="297192"/>
                  </a:lnTo>
                  <a:lnTo>
                    <a:pt x="441960" y="303288"/>
                  </a:lnTo>
                  <a:lnTo>
                    <a:pt x="441960" y="231660"/>
                  </a:lnTo>
                  <a:lnTo>
                    <a:pt x="234696" y="231660"/>
                  </a:lnTo>
                  <a:lnTo>
                    <a:pt x="234696" y="175272"/>
                  </a:lnTo>
                  <a:lnTo>
                    <a:pt x="227076" y="167652"/>
                  </a:lnTo>
                  <a:lnTo>
                    <a:pt x="214884" y="167652"/>
                  </a:lnTo>
                  <a:lnTo>
                    <a:pt x="208788" y="170700"/>
                  </a:lnTo>
                  <a:lnTo>
                    <a:pt x="134112" y="217944"/>
                  </a:lnTo>
                  <a:lnTo>
                    <a:pt x="134112" y="175272"/>
                  </a:lnTo>
                  <a:lnTo>
                    <a:pt x="126492" y="167652"/>
                  </a:lnTo>
                  <a:lnTo>
                    <a:pt x="114300" y="167652"/>
                  </a:lnTo>
                  <a:lnTo>
                    <a:pt x="108204" y="170700"/>
                  </a:lnTo>
                  <a:lnTo>
                    <a:pt x="9144" y="234708"/>
                  </a:lnTo>
                  <a:lnTo>
                    <a:pt x="4572" y="237756"/>
                  </a:lnTo>
                  <a:lnTo>
                    <a:pt x="0" y="242328"/>
                  </a:lnTo>
                  <a:lnTo>
                    <a:pt x="0" y="480072"/>
                  </a:lnTo>
                  <a:lnTo>
                    <a:pt x="9144" y="486168"/>
                  </a:lnTo>
                  <a:lnTo>
                    <a:pt x="74676" y="486168"/>
                  </a:lnTo>
                  <a:lnTo>
                    <a:pt x="441960" y="486168"/>
                  </a:lnTo>
                  <a:lnTo>
                    <a:pt x="505968" y="486168"/>
                  </a:lnTo>
                  <a:lnTo>
                    <a:pt x="512064" y="478548"/>
                  </a:lnTo>
                  <a:lnTo>
                    <a:pt x="512064" y="248424"/>
                  </a:lnTo>
                  <a:lnTo>
                    <a:pt x="513588" y="240804"/>
                  </a:lnTo>
                  <a:close/>
                </a:path>
              </a:pathLst>
            </a:custGeom>
            <a:solidFill>
              <a:srgbClr val="FFFFFF"/>
            </a:solidFill>
          </p:spPr>
          <p:txBody>
            <a:bodyPr wrap="square" lIns="0" tIns="0" rIns="0" bIns="0" rtlCol="0"/>
            <a:lstStyle/>
            <a:p>
              <a:endParaRPr/>
            </a:p>
          </p:txBody>
        </p:sp>
        <p:pic>
          <p:nvPicPr>
            <p:cNvPr id="60" name="object 14">
              <a:extLst>
                <a:ext uri="{FF2B5EF4-FFF2-40B4-BE49-F238E27FC236}">
                  <a16:creationId xmlns:a16="http://schemas.microsoft.com/office/drawing/2014/main" id="{C1085A01-69CB-9C1A-CDDF-B53AD8674F3F}"/>
                </a:ext>
              </a:extLst>
            </p:cNvPr>
            <p:cNvPicPr/>
            <p:nvPr/>
          </p:nvPicPr>
          <p:blipFill>
            <a:blip r:embed="rId14" cstate="print"/>
            <a:stretch>
              <a:fillRect/>
            </a:stretch>
          </p:blipFill>
          <p:spPr>
            <a:xfrm>
              <a:off x="2372867" y="3262884"/>
              <a:ext cx="100583" cy="105155"/>
            </a:xfrm>
            <a:prstGeom prst="rect">
              <a:avLst/>
            </a:prstGeom>
          </p:spPr>
        </p:pic>
        <p:pic>
          <p:nvPicPr>
            <p:cNvPr id="61" name="object 15">
              <a:extLst>
                <a:ext uri="{FF2B5EF4-FFF2-40B4-BE49-F238E27FC236}">
                  <a16:creationId xmlns:a16="http://schemas.microsoft.com/office/drawing/2014/main" id="{EB8C0837-0164-428F-6B15-A90DA5E8EC3B}"/>
                </a:ext>
              </a:extLst>
            </p:cNvPr>
            <p:cNvPicPr/>
            <p:nvPr/>
          </p:nvPicPr>
          <p:blipFill>
            <a:blip r:embed="rId15" cstate="print"/>
            <a:stretch>
              <a:fillRect/>
            </a:stretch>
          </p:blipFill>
          <p:spPr>
            <a:xfrm>
              <a:off x="2237231" y="3294888"/>
              <a:ext cx="100583" cy="74675"/>
            </a:xfrm>
            <a:prstGeom prst="rect">
              <a:avLst/>
            </a:prstGeom>
          </p:spPr>
        </p:pic>
      </p:grpSp>
      <p:grpSp>
        <p:nvGrpSpPr>
          <p:cNvPr id="62" name="object 16">
            <a:extLst>
              <a:ext uri="{FF2B5EF4-FFF2-40B4-BE49-F238E27FC236}">
                <a16:creationId xmlns:a16="http://schemas.microsoft.com/office/drawing/2014/main" id="{2458831F-E315-A32D-A0DB-E758BC67013C}"/>
              </a:ext>
            </a:extLst>
          </p:cNvPr>
          <p:cNvGrpSpPr/>
          <p:nvPr/>
        </p:nvGrpSpPr>
        <p:grpSpPr>
          <a:xfrm>
            <a:off x="6134182" y="2396969"/>
            <a:ext cx="1551863" cy="1744646"/>
            <a:chOff x="4465320" y="2802127"/>
            <a:chExt cx="1129665" cy="1270000"/>
          </a:xfrm>
        </p:grpSpPr>
        <p:pic>
          <p:nvPicPr>
            <p:cNvPr id="63" name="object 17">
              <a:extLst>
                <a:ext uri="{FF2B5EF4-FFF2-40B4-BE49-F238E27FC236}">
                  <a16:creationId xmlns:a16="http://schemas.microsoft.com/office/drawing/2014/main" id="{CC026189-B655-B7BC-3B05-EC786301E1AC}"/>
                </a:ext>
              </a:extLst>
            </p:cNvPr>
            <p:cNvPicPr/>
            <p:nvPr/>
          </p:nvPicPr>
          <p:blipFill>
            <a:blip r:embed="rId16" cstate="print"/>
            <a:stretch>
              <a:fillRect/>
            </a:stretch>
          </p:blipFill>
          <p:spPr>
            <a:xfrm>
              <a:off x="4465320" y="2802127"/>
              <a:ext cx="1129283" cy="1270000"/>
            </a:xfrm>
            <a:prstGeom prst="rect">
              <a:avLst/>
            </a:prstGeom>
          </p:spPr>
        </p:pic>
        <p:sp>
          <p:nvSpPr>
            <p:cNvPr id="64" name="object 18">
              <a:extLst>
                <a:ext uri="{FF2B5EF4-FFF2-40B4-BE49-F238E27FC236}">
                  <a16:creationId xmlns:a16="http://schemas.microsoft.com/office/drawing/2014/main" id="{D5D7EE14-7636-F0A5-93D3-76DF9F831B74}"/>
                </a:ext>
              </a:extLst>
            </p:cNvPr>
            <p:cNvSpPr/>
            <p:nvPr/>
          </p:nvSpPr>
          <p:spPr>
            <a:xfrm>
              <a:off x="4739640" y="3185172"/>
              <a:ext cx="550545" cy="485140"/>
            </a:xfrm>
            <a:custGeom>
              <a:avLst/>
              <a:gdLst/>
              <a:ahLst/>
              <a:cxnLst/>
              <a:rect l="l" t="t" r="r" b="b"/>
              <a:pathLst>
                <a:path w="550545" h="485139">
                  <a:moveTo>
                    <a:pt x="149352" y="220967"/>
                  </a:moveTo>
                  <a:lnTo>
                    <a:pt x="41148" y="220967"/>
                  </a:lnTo>
                  <a:lnTo>
                    <a:pt x="41148" y="358127"/>
                  </a:lnTo>
                  <a:lnTo>
                    <a:pt x="149352" y="358127"/>
                  </a:lnTo>
                  <a:lnTo>
                    <a:pt x="149352" y="220967"/>
                  </a:lnTo>
                  <a:close/>
                </a:path>
                <a:path w="550545" h="485139">
                  <a:moveTo>
                    <a:pt x="327660" y="220967"/>
                  </a:moveTo>
                  <a:lnTo>
                    <a:pt x="219456" y="220967"/>
                  </a:lnTo>
                  <a:lnTo>
                    <a:pt x="219456" y="358127"/>
                  </a:lnTo>
                  <a:lnTo>
                    <a:pt x="327660" y="358127"/>
                  </a:lnTo>
                  <a:lnTo>
                    <a:pt x="327660" y="220967"/>
                  </a:lnTo>
                  <a:close/>
                </a:path>
                <a:path w="550545" h="485139">
                  <a:moveTo>
                    <a:pt x="507492" y="220967"/>
                  </a:moveTo>
                  <a:lnTo>
                    <a:pt x="400812" y="220967"/>
                  </a:lnTo>
                  <a:lnTo>
                    <a:pt x="400812" y="358127"/>
                  </a:lnTo>
                  <a:lnTo>
                    <a:pt x="507492" y="358127"/>
                  </a:lnTo>
                  <a:lnTo>
                    <a:pt x="507492" y="220967"/>
                  </a:lnTo>
                  <a:close/>
                </a:path>
                <a:path w="550545" h="485139">
                  <a:moveTo>
                    <a:pt x="548640" y="437375"/>
                  </a:moveTo>
                  <a:lnTo>
                    <a:pt x="544588" y="419074"/>
                  </a:lnTo>
                  <a:lnTo>
                    <a:pt x="533400" y="404037"/>
                  </a:lnTo>
                  <a:lnTo>
                    <a:pt x="516483" y="393877"/>
                  </a:lnTo>
                  <a:lnTo>
                    <a:pt x="495300" y="390131"/>
                  </a:lnTo>
                  <a:lnTo>
                    <a:pt x="53340" y="390131"/>
                  </a:lnTo>
                  <a:lnTo>
                    <a:pt x="32143" y="393877"/>
                  </a:lnTo>
                  <a:lnTo>
                    <a:pt x="15240" y="404037"/>
                  </a:lnTo>
                  <a:lnTo>
                    <a:pt x="4038" y="419074"/>
                  </a:lnTo>
                  <a:lnTo>
                    <a:pt x="0" y="437375"/>
                  </a:lnTo>
                  <a:lnTo>
                    <a:pt x="0" y="478523"/>
                  </a:lnTo>
                  <a:lnTo>
                    <a:pt x="7620" y="484619"/>
                  </a:lnTo>
                  <a:lnTo>
                    <a:pt x="542544" y="484619"/>
                  </a:lnTo>
                  <a:lnTo>
                    <a:pt x="548640" y="476999"/>
                  </a:lnTo>
                  <a:lnTo>
                    <a:pt x="548640" y="437375"/>
                  </a:lnTo>
                  <a:close/>
                </a:path>
                <a:path w="550545" h="485139">
                  <a:moveTo>
                    <a:pt x="550164" y="109728"/>
                  </a:moveTo>
                  <a:lnTo>
                    <a:pt x="548640" y="103632"/>
                  </a:lnTo>
                  <a:lnTo>
                    <a:pt x="545592" y="97536"/>
                  </a:lnTo>
                  <a:lnTo>
                    <a:pt x="539496" y="96012"/>
                  </a:lnTo>
                  <a:lnTo>
                    <a:pt x="292608" y="3987"/>
                  </a:lnTo>
                  <a:lnTo>
                    <a:pt x="292608" y="106680"/>
                  </a:lnTo>
                  <a:lnTo>
                    <a:pt x="292608" y="114300"/>
                  </a:lnTo>
                  <a:lnTo>
                    <a:pt x="283464" y="121920"/>
                  </a:lnTo>
                  <a:lnTo>
                    <a:pt x="262128" y="121920"/>
                  </a:lnTo>
                  <a:lnTo>
                    <a:pt x="256032" y="114300"/>
                  </a:lnTo>
                  <a:lnTo>
                    <a:pt x="256032" y="97536"/>
                  </a:lnTo>
                  <a:lnTo>
                    <a:pt x="265176" y="89916"/>
                  </a:lnTo>
                  <a:lnTo>
                    <a:pt x="272796" y="89916"/>
                  </a:lnTo>
                  <a:lnTo>
                    <a:pt x="280390" y="91249"/>
                  </a:lnTo>
                  <a:lnTo>
                    <a:pt x="286702" y="94869"/>
                  </a:lnTo>
                  <a:lnTo>
                    <a:pt x="291007" y="100203"/>
                  </a:lnTo>
                  <a:lnTo>
                    <a:pt x="292608" y="106680"/>
                  </a:lnTo>
                  <a:lnTo>
                    <a:pt x="292608" y="3987"/>
                  </a:lnTo>
                  <a:lnTo>
                    <a:pt x="281940" y="0"/>
                  </a:lnTo>
                  <a:lnTo>
                    <a:pt x="268224" y="0"/>
                  </a:lnTo>
                  <a:lnTo>
                    <a:pt x="12192" y="96012"/>
                  </a:lnTo>
                  <a:lnTo>
                    <a:pt x="4572" y="97536"/>
                  </a:lnTo>
                  <a:lnTo>
                    <a:pt x="0" y="103632"/>
                  </a:lnTo>
                  <a:lnTo>
                    <a:pt x="0" y="182880"/>
                  </a:lnTo>
                  <a:lnTo>
                    <a:pt x="9144" y="188976"/>
                  </a:lnTo>
                  <a:lnTo>
                    <a:pt x="256032" y="188976"/>
                  </a:lnTo>
                  <a:lnTo>
                    <a:pt x="292608" y="188976"/>
                  </a:lnTo>
                  <a:lnTo>
                    <a:pt x="544068" y="188976"/>
                  </a:lnTo>
                  <a:lnTo>
                    <a:pt x="550164" y="181356"/>
                  </a:lnTo>
                  <a:lnTo>
                    <a:pt x="550164" y="109728"/>
                  </a:lnTo>
                  <a:close/>
                </a:path>
              </a:pathLst>
            </a:custGeom>
            <a:solidFill>
              <a:srgbClr val="FFFFFF"/>
            </a:solidFill>
          </p:spPr>
          <p:txBody>
            <a:bodyPr wrap="square" lIns="0" tIns="0" rIns="0" bIns="0" rtlCol="0"/>
            <a:lstStyle/>
            <a:p>
              <a:endParaRPr/>
            </a:p>
          </p:txBody>
        </p:sp>
      </p:grpSp>
    </p:spTree>
    <p:extLst>
      <p:ext uri="{BB962C8B-B14F-4D97-AF65-F5344CB8AC3E}">
        <p14:creationId xmlns:p14="http://schemas.microsoft.com/office/powerpoint/2010/main" val="1858966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 y="527"/>
            <a:ext cx="13817599" cy="7773445"/>
          </a:xfrm>
          <a:prstGeom prst="rect">
            <a:avLst/>
          </a:prstGeom>
        </p:spPr>
      </p:pic>
      <p:pic>
        <p:nvPicPr>
          <p:cNvPr id="3" name="object 3"/>
          <p:cNvPicPr/>
          <p:nvPr/>
        </p:nvPicPr>
        <p:blipFill>
          <a:blip r:embed="rId3" cstate="print"/>
          <a:stretch>
            <a:fillRect/>
          </a:stretch>
        </p:blipFill>
        <p:spPr>
          <a:xfrm>
            <a:off x="159108" y="5186314"/>
            <a:ext cx="136081" cy="133987"/>
          </a:xfrm>
          <a:prstGeom prst="rect">
            <a:avLst/>
          </a:prstGeom>
        </p:spPr>
      </p:pic>
      <p:pic>
        <p:nvPicPr>
          <p:cNvPr id="4" name="object 4"/>
          <p:cNvPicPr/>
          <p:nvPr/>
        </p:nvPicPr>
        <p:blipFill>
          <a:blip r:embed="rId4" cstate="print"/>
          <a:stretch>
            <a:fillRect/>
          </a:stretch>
        </p:blipFill>
        <p:spPr>
          <a:xfrm>
            <a:off x="12990641" y="6385933"/>
            <a:ext cx="531767" cy="569451"/>
          </a:xfrm>
          <a:prstGeom prst="rect">
            <a:avLst/>
          </a:prstGeom>
        </p:spPr>
      </p:pic>
      <p:pic>
        <p:nvPicPr>
          <p:cNvPr id="5" name="object 5"/>
          <p:cNvPicPr/>
          <p:nvPr/>
        </p:nvPicPr>
        <p:blipFill>
          <a:blip r:embed="rId5" cstate="print"/>
          <a:stretch>
            <a:fillRect/>
          </a:stretch>
        </p:blipFill>
        <p:spPr>
          <a:xfrm>
            <a:off x="858357" y="6819298"/>
            <a:ext cx="295194" cy="320317"/>
          </a:xfrm>
          <a:prstGeom prst="rect">
            <a:avLst/>
          </a:prstGeom>
        </p:spPr>
      </p:pic>
      <p:pic>
        <p:nvPicPr>
          <p:cNvPr id="6" name="object 6"/>
          <p:cNvPicPr/>
          <p:nvPr/>
        </p:nvPicPr>
        <p:blipFill>
          <a:blip r:embed="rId6" cstate="print"/>
          <a:stretch>
            <a:fillRect/>
          </a:stretch>
        </p:blipFill>
        <p:spPr>
          <a:xfrm>
            <a:off x="11043612" y="7133335"/>
            <a:ext cx="297288" cy="324504"/>
          </a:xfrm>
          <a:prstGeom prst="rect">
            <a:avLst/>
          </a:prstGeom>
        </p:spPr>
      </p:pic>
      <p:grpSp>
        <p:nvGrpSpPr>
          <p:cNvPr id="7" name="object 7"/>
          <p:cNvGrpSpPr/>
          <p:nvPr/>
        </p:nvGrpSpPr>
        <p:grpSpPr>
          <a:xfrm>
            <a:off x="4260430" y="514"/>
            <a:ext cx="9557172" cy="2135447"/>
            <a:chOff x="3101339" y="1057649"/>
            <a:chExt cx="6957059" cy="1554480"/>
          </a:xfrm>
        </p:grpSpPr>
        <p:pic>
          <p:nvPicPr>
            <p:cNvPr id="8" name="object 8"/>
            <p:cNvPicPr/>
            <p:nvPr/>
          </p:nvPicPr>
          <p:blipFill>
            <a:blip r:embed="rId7" cstate="print"/>
            <a:stretch>
              <a:fillRect/>
            </a:stretch>
          </p:blipFill>
          <p:spPr>
            <a:xfrm>
              <a:off x="3101339" y="1057655"/>
              <a:ext cx="6957059" cy="1554480"/>
            </a:xfrm>
            <a:prstGeom prst="rect">
              <a:avLst/>
            </a:prstGeom>
          </p:spPr>
        </p:pic>
        <p:sp>
          <p:nvSpPr>
            <p:cNvPr id="9" name="object 9"/>
            <p:cNvSpPr/>
            <p:nvPr/>
          </p:nvSpPr>
          <p:spPr>
            <a:xfrm>
              <a:off x="9578696" y="1754123"/>
              <a:ext cx="95885" cy="314325"/>
            </a:xfrm>
            <a:custGeom>
              <a:avLst/>
              <a:gdLst/>
              <a:ahLst/>
              <a:cxnLst/>
              <a:rect l="l" t="t" r="r" b="b"/>
              <a:pathLst>
                <a:path w="95884" h="314325">
                  <a:moveTo>
                    <a:pt x="95464" y="214121"/>
                  </a:moveTo>
                  <a:lnTo>
                    <a:pt x="71151" y="136064"/>
                  </a:lnTo>
                  <a:lnTo>
                    <a:pt x="7262" y="0"/>
                  </a:lnTo>
                  <a:lnTo>
                    <a:pt x="0" y="106918"/>
                  </a:lnTo>
                  <a:lnTo>
                    <a:pt x="595" y="175259"/>
                  </a:lnTo>
                  <a:lnTo>
                    <a:pt x="11763" y="234457"/>
                  </a:lnTo>
                  <a:lnTo>
                    <a:pt x="36218" y="313943"/>
                  </a:lnTo>
                  <a:lnTo>
                    <a:pt x="82915" y="263604"/>
                  </a:lnTo>
                  <a:lnTo>
                    <a:pt x="95464" y="214121"/>
                  </a:lnTo>
                  <a:close/>
                </a:path>
              </a:pathLst>
            </a:custGeom>
            <a:solidFill>
              <a:srgbClr val="FFFFFF"/>
            </a:solidFill>
          </p:spPr>
          <p:txBody>
            <a:bodyPr wrap="square" lIns="0" tIns="0" rIns="0" bIns="0" rtlCol="0"/>
            <a:lstStyle/>
            <a:p>
              <a:endParaRPr/>
            </a:p>
          </p:txBody>
        </p:sp>
        <p:pic>
          <p:nvPicPr>
            <p:cNvPr id="10" name="object 10"/>
            <p:cNvPicPr/>
            <p:nvPr/>
          </p:nvPicPr>
          <p:blipFill>
            <a:blip r:embed="rId8" cstate="print"/>
            <a:stretch>
              <a:fillRect/>
            </a:stretch>
          </p:blipFill>
          <p:spPr>
            <a:xfrm>
              <a:off x="4841747" y="1057649"/>
              <a:ext cx="73151" cy="68579"/>
            </a:xfrm>
            <a:prstGeom prst="rect">
              <a:avLst/>
            </a:prstGeom>
          </p:spPr>
        </p:pic>
        <p:pic>
          <p:nvPicPr>
            <p:cNvPr id="11" name="object 11"/>
            <p:cNvPicPr/>
            <p:nvPr/>
          </p:nvPicPr>
          <p:blipFill>
            <a:blip r:embed="rId9" cstate="print"/>
            <a:stretch>
              <a:fillRect/>
            </a:stretch>
          </p:blipFill>
          <p:spPr>
            <a:xfrm>
              <a:off x="4463795" y="1677923"/>
              <a:ext cx="54863" cy="53339"/>
            </a:xfrm>
            <a:prstGeom prst="rect">
              <a:avLst/>
            </a:prstGeom>
          </p:spPr>
        </p:pic>
        <p:pic>
          <p:nvPicPr>
            <p:cNvPr id="12" name="object 12"/>
            <p:cNvPicPr/>
            <p:nvPr/>
          </p:nvPicPr>
          <p:blipFill>
            <a:blip r:embed="rId10" cstate="print"/>
            <a:stretch>
              <a:fillRect/>
            </a:stretch>
          </p:blipFill>
          <p:spPr>
            <a:xfrm>
              <a:off x="4678679" y="1725167"/>
              <a:ext cx="99059" cy="97535"/>
            </a:xfrm>
            <a:prstGeom prst="rect">
              <a:avLst/>
            </a:prstGeom>
          </p:spPr>
        </p:pic>
        <p:pic>
          <p:nvPicPr>
            <p:cNvPr id="13" name="object 13"/>
            <p:cNvPicPr/>
            <p:nvPr/>
          </p:nvPicPr>
          <p:blipFill>
            <a:blip r:embed="rId11" cstate="print"/>
            <a:stretch>
              <a:fillRect/>
            </a:stretch>
          </p:blipFill>
          <p:spPr>
            <a:xfrm>
              <a:off x="4820411" y="1562099"/>
              <a:ext cx="42671" cy="41147"/>
            </a:xfrm>
            <a:prstGeom prst="rect">
              <a:avLst/>
            </a:prstGeom>
          </p:spPr>
        </p:pic>
        <p:pic>
          <p:nvPicPr>
            <p:cNvPr id="14" name="object 14"/>
            <p:cNvPicPr/>
            <p:nvPr/>
          </p:nvPicPr>
          <p:blipFill>
            <a:blip r:embed="rId12" cstate="print"/>
            <a:stretch>
              <a:fillRect/>
            </a:stretch>
          </p:blipFill>
          <p:spPr>
            <a:xfrm>
              <a:off x="5618987" y="1295393"/>
              <a:ext cx="134111" cy="74675"/>
            </a:xfrm>
            <a:prstGeom prst="rect">
              <a:avLst/>
            </a:prstGeom>
          </p:spPr>
        </p:pic>
        <p:pic>
          <p:nvPicPr>
            <p:cNvPr id="15" name="object 15"/>
            <p:cNvPicPr/>
            <p:nvPr/>
          </p:nvPicPr>
          <p:blipFill>
            <a:blip r:embed="rId13" cstate="print"/>
            <a:stretch>
              <a:fillRect/>
            </a:stretch>
          </p:blipFill>
          <p:spPr>
            <a:xfrm>
              <a:off x="5327903" y="1783079"/>
              <a:ext cx="54863" cy="53339"/>
            </a:xfrm>
            <a:prstGeom prst="rect">
              <a:avLst/>
            </a:prstGeom>
          </p:spPr>
        </p:pic>
        <p:pic>
          <p:nvPicPr>
            <p:cNvPr id="16" name="object 16"/>
            <p:cNvPicPr/>
            <p:nvPr/>
          </p:nvPicPr>
          <p:blipFill>
            <a:blip r:embed="rId14" cstate="print"/>
            <a:stretch>
              <a:fillRect/>
            </a:stretch>
          </p:blipFill>
          <p:spPr>
            <a:xfrm>
              <a:off x="6583679" y="1063745"/>
              <a:ext cx="53339" cy="53339"/>
            </a:xfrm>
            <a:prstGeom prst="rect">
              <a:avLst/>
            </a:prstGeom>
          </p:spPr>
        </p:pic>
        <p:pic>
          <p:nvPicPr>
            <p:cNvPr id="17" name="object 17"/>
            <p:cNvPicPr/>
            <p:nvPr/>
          </p:nvPicPr>
          <p:blipFill>
            <a:blip r:embed="rId15" cstate="print"/>
            <a:stretch>
              <a:fillRect/>
            </a:stretch>
          </p:blipFill>
          <p:spPr>
            <a:xfrm>
              <a:off x="6696455" y="1057649"/>
              <a:ext cx="50291" cy="16763"/>
            </a:xfrm>
            <a:prstGeom prst="rect">
              <a:avLst/>
            </a:prstGeom>
          </p:spPr>
        </p:pic>
        <p:pic>
          <p:nvPicPr>
            <p:cNvPr id="18" name="object 18"/>
            <p:cNvPicPr/>
            <p:nvPr/>
          </p:nvPicPr>
          <p:blipFill>
            <a:blip r:embed="rId16" cstate="print"/>
            <a:stretch>
              <a:fillRect/>
            </a:stretch>
          </p:blipFill>
          <p:spPr>
            <a:xfrm>
              <a:off x="7161275" y="1057649"/>
              <a:ext cx="54863" cy="12191"/>
            </a:xfrm>
            <a:prstGeom prst="rect">
              <a:avLst/>
            </a:prstGeom>
          </p:spPr>
        </p:pic>
        <p:pic>
          <p:nvPicPr>
            <p:cNvPr id="19" name="object 19"/>
            <p:cNvPicPr/>
            <p:nvPr/>
          </p:nvPicPr>
          <p:blipFill>
            <a:blip r:embed="rId17" cstate="print"/>
            <a:stretch>
              <a:fillRect/>
            </a:stretch>
          </p:blipFill>
          <p:spPr>
            <a:xfrm>
              <a:off x="9875519" y="1650491"/>
              <a:ext cx="99059" cy="97535"/>
            </a:xfrm>
            <a:prstGeom prst="rect">
              <a:avLst/>
            </a:prstGeom>
          </p:spPr>
        </p:pic>
        <p:pic>
          <p:nvPicPr>
            <p:cNvPr id="20" name="object 20"/>
            <p:cNvPicPr/>
            <p:nvPr/>
          </p:nvPicPr>
          <p:blipFill>
            <a:blip r:embed="rId18" cstate="print"/>
            <a:stretch>
              <a:fillRect/>
            </a:stretch>
          </p:blipFill>
          <p:spPr>
            <a:xfrm>
              <a:off x="9820655" y="1792223"/>
              <a:ext cx="54863" cy="53339"/>
            </a:xfrm>
            <a:prstGeom prst="rect">
              <a:avLst/>
            </a:prstGeom>
          </p:spPr>
        </p:pic>
        <p:pic>
          <p:nvPicPr>
            <p:cNvPr id="21" name="object 21"/>
            <p:cNvPicPr/>
            <p:nvPr/>
          </p:nvPicPr>
          <p:blipFill>
            <a:blip r:embed="rId19" cstate="print"/>
            <a:stretch>
              <a:fillRect/>
            </a:stretch>
          </p:blipFill>
          <p:spPr>
            <a:xfrm>
              <a:off x="9797795" y="1994915"/>
              <a:ext cx="42671" cy="41147"/>
            </a:xfrm>
            <a:prstGeom prst="rect">
              <a:avLst/>
            </a:prstGeom>
          </p:spPr>
        </p:pic>
        <p:pic>
          <p:nvPicPr>
            <p:cNvPr id="22" name="object 22"/>
            <p:cNvPicPr/>
            <p:nvPr/>
          </p:nvPicPr>
          <p:blipFill>
            <a:blip r:embed="rId20" cstate="print"/>
            <a:stretch>
              <a:fillRect/>
            </a:stretch>
          </p:blipFill>
          <p:spPr>
            <a:xfrm>
              <a:off x="4317491" y="2165603"/>
              <a:ext cx="99059" cy="97535"/>
            </a:xfrm>
            <a:prstGeom prst="rect">
              <a:avLst/>
            </a:prstGeom>
          </p:spPr>
        </p:pic>
      </p:grpSp>
      <p:sp>
        <p:nvSpPr>
          <p:cNvPr id="23" name="object 23"/>
          <p:cNvSpPr txBox="1">
            <a:spLocks noGrp="1"/>
          </p:cNvSpPr>
          <p:nvPr>
            <p:ph type="title"/>
          </p:nvPr>
        </p:nvSpPr>
        <p:spPr>
          <a:xfrm>
            <a:off x="7349844" y="1984545"/>
            <a:ext cx="5246152" cy="2111379"/>
          </a:xfrm>
          <a:prstGeom prst="rect">
            <a:avLst/>
          </a:prstGeom>
        </p:spPr>
        <p:txBody>
          <a:bodyPr vert="horz" wrap="square" lIns="0" tIns="18319" rIns="0" bIns="0" rtlCol="0">
            <a:spAutoFit/>
          </a:bodyPr>
          <a:lstStyle/>
          <a:p>
            <a:pPr marR="6977" algn="r">
              <a:spcBef>
                <a:spcPts val="144"/>
              </a:spcBef>
            </a:pPr>
            <a:r>
              <a:rPr sz="6800" spc="-280" dirty="0"/>
              <a:t>Home</a:t>
            </a:r>
            <a:r>
              <a:rPr sz="6800" spc="-714" dirty="0"/>
              <a:t> </a:t>
            </a:r>
            <a:r>
              <a:rPr sz="6800" spc="-14" dirty="0"/>
              <a:t>Based</a:t>
            </a:r>
            <a:endParaRPr sz="6800"/>
          </a:p>
          <a:p>
            <a:pPr marR="7851" algn="r"/>
            <a:r>
              <a:rPr sz="6800" spc="-14" dirty="0"/>
              <a:t>Vendors</a:t>
            </a:r>
            <a:endParaRPr sz="6800"/>
          </a:p>
        </p:txBody>
      </p:sp>
      <p:sp>
        <p:nvSpPr>
          <p:cNvPr id="24" name="object 24"/>
          <p:cNvSpPr txBox="1"/>
          <p:nvPr/>
        </p:nvSpPr>
        <p:spPr>
          <a:xfrm>
            <a:off x="8090973" y="4559641"/>
            <a:ext cx="4505549" cy="1878639"/>
          </a:xfrm>
          <a:prstGeom prst="rect">
            <a:avLst/>
          </a:prstGeom>
        </p:spPr>
        <p:txBody>
          <a:bodyPr vert="horz" wrap="square" lIns="0" tIns="17446" rIns="0" bIns="0" rtlCol="0">
            <a:spAutoFit/>
          </a:bodyPr>
          <a:lstStyle/>
          <a:p>
            <a:pPr marL="410819" marR="6977" indent="-394246" algn="r">
              <a:lnSpc>
                <a:spcPct val="100600"/>
              </a:lnSpc>
              <a:spcBef>
                <a:spcPts val="137"/>
              </a:spcBef>
            </a:pPr>
            <a:r>
              <a:rPr sz="2404" spc="82" dirty="0">
                <a:solidFill>
                  <a:srgbClr val="7B0217"/>
                </a:solidFill>
                <a:latin typeface="Lucida Sans Unicode"/>
                <a:cs typeface="Lucida Sans Unicode"/>
              </a:rPr>
              <a:t>Since</a:t>
            </a:r>
            <a:r>
              <a:rPr sz="2404" spc="-82" dirty="0">
                <a:solidFill>
                  <a:srgbClr val="7B0217"/>
                </a:solidFill>
                <a:latin typeface="Lucida Sans Unicode"/>
                <a:cs typeface="Lucida Sans Unicode"/>
              </a:rPr>
              <a:t> </a:t>
            </a:r>
            <a:r>
              <a:rPr sz="2404" spc="165" dirty="0">
                <a:solidFill>
                  <a:srgbClr val="7B0217"/>
                </a:solidFill>
                <a:latin typeface="Lucida Sans Unicode"/>
                <a:cs typeface="Lucida Sans Unicode"/>
              </a:rPr>
              <a:t>many</a:t>
            </a:r>
            <a:r>
              <a:rPr sz="2404" spc="-41" dirty="0">
                <a:solidFill>
                  <a:srgbClr val="7B0217"/>
                </a:solidFill>
                <a:latin typeface="Lucida Sans Unicode"/>
                <a:cs typeface="Lucida Sans Unicode"/>
              </a:rPr>
              <a:t> </a:t>
            </a:r>
            <a:r>
              <a:rPr sz="2404" dirty="0">
                <a:solidFill>
                  <a:srgbClr val="7B0217"/>
                </a:solidFill>
                <a:latin typeface="Lucida Sans Unicode"/>
                <a:cs typeface="Lucida Sans Unicode"/>
              </a:rPr>
              <a:t>of</a:t>
            </a:r>
            <a:r>
              <a:rPr sz="2404" spc="-62" dirty="0">
                <a:solidFill>
                  <a:srgbClr val="7B0217"/>
                </a:solidFill>
                <a:latin typeface="Lucida Sans Unicode"/>
                <a:cs typeface="Lucida Sans Unicode"/>
              </a:rPr>
              <a:t> </a:t>
            </a:r>
            <a:r>
              <a:rPr sz="2404" dirty="0">
                <a:solidFill>
                  <a:srgbClr val="7B0217"/>
                </a:solidFill>
                <a:latin typeface="Lucida Sans Unicode"/>
                <a:cs typeface="Lucida Sans Unicode"/>
              </a:rPr>
              <a:t>us</a:t>
            </a:r>
            <a:r>
              <a:rPr sz="2404" spc="-69" dirty="0">
                <a:solidFill>
                  <a:srgbClr val="7B0217"/>
                </a:solidFill>
                <a:latin typeface="Lucida Sans Unicode"/>
                <a:cs typeface="Lucida Sans Unicode"/>
              </a:rPr>
              <a:t> </a:t>
            </a:r>
            <a:r>
              <a:rPr sz="2404" dirty="0">
                <a:solidFill>
                  <a:srgbClr val="7B0217"/>
                </a:solidFill>
                <a:latin typeface="Lucida Sans Unicode"/>
                <a:cs typeface="Lucida Sans Unicode"/>
              </a:rPr>
              <a:t>extract</a:t>
            </a:r>
            <a:r>
              <a:rPr sz="2404" spc="-27" dirty="0">
                <a:solidFill>
                  <a:srgbClr val="7B0217"/>
                </a:solidFill>
                <a:latin typeface="Lucida Sans Unicode"/>
                <a:cs typeface="Lucida Sans Unicode"/>
              </a:rPr>
              <a:t> </a:t>
            </a:r>
            <a:r>
              <a:rPr sz="2404" spc="117" dirty="0">
                <a:solidFill>
                  <a:srgbClr val="7B0217"/>
                </a:solidFill>
                <a:latin typeface="Lucida Sans Unicode"/>
                <a:cs typeface="Lucida Sans Unicode"/>
              </a:rPr>
              <a:t>and </a:t>
            </a:r>
            <a:r>
              <a:rPr sz="2404" dirty="0">
                <a:solidFill>
                  <a:srgbClr val="7B0217"/>
                </a:solidFill>
                <a:latin typeface="Lucida Sans Unicode"/>
                <a:cs typeface="Lucida Sans Unicode"/>
              </a:rPr>
              <a:t>bottle</a:t>
            </a:r>
            <a:r>
              <a:rPr sz="2404" spc="-76" dirty="0">
                <a:solidFill>
                  <a:srgbClr val="7B0217"/>
                </a:solidFill>
                <a:latin typeface="Lucida Sans Unicode"/>
                <a:cs typeface="Lucida Sans Unicode"/>
              </a:rPr>
              <a:t> </a:t>
            </a:r>
            <a:r>
              <a:rPr sz="2404" dirty="0">
                <a:solidFill>
                  <a:srgbClr val="7B0217"/>
                </a:solidFill>
                <a:latin typeface="Lucida Sans Unicode"/>
                <a:cs typeface="Lucida Sans Unicode"/>
              </a:rPr>
              <a:t>our</a:t>
            </a:r>
            <a:r>
              <a:rPr sz="2404" spc="-55" dirty="0">
                <a:solidFill>
                  <a:srgbClr val="7B0217"/>
                </a:solidFill>
                <a:latin typeface="Lucida Sans Unicode"/>
                <a:cs typeface="Lucida Sans Unicode"/>
              </a:rPr>
              <a:t> </a:t>
            </a:r>
            <a:r>
              <a:rPr sz="2404" spc="76" dirty="0">
                <a:solidFill>
                  <a:srgbClr val="7B0217"/>
                </a:solidFill>
                <a:latin typeface="Lucida Sans Unicode"/>
                <a:cs typeface="Lucida Sans Unicode"/>
              </a:rPr>
              <a:t>honey</a:t>
            </a:r>
            <a:r>
              <a:rPr sz="2404" spc="-69" dirty="0">
                <a:solidFill>
                  <a:srgbClr val="7B0217"/>
                </a:solidFill>
                <a:latin typeface="Lucida Sans Unicode"/>
                <a:cs typeface="Lucida Sans Unicode"/>
              </a:rPr>
              <a:t> </a:t>
            </a:r>
            <a:r>
              <a:rPr sz="2404" dirty="0">
                <a:solidFill>
                  <a:srgbClr val="7B0217"/>
                </a:solidFill>
                <a:latin typeface="Lucida Sans Unicode"/>
                <a:cs typeface="Lucida Sans Unicode"/>
              </a:rPr>
              <a:t>out</a:t>
            </a:r>
            <a:r>
              <a:rPr sz="2404" spc="-48" dirty="0">
                <a:solidFill>
                  <a:srgbClr val="7B0217"/>
                </a:solidFill>
                <a:latin typeface="Lucida Sans Unicode"/>
                <a:cs typeface="Lucida Sans Unicode"/>
              </a:rPr>
              <a:t> </a:t>
            </a:r>
            <a:r>
              <a:rPr sz="2404" dirty="0">
                <a:solidFill>
                  <a:srgbClr val="7B0217"/>
                </a:solidFill>
                <a:latin typeface="Lucida Sans Unicode"/>
                <a:cs typeface="Lucida Sans Unicode"/>
              </a:rPr>
              <a:t>of</a:t>
            </a:r>
            <a:r>
              <a:rPr sz="2404" spc="-55" dirty="0">
                <a:solidFill>
                  <a:srgbClr val="7B0217"/>
                </a:solidFill>
                <a:latin typeface="Lucida Sans Unicode"/>
                <a:cs typeface="Lucida Sans Unicode"/>
              </a:rPr>
              <a:t> </a:t>
            </a:r>
            <a:r>
              <a:rPr sz="2404" spc="-34" dirty="0">
                <a:solidFill>
                  <a:srgbClr val="7B0217"/>
                </a:solidFill>
                <a:latin typeface="Lucida Sans Unicode"/>
                <a:cs typeface="Lucida Sans Unicode"/>
              </a:rPr>
              <a:t>our </a:t>
            </a:r>
            <a:r>
              <a:rPr sz="2404" spc="96" dirty="0">
                <a:solidFill>
                  <a:srgbClr val="7B0217"/>
                </a:solidFill>
                <a:latin typeface="Lucida Sans Unicode"/>
                <a:cs typeface="Lucida Sans Unicode"/>
              </a:rPr>
              <a:t>homes</a:t>
            </a:r>
            <a:r>
              <a:rPr sz="2404" spc="-117" dirty="0">
                <a:solidFill>
                  <a:srgbClr val="7B0217"/>
                </a:solidFill>
                <a:latin typeface="Lucida Sans Unicode"/>
                <a:cs typeface="Lucida Sans Unicode"/>
              </a:rPr>
              <a:t> </a:t>
            </a:r>
            <a:r>
              <a:rPr sz="2404" spc="144" dirty="0">
                <a:solidFill>
                  <a:srgbClr val="7B0217"/>
                </a:solidFill>
                <a:latin typeface="Lucida Sans Unicode"/>
                <a:cs typeface="Lucida Sans Unicode"/>
              </a:rPr>
              <a:t>we</a:t>
            </a:r>
            <a:r>
              <a:rPr sz="2404" spc="-124" dirty="0">
                <a:solidFill>
                  <a:srgbClr val="7B0217"/>
                </a:solidFill>
                <a:latin typeface="Lucida Sans Unicode"/>
                <a:cs typeface="Lucida Sans Unicode"/>
              </a:rPr>
              <a:t> </a:t>
            </a:r>
            <a:r>
              <a:rPr sz="2404" dirty="0">
                <a:solidFill>
                  <a:srgbClr val="7B0217"/>
                </a:solidFill>
                <a:latin typeface="Lucida Sans Unicode"/>
                <a:cs typeface="Lucida Sans Unicode"/>
              </a:rPr>
              <a:t>fall</a:t>
            </a:r>
            <a:r>
              <a:rPr sz="2404" spc="-110" dirty="0">
                <a:solidFill>
                  <a:srgbClr val="7B0217"/>
                </a:solidFill>
                <a:latin typeface="Lucida Sans Unicode"/>
                <a:cs typeface="Lucida Sans Unicode"/>
              </a:rPr>
              <a:t> </a:t>
            </a:r>
            <a:r>
              <a:rPr sz="2404" spc="-27" dirty="0">
                <a:solidFill>
                  <a:srgbClr val="7B0217"/>
                </a:solidFill>
                <a:latin typeface="Lucida Sans Unicode"/>
                <a:cs typeface="Lucida Sans Unicode"/>
              </a:rPr>
              <a:t>under</a:t>
            </a:r>
            <a:endParaRPr sz="2404" dirty="0">
              <a:latin typeface="Lucida Sans Unicode"/>
              <a:cs typeface="Lucida Sans Unicode"/>
            </a:endParaRPr>
          </a:p>
          <a:p>
            <a:pPr marR="6977" algn="r">
              <a:spcBef>
                <a:spcPts val="14"/>
              </a:spcBef>
            </a:pPr>
            <a:r>
              <a:rPr sz="2404" dirty="0">
                <a:solidFill>
                  <a:srgbClr val="7B0217"/>
                </a:solidFill>
                <a:latin typeface="Lucida Sans Unicode"/>
                <a:cs typeface="Lucida Sans Unicode"/>
              </a:rPr>
              <a:t>the</a:t>
            </a:r>
            <a:r>
              <a:rPr sz="2404" spc="55" dirty="0">
                <a:solidFill>
                  <a:srgbClr val="7B0217"/>
                </a:solidFill>
                <a:latin typeface="Lucida Sans Unicode"/>
                <a:cs typeface="Lucida Sans Unicode"/>
              </a:rPr>
              <a:t> </a:t>
            </a:r>
            <a:r>
              <a:rPr sz="2404" spc="137" dirty="0">
                <a:solidFill>
                  <a:srgbClr val="7B0217"/>
                </a:solidFill>
                <a:latin typeface="Lucida Sans Unicode"/>
                <a:cs typeface="Lucida Sans Unicode"/>
              </a:rPr>
              <a:t>amended</a:t>
            </a:r>
            <a:endParaRPr sz="2404" dirty="0">
              <a:latin typeface="Lucida Sans Unicode"/>
              <a:cs typeface="Lucida Sans Unicode"/>
            </a:endParaRPr>
          </a:p>
          <a:p>
            <a:pPr marR="7851" algn="r">
              <a:spcBef>
                <a:spcPts val="21"/>
              </a:spcBef>
            </a:pPr>
            <a:r>
              <a:rPr sz="2404" dirty="0">
                <a:solidFill>
                  <a:srgbClr val="7B0217"/>
                </a:solidFill>
                <a:latin typeface="Lucida Sans Unicode"/>
                <a:cs typeface="Lucida Sans Unicode"/>
              </a:rPr>
              <a:t>House</a:t>
            </a:r>
            <a:r>
              <a:rPr sz="2404" spc="-21" dirty="0">
                <a:solidFill>
                  <a:srgbClr val="7B0217"/>
                </a:solidFill>
                <a:latin typeface="Lucida Sans Unicode"/>
                <a:cs typeface="Lucida Sans Unicode"/>
              </a:rPr>
              <a:t> </a:t>
            </a:r>
            <a:r>
              <a:rPr sz="2404" dirty="0">
                <a:solidFill>
                  <a:srgbClr val="7B0217"/>
                </a:solidFill>
                <a:latin typeface="Lucida Sans Unicode"/>
                <a:cs typeface="Lucida Sans Unicode"/>
              </a:rPr>
              <a:t>Enrolled</a:t>
            </a:r>
            <a:r>
              <a:rPr sz="2404" spc="-7" dirty="0">
                <a:solidFill>
                  <a:srgbClr val="7B0217"/>
                </a:solidFill>
                <a:latin typeface="Lucida Sans Unicode"/>
                <a:cs typeface="Lucida Sans Unicode"/>
              </a:rPr>
              <a:t> </a:t>
            </a:r>
            <a:r>
              <a:rPr sz="2404" dirty="0">
                <a:solidFill>
                  <a:srgbClr val="7B0217"/>
                </a:solidFill>
                <a:latin typeface="Lucida Sans Unicode"/>
                <a:cs typeface="Lucida Sans Unicode"/>
              </a:rPr>
              <a:t>Act</a:t>
            </a:r>
            <a:r>
              <a:rPr sz="2404" spc="14" dirty="0">
                <a:solidFill>
                  <a:srgbClr val="7B0217"/>
                </a:solidFill>
                <a:latin typeface="Lucida Sans Unicode"/>
                <a:cs typeface="Lucida Sans Unicode"/>
              </a:rPr>
              <a:t> </a:t>
            </a:r>
            <a:r>
              <a:rPr sz="2404" dirty="0">
                <a:solidFill>
                  <a:srgbClr val="7B0217"/>
                </a:solidFill>
                <a:latin typeface="Lucida Sans Unicode"/>
                <a:cs typeface="Lucida Sans Unicode"/>
              </a:rPr>
              <a:t>no</a:t>
            </a:r>
            <a:r>
              <a:rPr sz="2404" spc="7" dirty="0">
                <a:solidFill>
                  <a:srgbClr val="7B0217"/>
                </a:solidFill>
                <a:latin typeface="Lucida Sans Unicode"/>
                <a:cs typeface="Lucida Sans Unicode"/>
              </a:rPr>
              <a:t> </a:t>
            </a:r>
            <a:r>
              <a:rPr sz="2404" spc="-392" dirty="0">
                <a:solidFill>
                  <a:srgbClr val="7B0217"/>
                </a:solidFill>
                <a:latin typeface="Lucida Sans Unicode"/>
                <a:cs typeface="Lucida Sans Unicode"/>
              </a:rPr>
              <a:t>1149</a:t>
            </a:r>
            <a:endParaRPr sz="2404" dirty="0">
              <a:latin typeface="Lucida Sans Unicode"/>
              <a:cs typeface="Lucida Sans Unicode"/>
            </a:endParaRPr>
          </a:p>
        </p:txBody>
      </p:sp>
      <p:pic>
        <p:nvPicPr>
          <p:cNvPr id="25" name="object 25"/>
          <p:cNvPicPr/>
          <p:nvPr/>
        </p:nvPicPr>
        <p:blipFill>
          <a:blip r:embed="rId21" cstate="print"/>
          <a:stretch>
            <a:fillRect/>
          </a:stretch>
        </p:blipFill>
        <p:spPr>
          <a:xfrm>
            <a:off x="4940844" y="6756496"/>
            <a:ext cx="198888" cy="211450"/>
          </a:xfrm>
          <a:prstGeom prst="rect">
            <a:avLst/>
          </a:prstGeom>
        </p:spPr>
      </p:pic>
      <p:grpSp>
        <p:nvGrpSpPr>
          <p:cNvPr id="26" name="object 26"/>
          <p:cNvGrpSpPr/>
          <p:nvPr/>
        </p:nvGrpSpPr>
        <p:grpSpPr>
          <a:xfrm>
            <a:off x="868825" y="571282"/>
            <a:ext cx="11649004" cy="5997222"/>
            <a:chOff x="632453" y="1473131"/>
            <a:chExt cx="8479790" cy="4365625"/>
          </a:xfrm>
        </p:grpSpPr>
        <p:pic>
          <p:nvPicPr>
            <p:cNvPr id="27" name="object 27"/>
            <p:cNvPicPr/>
            <p:nvPr/>
          </p:nvPicPr>
          <p:blipFill>
            <a:blip r:embed="rId22" cstate="print"/>
            <a:stretch>
              <a:fillRect/>
            </a:stretch>
          </p:blipFill>
          <p:spPr>
            <a:xfrm>
              <a:off x="632453" y="2400300"/>
              <a:ext cx="4143755" cy="3438144"/>
            </a:xfrm>
            <a:prstGeom prst="rect">
              <a:avLst/>
            </a:prstGeom>
          </p:spPr>
        </p:pic>
        <p:sp>
          <p:nvSpPr>
            <p:cNvPr id="28" name="object 28"/>
            <p:cNvSpPr/>
            <p:nvPr/>
          </p:nvSpPr>
          <p:spPr>
            <a:xfrm>
              <a:off x="8216073" y="2148839"/>
              <a:ext cx="144780" cy="299085"/>
            </a:xfrm>
            <a:custGeom>
              <a:avLst/>
              <a:gdLst/>
              <a:ahLst/>
              <a:cxnLst/>
              <a:rect l="l" t="t" r="r" b="b"/>
              <a:pathLst>
                <a:path w="144779" h="299085">
                  <a:moveTo>
                    <a:pt x="144589" y="0"/>
                  </a:moveTo>
                  <a:lnTo>
                    <a:pt x="38647" y="107537"/>
                  </a:lnTo>
                  <a:lnTo>
                    <a:pt x="0" y="174497"/>
                  </a:lnTo>
                  <a:lnTo>
                    <a:pt x="25646" y="228885"/>
                  </a:lnTo>
                  <a:lnTo>
                    <a:pt x="112585" y="298703"/>
                  </a:lnTo>
                  <a:lnTo>
                    <a:pt x="65079" y="209168"/>
                  </a:lnTo>
                  <a:lnTo>
                    <a:pt x="52577" y="148208"/>
                  </a:lnTo>
                  <a:lnTo>
                    <a:pt x="78081" y="87820"/>
                  </a:lnTo>
                  <a:lnTo>
                    <a:pt x="144589" y="0"/>
                  </a:lnTo>
                  <a:close/>
                </a:path>
              </a:pathLst>
            </a:custGeom>
            <a:solidFill>
              <a:srgbClr val="F4BA1C"/>
            </a:solidFill>
          </p:spPr>
          <p:txBody>
            <a:bodyPr wrap="square" lIns="0" tIns="0" rIns="0" bIns="0" rtlCol="0"/>
            <a:lstStyle/>
            <a:p>
              <a:endParaRPr/>
            </a:p>
          </p:txBody>
        </p:sp>
        <p:pic>
          <p:nvPicPr>
            <p:cNvPr id="29" name="object 29"/>
            <p:cNvPicPr/>
            <p:nvPr/>
          </p:nvPicPr>
          <p:blipFill>
            <a:blip r:embed="rId23" cstate="print"/>
            <a:stretch>
              <a:fillRect/>
            </a:stretch>
          </p:blipFill>
          <p:spPr>
            <a:xfrm>
              <a:off x="8052815" y="2008227"/>
              <a:ext cx="201358" cy="197000"/>
            </a:xfrm>
            <a:prstGeom prst="rect">
              <a:avLst/>
            </a:prstGeom>
          </p:spPr>
        </p:pic>
        <p:pic>
          <p:nvPicPr>
            <p:cNvPr id="30" name="object 30"/>
            <p:cNvPicPr/>
            <p:nvPr/>
          </p:nvPicPr>
          <p:blipFill>
            <a:blip r:embed="rId24" cstate="print"/>
            <a:stretch>
              <a:fillRect/>
            </a:stretch>
          </p:blipFill>
          <p:spPr>
            <a:xfrm>
              <a:off x="8346948" y="1490471"/>
              <a:ext cx="473963" cy="569976"/>
            </a:xfrm>
            <a:prstGeom prst="rect">
              <a:avLst/>
            </a:prstGeom>
          </p:spPr>
        </p:pic>
        <p:sp>
          <p:nvSpPr>
            <p:cNvPr id="31" name="object 31"/>
            <p:cNvSpPr/>
            <p:nvPr/>
          </p:nvSpPr>
          <p:spPr>
            <a:xfrm>
              <a:off x="8348972" y="1473131"/>
              <a:ext cx="455295" cy="583565"/>
            </a:xfrm>
            <a:custGeom>
              <a:avLst/>
              <a:gdLst/>
              <a:ahLst/>
              <a:cxnLst/>
              <a:rect l="l" t="t" r="r" b="b"/>
              <a:pathLst>
                <a:path w="455295" h="583564">
                  <a:moveTo>
                    <a:pt x="55161" y="395632"/>
                  </a:moveTo>
                  <a:lnTo>
                    <a:pt x="21764" y="502568"/>
                  </a:lnTo>
                  <a:lnTo>
                    <a:pt x="4071" y="573600"/>
                  </a:lnTo>
                  <a:lnTo>
                    <a:pt x="0" y="580530"/>
                  </a:lnTo>
                  <a:lnTo>
                    <a:pt x="0" y="583328"/>
                  </a:lnTo>
                  <a:lnTo>
                    <a:pt x="5572" y="582387"/>
                  </a:lnTo>
                  <a:lnTo>
                    <a:pt x="17787" y="578172"/>
                  </a:lnTo>
                  <a:lnTo>
                    <a:pt x="55161" y="395632"/>
                  </a:lnTo>
                  <a:close/>
                </a:path>
                <a:path w="455295" h="583564">
                  <a:moveTo>
                    <a:pt x="239277" y="67502"/>
                  </a:moveTo>
                  <a:lnTo>
                    <a:pt x="158162" y="123616"/>
                  </a:lnTo>
                  <a:lnTo>
                    <a:pt x="108275" y="195458"/>
                  </a:lnTo>
                  <a:lnTo>
                    <a:pt x="68389" y="331022"/>
                  </a:lnTo>
                  <a:lnTo>
                    <a:pt x="55161" y="395632"/>
                  </a:lnTo>
                  <a:lnTo>
                    <a:pt x="72461" y="340237"/>
                  </a:lnTo>
                  <a:lnTo>
                    <a:pt x="152590" y="162761"/>
                  </a:lnTo>
                  <a:lnTo>
                    <a:pt x="239277" y="67502"/>
                  </a:lnTo>
                  <a:close/>
                </a:path>
                <a:path w="455295" h="583564">
                  <a:moveTo>
                    <a:pt x="455175" y="160596"/>
                  </a:moveTo>
                  <a:lnTo>
                    <a:pt x="429815" y="49079"/>
                  </a:lnTo>
                  <a:lnTo>
                    <a:pt x="400883" y="0"/>
                  </a:lnTo>
                  <a:lnTo>
                    <a:pt x="349948" y="2642"/>
                  </a:lnTo>
                  <a:lnTo>
                    <a:pt x="258579" y="46290"/>
                  </a:lnTo>
                  <a:lnTo>
                    <a:pt x="239277" y="67502"/>
                  </a:lnTo>
                  <a:lnTo>
                    <a:pt x="340090" y="41650"/>
                  </a:lnTo>
                  <a:lnTo>
                    <a:pt x="406979" y="78108"/>
                  </a:lnTo>
                  <a:lnTo>
                    <a:pt x="443865" y="132568"/>
                  </a:lnTo>
                  <a:lnTo>
                    <a:pt x="455175" y="160596"/>
                  </a:lnTo>
                  <a:close/>
                </a:path>
              </a:pathLst>
            </a:custGeom>
            <a:solidFill>
              <a:srgbClr val="FF9D28"/>
            </a:solidFill>
          </p:spPr>
          <p:txBody>
            <a:bodyPr wrap="square" lIns="0" tIns="0" rIns="0" bIns="0" rtlCol="0"/>
            <a:lstStyle/>
            <a:p>
              <a:endParaRPr/>
            </a:p>
          </p:txBody>
        </p:sp>
        <p:pic>
          <p:nvPicPr>
            <p:cNvPr id="32" name="object 32"/>
            <p:cNvPicPr/>
            <p:nvPr/>
          </p:nvPicPr>
          <p:blipFill>
            <a:blip r:embed="rId25" cstate="print"/>
            <a:stretch>
              <a:fillRect/>
            </a:stretch>
          </p:blipFill>
          <p:spPr>
            <a:xfrm>
              <a:off x="8363712" y="1531619"/>
              <a:ext cx="240791" cy="528827"/>
            </a:xfrm>
            <a:prstGeom prst="rect">
              <a:avLst/>
            </a:prstGeom>
          </p:spPr>
        </p:pic>
        <p:sp>
          <p:nvSpPr>
            <p:cNvPr id="33" name="object 33"/>
            <p:cNvSpPr/>
            <p:nvPr/>
          </p:nvSpPr>
          <p:spPr>
            <a:xfrm>
              <a:off x="8373355" y="2017275"/>
              <a:ext cx="415925" cy="364490"/>
            </a:xfrm>
            <a:custGeom>
              <a:avLst/>
              <a:gdLst/>
              <a:ahLst/>
              <a:cxnLst/>
              <a:rect l="l" t="t" r="r" b="b"/>
              <a:pathLst>
                <a:path w="415925" h="364489">
                  <a:moveTo>
                    <a:pt x="415551" y="311396"/>
                  </a:moveTo>
                  <a:lnTo>
                    <a:pt x="358663" y="100917"/>
                  </a:lnTo>
                  <a:lnTo>
                    <a:pt x="303347" y="4881"/>
                  </a:lnTo>
                  <a:lnTo>
                    <a:pt x="216884" y="0"/>
                  </a:lnTo>
                  <a:lnTo>
                    <a:pt x="66555" y="62984"/>
                  </a:lnTo>
                  <a:lnTo>
                    <a:pt x="0" y="263175"/>
                  </a:lnTo>
                  <a:lnTo>
                    <a:pt x="14168" y="355782"/>
                  </a:lnTo>
                  <a:lnTo>
                    <a:pt x="141779" y="364093"/>
                  </a:lnTo>
                  <a:lnTo>
                    <a:pt x="415551" y="311396"/>
                  </a:lnTo>
                  <a:close/>
                </a:path>
              </a:pathLst>
            </a:custGeom>
            <a:solidFill>
              <a:srgbClr val="F4BA1C"/>
            </a:solidFill>
          </p:spPr>
          <p:txBody>
            <a:bodyPr wrap="square" lIns="0" tIns="0" rIns="0" bIns="0" rtlCol="0"/>
            <a:lstStyle/>
            <a:p>
              <a:endParaRPr/>
            </a:p>
          </p:txBody>
        </p:sp>
        <p:pic>
          <p:nvPicPr>
            <p:cNvPr id="34" name="object 34"/>
            <p:cNvPicPr/>
            <p:nvPr/>
          </p:nvPicPr>
          <p:blipFill>
            <a:blip r:embed="rId26" cstate="print"/>
            <a:stretch>
              <a:fillRect/>
            </a:stretch>
          </p:blipFill>
          <p:spPr>
            <a:xfrm>
              <a:off x="8418575" y="2061971"/>
              <a:ext cx="382523" cy="385571"/>
            </a:xfrm>
            <a:prstGeom prst="rect">
              <a:avLst/>
            </a:prstGeom>
          </p:spPr>
        </p:pic>
        <p:sp>
          <p:nvSpPr>
            <p:cNvPr id="35" name="object 35"/>
            <p:cNvSpPr/>
            <p:nvPr/>
          </p:nvSpPr>
          <p:spPr>
            <a:xfrm>
              <a:off x="8090225" y="1972246"/>
              <a:ext cx="258445" cy="242570"/>
            </a:xfrm>
            <a:custGeom>
              <a:avLst/>
              <a:gdLst/>
              <a:ahLst/>
              <a:cxnLst/>
              <a:rect l="l" t="t" r="r" b="b"/>
              <a:pathLst>
                <a:path w="258445" h="242569">
                  <a:moveTo>
                    <a:pt x="258246" y="69913"/>
                  </a:moveTo>
                  <a:lnTo>
                    <a:pt x="98440" y="4024"/>
                  </a:lnTo>
                  <a:lnTo>
                    <a:pt x="19931" y="0"/>
                  </a:lnTo>
                  <a:lnTo>
                    <a:pt x="0" y="73985"/>
                  </a:lnTo>
                  <a:lnTo>
                    <a:pt x="15930" y="242125"/>
                  </a:lnTo>
                  <a:lnTo>
                    <a:pt x="120014" y="239434"/>
                  </a:lnTo>
                  <a:lnTo>
                    <a:pt x="179951" y="220598"/>
                  </a:lnTo>
                  <a:lnTo>
                    <a:pt x="218455" y="169473"/>
                  </a:lnTo>
                  <a:lnTo>
                    <a:pt x="258246" y="69913"/>
                  </a:lnTo>
                  <a:close/>
                </a:path>
              </a:pathLst>
            </a:custGeom>
            <a:solidFill>
              <a:srgbClr val="FF9D28"/>
            </a:solidFill>
          </p:spPr>
          <p:txBody>
            <a:bodyPr wrap="square" lIns="0" tIns="0" rIns="0" bIns="0" rtlCol="0"/>
            <a:lstStyle/>
            <a:p>
              <a:endParaRPr/>
            </a:p>
          </p:txBody>
        </p:sp>
        <p:pic>
          <p:nvPicPr>
            <p:cNvPr id="36" name="object 36"/>
            <p:cNvPicPr/>
            <p:nvPr/>
          </p:nvPicPr>
          <p:blipFill>
            <a:blip r:embed="rId27" cstate="print"/>
            <a:stretch>
              <a:fillRect/>
            </a:stretch>
          </p:blipFill>
          <p:spPr>
            <a:xfrm>
              <a:off x="8115299" y="2015847"/>
              <a:ext cx="356615" cy="232814"/>
            </a:xfrm>
            <a:prstGeom prst="rect">
              <a:avLst/>
            </a:prstGeom>
          </p:spPr>
        </p:pic>
        <p:pic>
          <p:nvPicPr>
            <p:cNvPr id="37" name="object 37"/>
            <p:cNvPicPr/>
            <p:nvPr/>
          </p:nvPicPr>
          <p:blipFill>
            <a:blip r:embed="rId28" cstate="print"/>
            <a:stretch>
              <a:fillRect/>
            </a:stretch>
          </p:blipFill>
          <p:spPr>
            <a:xfrm>
              <a:off x="8371331" y="1560575"/>
              <a:ext cx="740663" cy="499872"/>
            </a:xfrm>
            <a:prstGeom prst="rect">
              <a:avLst/>
            </a:prstGeom>
          </p:spPr>
        </p:pic>
        <p:sp>
          <p:nvSpPr>
            <p:cNvPr id="38" name="object 38"/>
            <p:cNvSpPr/>
            <p:nvPr/>
          </p:nvSpPr>
          <p:spPr>
            <a:xfrm>
              <a:off x="8372665" y="1546664"/>
              <a:ext cx="716915" cy="509905"/>
            </a:xfrm>
            <a:custGeom>
              <a:avLst/>
              <a:gdLst/>
              <a:ahLst/>
              <a:cxnLst/>
              <a:rect l="l" t="t" r="r" b="b"/>
              <a:pathLst>
                <a:path w="716915" h="509905">
                  <a:moveTo>
                    <a:pt x="90851" y="334936"/>
                  </a:moveTo>
                  <a:lnTo>
                    <a:pt x="32670" y="438035"/>
                  </a:lnTo>
                  <a:lnTo>
                    <a:pt x="4762" y="500067"/>
                  </a:lnTo>
                  <a:lnTo>
                    <a:pt x="0" y="506996"/>
                  </a:lnTo>
                  <a:lnTo>
                    <a:pt x="952" y="509782"/>
                  </a:lnTo>
                  <a:lnTo>
                    <a:pt x="9906" y="508853"/>
                  </a:lnTo>
                  <a:lnTo>
                    <a:pt x="29146" y="504639"/>
                  </a:lnTo>
                  <a:lnTo>
                    <a:pt x="90851" y="334936"/>
                  </a:lnTo>
                  <a:close/>
                </a:path>
                <a:path w="716915" h="509905">
                  <a:moveTo>
                    <a:pt x="375108" y="59721"/>
                  </a:moveTo>
                  <a:lnTo>
                    <a:pt x="247959" y="108589"/>
                  </a:lnTo>
                  <a:lnTo>
                    <a:pt x="169545" y="171264"/>
                  </a:lnTo>
                  <a:lnTo>
                    <a:pt x="107418" y="289374"/>
                  </a:lnTo>
                  <a:lnTo>
                    <a:pt x="90851" y="334936"/>
                  </a:lnTo>
                  <a:lnTo>
                    <a:pt x="112585" y="296422"/>
                  </a:lnTo>
                  <a:lnTo>
                    <a:pt x="238791" y="141950"/>
                  </a:lnTo>
                  <a:lnTo>
                    <a:pt x="375108" y="59721"/>
                  </a:lnTo>
                  <a:close/>
                </a:path>
                <a:path w="716915" h="509905">
                  <a:moveTo>
                    <a:pt x="716470" y="140403"/>
                  </a:moveTo>
                  <a:lnTo>
                    <a:pt x="676465" y="42839"/>
                  </a:lnTo>
                  <a:lnTo>
                    <a:pt x="630745" y="0"/>
                  </a:lnTo>
                  <a:lnTo>
                    <a:pt x="550164" y="2596"/>
                  </a:lnTo>
                  <a:lnTo>
                    <a:pt x="405574" y="41343"/>
                  </a:lnTo>
                  <a:lnTo>
                    <a:pt x="375545" y="59457"/>
                  </a:lnTo>
                  <a:lnTo>
                    <a:pt x="405574" y="55157"/>
                  </a:lnTo>
                  <a:lnTo>
                    <a:pt x="534519" y="36244"/>
                  </a:lnTo>
                  <a:lnTo>
                    <a:pt x="640080" y="68010"/>
                  </a:lnTo>
                  <a:lnTo>
                    <a:pt x="698492" y="115780"/>
                  </a:lnTo>
                  <a:lnTo>
                    <a:pt x="716470" y="140403"/>
                  </a:lnTo>
                  <a:close/>
                </a:path>
              </a:pathLst>
            </a:custGeom>
            <a:solidFill>
              <a:srgbClr val="FF9D28"/>
            </a:solidFill>
          </p:spPr>
          <p:txBody>
            <a:bodyPr wrap="square" lIns="0" tIns="0" rIns="0" bIns="0" rtlCol="0"/>
            <a:lstStyle/>
            <a:p>
              <a:endParaRPr/>
            </a:p>
          </p:txBody>
        </p:sp>
        <p:pic>
          <p:nvPicPr>
            <p:cNvPr id="39" name="object 39"/>
            <p:cNvPicPr/>
            <p:nvPr/>
          </p:nvPicPr>
          <p:blipFill>
            <a:blip r:embed="rId29" cstate="print"/>
            <a:stretch>
              <a:fillRect/>
            </a:stretch>
          </p:blipFill>
          <p:spPr>
            <a:xfrm>
              <a:off x="8397239" y="1598675"/>
              <a:ext cx="373379" cy="461772"/>
            </a:xfrm>
            <a:prstGeom prst="rect">
              <a:avLst/>
            </a:prstGeom>
          </p:spPr>
        </p:pic>
        <p:sp>
          <p:nvSpPr>
            <p:cNvPr id="40" name="object 40"/>
            <p:cNvSpPr/>
            <p:nvPr/>
          </p:nvSpPr>
          <p:spPr>
            <a:xfrm>
              <a:off x="8090916" y="2038972"/>
              <a:ext cx="111760" cy="53975"/>
            </a:xfrm>
            <a:custGeom>
              <a:avLst/>
              <a:gdLst/>
              <a:ahLst/>
              <a:cxnLst/>
              <a:rect l="l" t="t" r="r" b="b"/>
              <a:pathLst>
                <a:path w="111759" h="53975">
                  <a:moveTo>
                    <a:pt x="33528" y="139"/>
                  </a:moveTo>
                  <a:lnTo>
                    <a:pt x="19278" y="0"/>
                  </a:lnTo>
                  <a:lnTo>
                    <a:pt x="11049" y="4711"/>
                  </a:lnTo>
                  <a:lnTo>
                    <a:pt x="5664" y="18580"/>
                  </a:lnTo>
                  <a:lnTo>
                    <a:pt x="0" y="45859"/>
                  </a:lnTo>
                  <a:lnTo>
                    <a:pt x="15303" y="40436"/>
                  </a:lnTo>
                  <a:lnTo>
                    <a:pt x="26479" y="29857"/>
                  </a:lnTo>
                  <a:lnTo>
                    <a:pt x="32778" y="15862"/>
                  </a:lnTo>
                  <a:lnTo>
                    <a:pt x="33528" y="139"/>
                  </a:lnTo>
                  <a:close/>
                </a:path>
                <a:path w="111759" h="53975">
                  <a:moveTo>
                    <a:pt x="111264" y="16408"/>
                  </a:moveTo>
                  <a:lnTo>
                    <a:pt x="108204" y="139"/>
                  </a:lnTo>
                  <a:lnTo>
                    <a:pt x="93268" y="3556"/>
                  </a:lnTo>
                  <a:lnTo>
                    <a:pt x="85915" y="10236"/>
                  </a:lnTo>
                  <a:lnTo>
                    <a:pt x="83985" y="25222"/>
                  </a:lnTo>
                  <a:lnTo>
                    <a:pt x="85344" y="53479"/>
                  </a:lnTo>
                  <a:lnTo>
                    <a:pt x="98552" y="44932"/>
                  </a:lnTo>
                  <a:lnTo>
                    <a:pt x="107632" y="31953"/>
                  </a:lnTo>
                  <a:lnTo>
                    <a:pt x="111264" y="16408"/>
                  </a:lnTo>
                  <a:close/>
                </a:path>
              </a:pathLst>
            </a:custGeom>
            <a:solidFill>
              <a:srgbClr val="FFFFFF"/>
            </a:solidFill>
          </p:spPr>
          <p:txBody>
            <a:bodyPr wrap="square" lIns="0" tIns="0" rIns="0" bIns="0" rtlCol="0"/>
            <a:lstStyle/>
            <a:p>
              <a:endParaRPr/>
            </a:p>
          </p:txBody>
        </p:sp>
        <p:sp>
          <p:nvSpPr>
            <p:cNvPr id="41" name="object 41"/>
            <p:cNvSpPr/>
            <p:nvPr/>
          </p:nvSpPr>
          <p:spPr>
            <a:xfrm>
              <a:off x="8160156" y="1760435"/>
              <a:ext cx="301625" cy="697865"/>
            </a:xfrm>
            <a:custGeom>
              <a:avLst/>
              <a:gdLst/>
              <a:ahLst/>
              <a:cxnLst/>
              <a:rect l="l" t="t" r="r" b="b"/>
              <a:pathLst>
                <a:path w="301625" h="697864">
                  <a:moveTo>
                    <a:pt x="109067" y="274104"/>
                  </a:moveTo>
                  <a:lnTo>
                    <a:pt x="104317" y="139636"/>
                  </a:lnTo>
                  <a:lnTo>
                    <a:pt x="94018" y="67030"/>
                  </a:lnTo>
                  <a:lnTo>
                    <a:pt x="70269" y="31292"/>
                  </a:lnTo>
                  <a:lnTo>
                    <a:pt x="25247" y="7404"/>
                  </a:lnTo>
                  <a:lnTo>
                    <a:pt x="6591" y="0"/>
                  </a:lnTo>
                  <a:lnTo>
                    <a:pt x="0" y="508"/>
                  </a:lnTo>
                  <a:lnTo>
                    <a:pt x="3289" y="9499"/>
                  </a:lnTo>
                  <a:lnTo>
                    <a:pt x="14287" y="27559"/>
                  </a:lnTo>
                  <a:lnTo>
                    <a:pt x="30835" y="55270"/>
                  </a:lnTo>
                  <a:lnTo>
                    <a:pt x="50749" y="93205"/>
                  </a:lnTo>
                  <a:lnTo>
                    <a:pt x="71882" y="141935"/>
                  </a:lnTo>
                  <a:lnTo>
                    <a:pt x="92036" y="202044"/>
                  </a:lnTo>
                  <a:lnTo>
                    <a:pt x="109067" y="274104"/>
                  </a:lnTo>
                  <a:close/>
                </a:path>
                <a:path w="301625" h="697864">
                  <a:moveTo>
                    <a:pt x="153263" y="392976"/>
                  </a:moveTo>
                  <a:lnTo>
                    <a:pt x="137160" y="435381"/>
                  </a:lnTo>
                  <a:lnTo>
                    <a:pt x="129120" y="479475"/>
                  </a:lnTo>
                  <a:lnTo>
                    <a:pt x="129120" y="524002"/>
                  </a:lnTo>
                  <a:lnTo>
                    <a:pt x="137160" y="567715"/>
                  </a:lnTo>
                  <a:lnTo>
                    <a:pt x="153263" y="609384"/>
                  </a:lnTo>
                  <a:lnTo>
                    <a:pt x="145542" y="555434"/>
                  </a:lnTo>
                  <a:lnTo>
                    <a:pt x="142976" y="501180"/>
                  </a:lnTo>
                  <a:lnTo>
                    <a:pt x="145542" y="446938"/>
                  </a:lnTo>
                  <a:lnTo>
                    <a:pt x="153263" y="392976"/>
                  </a:lnTo>
                  <a:close/>
                </a:path>
                <a:path w="301625" h="697864">
                  <a:moveTo>
                    <a:pt x="235559" y="478891"/>
                  </a:moveTo>
                  <a:lnTo>
                    <a:pt x="228892" y="433006"/>
                  </a:lnTo>
                  <a:lnTo>
                    <a:pt x="205079" y="370116"/>
                  </a:lnTo>
                  <a:lnTo>
                    <a:pt x="205270" y="417677"/>
                  </a:lnTo>
                  <a:lnTo>
                    <a:pt x="204076" y="465315"/>
                  </a:lnTo>
                  <a:lnTo>
                    <a:pt x="201561" y="513092"/>
                  </a:lnTo>
                  <a:lnTo>
                    <a:pt x="197802" y="561098"/>
                  </a:lnTo>
                  <a:lnTo>
                    <a:pt x="192887" y="609384"/>
                  </a:lnTo>
                  <a:lnTo>
                    <a:pt x="223939" y="530212"/>
                  </a:lnTo>
                  <a:lnTo>
                    <a:pt x="235559" y="478891"/>
                  </a:lnTo>
                  <a:close/>
                </a:path>
                <a:path w="301625" h="697864">
                  <a:moveTo>
                    <a:pt x="301091" y="557568"/>
                  </a:moveTo>
                  <a:lnTo>
                    <a:pt x="287083" y="493064"/>
                  </a:lnTo>
                  <a:lnTo>
                    <a:pt x="262229" y="435838"/>
                  </a:lnTo>
                  <a:lnTo>
                    <a:pt x="238506" y="394906"/>
                  </a:lnTo>
                  <a:lnTo>
                    <a:pt x="227939" y="379260"/>
                  </a:lnTo>
                  <a:lnTo>
                    <a:pt x="240512" y="425005"/>
                  </a:lnTo>
                  <a:lnTo>
                    <a:pt x="250799" y="470890"/>
                  </a:lnTo>
                  <a:lnTo>
                    <a:pt x="258800" y="517067"/>
                  </a:lnTo>
                  <a:lnTo>
                    <a:pt x="264515" y="563664"/>
                  </a:lnTo>
                  <a:lnTo>
                    <a:pt x="265696" y="597052"/>
                  </a:lnTo>
                  <a:lnTo>
                    <a:pt x="264896" y="630720"/>
                  </a:lnTo>
                  <a:lnTo>
                    <a:pt x="262369" y="664400"/>
                  </a:lnTo>
                  <a:lnTo>
                    <a:pt x="258419" y="697776"/>
                  </a:lnTo>
                  <a:lnTo>
                    <a:pt x="279222" y="666229"/>
                  </a:lnTo>
                  <a:lnTo>
                    <a:pt x="293471" y="631672"/>
                  </a:lnTo>
                  <a:lnTo>
                    <a:pt x="300850" y="595122"/>
                  </a:lnTo>
                  <a:lnTo>
                    <a:pt x="301091" y="557568"/>
                  </a:lnTo>
                  <a:close/>
                </a:path>
              </a:pathLst>
            </a:custGeom>
            <a:solidFill>
              <a:srgbClr val="7B0117"/>
            </a:solidFill>
          </p:spPr>
          <p:txBody>
            <a:bodyPr wrap="square" lIns="0" tIns="0" rIns="0" bIns="0" rtlCol="0"/>
            <a:lstStyle/>
            <a:p>
              <a:endParaRPr/>
            </a:p>
          </p:txBody>
        </p:sp>
        <p:pic>
          <p:nvPicPr>
            <p:cNvPr id="42" name="object 42"/>
            <p:cNvPicPr/>
            <p:nvPr/>
          </p:nvPicPr>
          <p:blipFill>
            <a:blip r:embed="rId30" cstate="print"/>
            <a:stretch>
              <a:fillRect/>
            </a:stretch>
          </p:blipFill>
          <p:spPr>
            <a:xfrm>
              <a:off x="8050220" y="1836294"/>
              <a:ext cx="165663" cy="181481"/>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 y="527"/>
            <a:ext cx="13817599" cy="7773445"/>
          </a:xfrm>
          <a:prstGeom prst="rect">
            <a:avLst/>
          </a:prstGeom>
        </p:spPr>
      </p:pic>
      <p:grpSp>
        <p:nvGrpSpPr>
          <p:cNvPr id="3" name="object 3"/>
          <p:cNvGrpSpPr/>
          <p:nvPr/>
        </p:nvGrpSpPr>
        <p:grpSpPr>
          <a:xfrm>
            <a:off x="12331164" y="375592"/>
            <a:ext cx="1214273" cy="1055511"/>
            <a:chOff x="8976359" y="1330684"/>
            <a:chExt cx="883919" cy="768350"/>
          </a:xfrm>
        </p:grpSpPr>
        <p:pic>
          <p:nvPicPr>
            <p:cNvPr id="4" name="object 4"/>
            <p:cNvPicPr/>
            <p:nvPr/>
          </p:nvPicPr>
          <p:blipFill>
            <a:blip r:embed="rId3" cstate="print"/>
            <a:stretch>
              <a:fillRect/>
            </a:stretch>
          </p:blipFill>
          <p:spPr>
            <a:xfrm>
              <a:off x="8976359" y="1662088"/>
              <a:ext cx="237743" cy="364831"/>
            </a:xfrm>
            <a:prstGeom prst="rect">
              <a:avLst/>
            </a:prstGeom>
          </p:spPr>
        </p:pic>
        <p:pic>
          <p:nvPicPr>
            <p:cNvPr id="5" name="object 5"/>
            <p:cNvPicPr/>
            <p:nvPr/>
          </p:nvPicPr>
          <p:blipFill>
            <a:blip r:embed="rId4" cstate="print"/>
            <a:stretch>
              <a:fillRect/>
            </a:stretch>
          </p:blipFill>
          <p:spPr>
            <a:xfrm>
              <a:off x="9220200" y="1336548"/>
              <a:ext cx="423672" cy="406908"/>
            </a:xfrm>
            <a:prstGeom prst="rect">
              <a:avLst/>
            </a:prstGeom>
          </p:spPr>
        </p:pic>
        <p:sp>
          <p:nvSpPr>
            <p:cNvPr id="6" name="object 6"/>
            <p:cNvSpPr/>
            <p:nvPr/>
          </p:nvSpPr>
          <p:spPr>
            <a:xfrm>
              <a:off x="9218866" y="1330684"/>
              <a:ext cx="417830" cy="397510"/>
            </a:xfrm>
            <a:custGeom>
              <a:avLst/>
              <a:gdLst/>
              <a:ahLst/>
              <a:cxnLst/>
              <a:rect l="l" t="t" r="r" b="b"/>
              <a:pathLst>
                <a:path w="417829" h="397510">
                  <a:moveTo>
                    <a:pt x="74544" y="251880"/>
                  </a:moveTo>
                  <a:lnTo>
                    <a:pt x="28860" y="336118"/>
                  </a:lnTo>
                  <a:lnTo>
                    <a:pt x="4381" y="388387"/>
                  </a:lnTo>
                  <a:lnTo>
                    <a:pt x="261" y="394483"/>
                  </a:lnTo>
                  <a:lnTo>
                    <a:pt x="0" y="397150"/>
                  </a:lnTo>
                  <a:lnTo>
                    <a:pt x="4381" y="396969"/>
                  </a:lnTo>
                  <a:lnTo>
                    <a:pt x="4595" y="396960"/>
                  </a:lnTo>
                  <a:lnTo>
                    <a:pt x="15049" y="394483"/>
                  </a:lnTo>
                  <a:lnTo>
                    <a:pt x="74544" y="251880"/>
                  </a:lnTo>
                  <a:close/>
                </a:path>
                <a:path w="417829" h="397510">
                  <a:moveTo>
                    <a:pt x="262722" y="33608"/>
                  </a:moveTo>
                  <a:lnTo>
                    <a:pt x="192714" y="63793"/>
                  </a:lnTo>
                  <a:lnTo>
                    <a:pt x="143256" y="111586"/>
                  </a:lnTo>
                  <a:lnTo>
                    <a:pt x="91797" y="210528"/>
                  </a:lnTo>
                  <a:lnTo>
                    <a:pt x="74544" y="251880"/>
                  </a:lnTo>
                  <a:lnTo>
                    <a:pt x="92773" y="218268"/>
                  </a:lnTo>
                  <a:lnTo>
                    <a:pt x="181832" y="93274"/>
                  </a:lnTo>
                  <a:lnTo>
                    <a:pt x="262722" y="33608"/>
                  </a:lnTo>
                  <a:close/>
                </a:path>
                <a:path w="417829" h="397510">
                  <a:moveTo>
                    <a:pt x="417385" y="138445"/>
                  </a:moveTo>
                  <a:lnTo>
                    <a:pt x="414408" y="48291"/>
                  </a:lnTo>
                  <a:lnTo>
                    <a:pt x="399288" y="5857"/>
                  </a:lnTo>
                  <a:lnTo>
                    <a:pt x="359306" y="0"/>
                  </a:lnTo>
                  <a:lnTo>
                    <a:pt x="281749" y="19573"/>
                  </a:lnTo>
                  <a:lnTo>
                    <a:pt x="262722" y="33608"/>
                  </a:lnTo>
                  <a:lnTo>
                    <a:pt x="263461" y="33289"/>
                  </a:lnTo>
                  <a:lnTo>
                    <a:pt x="346019" y="28503"/>
                  </a:lnTo>
                  <a:lnTo>
                    <a:pt x="392430" y="67008"/>
                  </a:lnTo>
                  <a:lnTo>
                    <a:pt x="412837" y="114942"/>
                  </a:lnTo>
                  <a:lnTo>
                    <a:pt x="417385" y="138445"/>
                  </a:lnTo>
                  <a:close/>
                </a:path>
              </a:pathLst>
            </a:custGeom>
            <a:solidFill>
              <a:srgbClr val="FF9D28"/>
            </a:solidFill>
          </p:spPr>
          <p:txBody>
            <a:bodyPr wrap="square" lIns="0" tIns="0" rIns="0" bIns="0" rtlCol="0"/>
            <a:lstStyle/>
            <a:p>
              <a:endParaRPr/>
            </a:p>
          </p:txBody>
        </p:sp>
        <p:pic>
          <p:nvPicPr>
            <p:cNvPr id="7" name="object 7"/>
            <p:cNvPicPr/>
            <p:nvPr/>
          </p:nvPicPr>
          <p:blipFill>
            <a:blip r:embed="rId5" cstate="print"/>
            <a:stretch>
              <a:fillRect/>
            </a:stretch>
          </p:blipFill>
          <p:spPr>
            <a:xfrm>
              <a:off x="9227820" y="1357884"/>
              <a:ext cx="269747" cy="377952"/>
            </a:xfrm>
            <a:prstGeom prst="rect">
              <a:avLst/>
            </a:prstGeom>
          </p:spPr>
        </p:pic>
        <p:sp>
          <p:nvSpPr>
            <p:cNvPr id="8" name="object 8"/>
            <p:cNvSpPr/>
            <p:nvPr/>
          </p:nvSpPr>
          <p:spPr>
            <a:xfrm>
              <a:off x="9200578" y="1734050"/>
              <a:ext cx="318770" cy="271780"/>
            </a:xfrm>
            <a:custGeom>
              <a:avLst/>
              <a:gdLst/>
              <a:ahLst/>
              <a:cxnLst/>
              <a:rect l="l" t="t" r="r" b="b"/>
              <a:pathLst>
                <a:path w="318770" h="271780">
                  <a:moveTo>
                    <a:pt x="318325" y="271533"/>
                  </a:moveTo>
                  <a:lnTo>
                    <a:pt x="306109" y="99679"/>
                  </a:lnTo>
                  <a:lnTo>
                    <a:pt x="277748" y="16835"/>
                  </a:lnTo>
                  <a:lnTo>
                    <a:pt x="211383" y="0"/>
                  </a:lnTo>
                  <a:lnTo>
                    <a:pt x="85153" y="26169"/>
                  </a:lnTo>
                  <a:lnTo>
                    <a:pt x="3071" y="170592"/>
                  </a:lnTo>
                  <a:lnTo>
                    <a:pt x="0" y="244292"/>
                  </a:lnTo>
                  <a:lnTo>
                    <a:pt x="97797" y="270271"/>
                  </a:lnTo>
                  <a:lnTo>
                    <a:pt x="318325" y="271533"/>
                  </a:lnTo>
                  <a:close/>
                </a:path>
              </a:pathLst>
            </a:custGeom>
            <a:solidFill>
              <a:srgbClr val="F4BA1C"/>
            </a:solidFill>
          </p:spPr>
          <p:txBody>
            <a:bodyPr wrap="square" lIns="0" tIns="0" rIns="0" bIns="0" rtlCol="0"/>
            <a:lstStyle/>
            <a:p>
              <a:endParaRPr/>
            </a:p>
          </p:txBody>
        </p:sp>
        <p:sp>
          <p:nvSpPr>
            <p:cNvPr id="9" name="object 9"/>
            <p:cNvSpPr/>
            <p:nvPr/>
          </p:nvSpPr>
          <p:spPr>
            <a:xfrm>
              <a:off x="9250680" y="1755647"/>
              <a:ext cx="268605" cy="342900"/>
            </a:xfrm>
            <a:custGeom>
              <a:avLst/>
              <a:gdLst/>
              <a:ahLst/>
              <a:cxnLst/>
              <a:rect l="l" t="t" r="r" b="b"/>
              <a:pathLst>
                <a:path w="268604" h="342900">
                  <a:moveTo>
                    <a:pt x="93459" y="79159"/>
                  </a:moveTo>
                  <a:lnTo>
                    <a:pt x="91440" y="0"/>
                  </a:lnTo>
                  <a:lnTo>
                    <a:pt x="76200" y="0"/>
                  </a:lnTo>
                  <a:lnTo>
                    <a:pt x="81864" y="59804"/>
                  </a:lnTo>
                  <a:lnTo>
                    <a:pt x="75819" y="89725"/>
                  </a:lnTo>
                  <a:lnTo>
                    <a:pt x="50901" y="98806"/>
                  </a:lnTo>
                  <a:lnTo>
                    <a:pt x="0" y="96012"/>
                  </a:lnTo>
                  <a:lnTo>
                    <a:pt x="1524" y="128016"/>
                  </a:lnTo>
                  <a:lnTo>
                    <a:pt x="56934" y="131165"/>
                  </a:lnTo>
                  <a:lnTo>
                    <a:pt x="84772" y="118872"/>
                  </a:lnTo>
                  <a:lnTo>
                    <a:pt x="93459" y="79159"/>
                  </a:lnTo>
                  <a:close/>
                </a:path>
                <a:path w="268604" h="342900">
                  <a:moveTo>
                    <a:pt x="163068" y="22860"/>
                  </a:moveTo>
                  <a:lnTo>
                    <a:pt x="141732" y="13716"/>
                  </a:lnTo>
                  <a:lnTo>
                    <a:pt x="120891" y="87210"/>
                  </a:lnTo>
                  <a:lnTo>
                    <a:pt x="100774" y="127254"/>
                  </a:lnTo>
                  <a:lnTo>
                    <a:pt x="69507" y="147878"/>
                  </a:lnTo>
                  <a:lnTo>
                    <a:pt x="15240" y="163068"/>
                  </a:lnTo>
                  <a:lnTo>
                    <a:pt x="30480" y="182880"/>
                  </a:lnTo>
                  <a:lnTo>
                    <a:pt x="102844" y="175247"/>
                  </a:lnTo>
                  <a:lnTo>
                    <a:pt x="140779" y="156019"/>
                  </a:lnTo>
                  <a:lnTo>
                    <a:pt x="156705" y="110236"/>
                  </a:lnTo>
                  <a:lnTo>
                    <a:pt x="163068" y="22860"/>
                  </a:lnTo>
                  <a:close/>
                </a:path>
                <a:path w="268604" h="342900">
                  <a:moveTo>
                    <a:pt x="244906" y="171475"/>
                  </a:moveTo>
                  <a:lnTo>
                    <a:pt x="236220" y="105156"/>
                  </a:lnTo>
                  <a:lnTo>
                    <a:pt x="217932" y="74676"/>
                  </a:lnTo>
                  <a:lnTo>
                    <a:pt x="202780" y="166814"/>
                  </a:lnTo>
                  <a:lnTo>
                    <a:pt x="182499" y="211645"/>
                  </a:lnTo>
                  <a:lnTo>
                    <a:pt x="143344" y="221919"/>
                  </a:lnTo>
                  <a:lnTo>
                    <a:pt x="71628" y="210312"/>
                  </a:lnTo>
                  <a:lnTo>
                    <a:pt x="86741" y="217766"/>
                  </a:lnTo>
                  <a:lnTo>
                    <a:pt x="102298" y="224218"/>
                  </a:lnTo>
                  <a:lnTo>
                    <a:pt x="118122" y="229819"/>
                  </a:lnTo>
                  <a:lnTo>
                    <a:pt x="134112" y="234696"/>
                  </a:lnTo>
                  <a:lnTo>
                    <a:pt x="203428" y="224104"/>
                  </a:lnTo>
                  <a:lnTo>
                    <a:pt x="237172" y="207073"/>
                  </a:lnTo>
                  <a:lnTo>
                    <a:pt x="244906" y="171475"/>
                  </a:lnTo>
                  <a:close/>
                </a:path>
                <a:path w="268604" h="342900">
                  <a:moveTo>
                    <a:pt x="268224" y="249936"/>
                  </a:moveTo>
                  <a:lnTo>
                    <a:pt x="219456" y="248412"/>
                  </a:lnTo>
                  <a:lnTo>
                    <a:pt x="244068" y="272186"/>
                  </a:lnTo>
                  <a:lnTo>
                    <a:pt x="256413" y="289941"/>
                  </a:lnTo>
                  <a:lnTo>
                    <a:pt x="260172" y="310565"/>
                  </a:lnTo>
                  <a:lnTo>
                    <a:pt x="259080" y="342900"/>
                  </a:lnTo>
                  <a:lnTo>
                    <a:pt x="263080" y="319811"/>
                  </a:lnTo>
                  <a:lnTo>
                    <a:pt x="265938" y="296418"/>
                  </a:lnTo>
                  <a:lnTo>
                    <a:pt x="267652" y="273037"/>
                  </a:lnTo>
                  <a:lnTo>
                    <a:pt x="268224" y="249936"/>
                  </a:lnTo>
                  <a:close/>
                </a:path>
              </a:pathLst>
            </a:custGeom>
            <a:solidFill>
              <a:srgbClr val="7B0117"/>
            </a:solidFill>
          </p:spPr>
          <p:txBody>
            <a:bodyPr wrap="square" lIns="0" tIns="0" rIns="0" bIns="0" rtlCol="0"/>
            <a:lstStyle/>
            <a:p>
              <a:endParaRPr/>
            </a:p>
          </p:txBody>
        </p:sp>
        <p:sp>
          <p:nvSpPr>
            <p:cNvPr id="10" name="object 10"/>
            <p:cNvSpPr/>
            <p:nvPr/>
          </p:nvSpPr>
          <p:spPr>
            <a:xfrm>
              <a:off x="9006839" y="1625155"/>
              <a:ext cx="215265" cy="201295"/>
            </a:xfrm>
            <a:custGeom>
              <a:avLst/>
              <a:gdLst/>
              <a:ahLst/>
              <a:cxnLst/>
              <a:rect l="l" t="t" r="r" b="b"/>
              <a:pathLst>
                <a:path w="215265" h="201294">
                  <a:moveTo>
                    <a:pt x="214883" y="90868"/>
                  </a:moveTo>
                  <a:lnTo>
                    <a:pt x="100941" y="15216"/>
                  </a:lnTo>
                  <a:lnTo>
                    <a:pt x="40576" y="0"/>
                  </a:lnTo>
                  <a:lnTo>
                    <a:pt x="13644" y="54221"/>
                  </a:lnTo>
                  <a:lnTo>
                    <a:pt x="0" y="186880"/>
                  </a:lnTo>
                  <a:lnTo>
                    <a:pt x="81367" y="200810"/>
                  </a:lnTo>
                  <a:lnTo>
                    <a:pt x="130873" y="195452"/>
                  </a:lnTo>
                  <a:lnTo>
                    <a:pt x="168663" y="161805"/>
                  </a:lnTo>
                  <a:lnTo>
                    <a:pt x="214883" y="90868"/>
                  </a:lnTo>
                  <a:close/>
                </a:path>
              </a:pathLst>
            </a:custGeom>
            <a:solidFill>
              <a:srgbClr val="FF9D28"/>
            </a:solidFill>
          </p:spPr>
          <p:txBody>
            <a:bodyPr wrap="square" lIns="0" tIns="0" rIns="0" bIns="0" rtlCol="0"/>
            <a:lstStyle/>
            <a:p>
              <a:endParaRPr/>
            </a:p>
          </p:txBody>
        </p:sp>
        <p:sp>
          <p:nvSpPr>
            <p:cNvPr id="11" name="object 11"/>
            <p:cNvSpPr/>
            <p:nvPr/>
          </p:nvSpPr>
          <p:spPr>
            <a:xfrm>
              <a:off x="9024746" y="1677328"/>
              <a:ext cx="158750" cy="144145"/>
            </a:xfrm>
            <a:custGeom>
              <a:avLst/>
              <a:gdLst/>
              <a:ahLst/>
              <a:cxnLst/>
              <a:rect l="l" t="t" r="r" b="b"/>
              <a:pathLst>
                <a:path w="158750" h="144144">
                  <a:moveTo>
                    <a:pt x="158234" y="85129"/>
                  </a:moveTo>
                  <a:lnTo>
                    <a:pt x="137540" y="6691"/>
                  </a:lnTo>
                  <a:lnTo>
                    <a:pt x="110228" y="0"/>
                  </a:lnTo>
                  <a:lnTo>
                    <a:pt x="82486" y="2309"/>
                  </a:lnTo>
                  <a:lnTo>
                    <a:pt x="56745" y="12906"/>
                  </a:lnTo>
                  <a:lnTo>
                    <a:pt x="35432" y="31075"/>
                  </a:lnTo>
                  <a:lnTo>
                    <a:pt x="8858" y="61983"/>
                  </a:lnTo>
                  <a:lnTo>
                    <a:pt x="0" y="84034"/>
                  </a:lnTo>
                  <a:lnTo>
                    <a:pt x="8858" y="107799"/>
                  </a:lnTo>
                  <a:lnTo>
                    <a:pt x="35432" y="143851"/>
                  </a:lnTo>
                  <a:lnTo>
                    <a:pt x="116752" y="140850"/>
                  </a:lnTo>
                  <a:lnTo>
                    <a:pt x="154495" y="125563"/>
                  </a:lnTo>
                  <a:lnTo>
                    <a:pt x="158234" y="85129"/>
                  </a:lnTo>
                  <a:close/>
                </a:path>
              </a:pathLst>
            </a:custGeom>
            <a:solidFill>
              <a:srgbClr val="7B0117"/>
            </a:solidFill>
          </p:spPr>
          <p:txBody>
            <a:bodyPr wrap="square" lIns="0" tIns="0" rIns="0" bIns="0" rtlCol="0"/>
            <a:lstStyle/>
            <a:p>
              <a:endParaRPr/>
            </a:p>
          </p:txBody>
        </p:sp>
        <p:sp>
          <p:nvSpPr>
            <p:cNvPr id="12" name="object 12"/>
            <p:cNvSpPr/>
            <p:nvPr/>
          </p:nvSpPr>
          <p:spPr>
            <a:xfrm>
              <a:off x="9170407" y="1717547"/>
              <a:ext cx="141605" cy="156845"/>
            </a:xfrm>
            <a:custGeom>
              <a:avLst/>
              <a:gdLst/>
              <a:ahLst/>
              <a:cxnLst/>
              <a:rect l="l" t="t" r="r" b="b"/>
              <a:pathLst>
                <a:path w="141604" h="156844">
                  <a:moveTo>
                    <a:pt x="141231" y="42671"/>
                  </a:moveTo>
                  <a:lnTo>
                    <a:pt x="128682" y="18859"/>
                  </a:lnTo>
                  <a:lnTo>
                    <a:pt x="115133" y="6476"/>
                  </a:lnTo>
                  <a:lnTo>
                    <a:pt x="92154" y="1523"/>
                  </a:lnTo>
                  <a:lnTo>
                    <a:pt x="51315" y="0"/>
                  </a:lnTo>
                  <a:lnTo>
                    <a:pt x="5595" y="48767"/>
                  </a:lnTo>
                  <a:lnTo>
                    <a:pt x="0" y="130111"/>
                  </a:lnTo>
                  <a:lnTo>
                    <a:pt x="12263" y="156590"/>
                  </a:lnTo>
                  <a:lnTo>
                    <a:pt x="55102" y="127634"/>
                  </a:lnTo>
                  <a:lnTo>
                    <a:pt x="141231" y="42671"/>
                  </a:lnTo>
                  <a:close/>
                </a:path>
              </a:pathLst>
            </a:custGeom>
            <a:solidFill>
              <a:srgbClr val="FF9D28"/>
            </a:solidFill>
          </p:spPr>
          <p:txBody>
            <a:bodyPr wrap="square" lIns="0" tIns="0" rIns="0" bIns="0" rtlCol="0"/>
            <a:lstStyle/>
            <a:p>
              <a:endParaRPr/>
            </a:p>
          </p:txBody>
        </p:sp>
        <p:pic>
          <p:nvPicPr>
            <p:cNvPr id="13" name="object 13"/>
            <p:cNvPicPr/>
            <p:nvPr/>
          </p:nvPicPr>
          <p:blipFill>
            <a:blip r:embed="rId6" cstate="print"/>
            <a:stretch>
              <a:fillRect/>
            </a:stretch>
          </p:blipFill>
          <p:spPr>
            <a:xfrm>
              <a:off x="9235440" y="1420368"/>
              <a:ext cx="624840" cy="356615"/>
            </a:xfrm>
            <a:prstGeom prst="rect">
              <a:avLst/>
            </a:prstGeom>
          </p:spPr>
        </p:pic>
        <p:sp>
          <p:nvSpPr>
            <p:cNvPr id="14" name="object 14"/>
            <p:cNvSpPr/>
            <p:nvPr/>
          </p:nvSpPr>
          <p:spPr>
            <a:xfrm>
              <a:off x="9238202" y="1422028"/>
              <a:ext cx="610235" cy="310515"/>
            </a:xfrm>
            <a:custGeom>
              <a:avLst/>
              <a:gdLst/>
              <a:ahLst/>
              <a:cxnLst/>
              <a:rect l="l" t="t" r="r" b="b"/>
              <a:pathLst>
                <a:path w="610234" h="310514">
                  <a:moveTo>
                    <a:pt x="97296" y="186032"/>
                  </a:moveTo>
                  <a:lnTo>
                    <a:pt x="35885" y="257799"/>
                  </a:lnTo>
                  <a:lnTo>
                    <a:pt x="4857" y="301615"/>
                  </a:lnTo>
                  <a:lnTo>
                    <a:pt x="0" y="306877"/>
                  </a:lnTo>
                  <a:lnTo>
                    <a:pt x="285" y="309425"/>
                  </a:lnTo>
                  <a:lnTo>
                    <a:pt x="7429" y="309973"/>
                  </a:lnTo>
                  <a:lnTo>
                    <a:pt x="23145" y="309235"/>
                  </a:lnTo>
                  <a:lnTo>
                    <a:pt x="97296" y="186032"/>
                  </a:lnTo>
                  <a:close/>
                </a:path>
                <a:path w="610234" h="310514">
                  <a:moveTo>
                    <a:pt x="360467" y="16647"/>
                  </a:moveTo>
                  <a:lnTo>
                    <a:pt x="253531" y="34909"/>
                  </a:lnTo>
                  <a:lnTo>
                    <a:pt x="182975" y="71485"/>
                  </a:lnTo>
                  <a:lnTo>
                    <a:pt x="116705" y="153783"/>
                  </a:lnTo>
                  <a:lnTo>
                    <a:pt x="97296" y="186032"/>
                  </a:lnTo>
                  <a:lnTo>
                    <a:pt x="119348" y="160261"/>
                  </a:lnTo>
                  <a:lnTo>
                    <a:pt x="240815" y="59865"/>
                  </a:lnTo>
                  <a:lnTo>
                    <a:pt x="360467" y="16647"/>
                  </a:lnTo>
                  <a:close/>
                </a:path>
                <a:path w="610234" h="310514">
                  <a:moveTo>
                    <a:pt x="609885" y="132451"/>
                  </a:moveTo>
                  <a:lnTo>
                    <a:pt x="594383" y="50770"/>
                  </a:lnTo>
                  <a:lnTo>
                    <a:pt x="565880" y="10525"/>
                  </a:lnTo>
                  <a:lnTo>
                    <a:pt x="503372" y="0"/>
                  </a:lnTo>
                  <a:lnTo>
                    <a:pt x="385857" y="7477"/>
                  </a:lnTo>
                  <a:lnTo>
                    <a:pt x="360467" y="16647"/>
                  </a:lnTo>
                  <a:lnTo>
                    <a:pt x="485798" y="23146"/>
                  </a:lnTo>
                  <a:lnTo>
                    <a:pt x="562070" y="64249"/>
                  </a:lnTo>
                  <a:lnTo>
                    <a:pt x="599765" y="110495"/>
                  </a:lnTo>
                  <a:lnTo>
                    <a:pt x="609885" y="132451"/>
                  </a:lnTo>
                  <a:close/>
                </a:path>
              </a:pathLst>
            </a:custGeom>
            <a:solidFill>
              <a:srgbClr val="FF9D28"/>
            </a:solidFill>
          </p:spPr>
          <p:txBody>
            <a:bodyPr wrap="square" lIns="0" tIns="0" rIns="0" bIns="0" rtlCol="0"/>
            <a:lstStyle/>
            <a:p>
              <a:endParaRPr/>
            </a:p>
          </p:txBody>
        </p:sp>
        <p:pic>
          <p:nvPicPr>
            <p:cNvPr id="15" name="object 15"/>
            <p:cNvPicPr/>
            <p:nvPr/>
          </p:nvPicPr>
          <p:blipFill>
            <a:blip r:embed="rId7" cstate="print"/>
            <a:stretch>
              <a:fillRect/>
            </a:stretch>
          </p:blipFill>
          <p:spPr>
            <a:xfrm>
              <a:off x="9252204" y="1432560"/>
              <a:ext cx="362711" cy="307847"/>
            </a:xfrm>
            <a:prstGeom prst="rect">
              <a:avLst/>
            </a:prstGeom>
          </p:spPr>
        </p:pic>
        <p:sp>
          <p:nvSpPr>
            <p:cNvPr id="16" name="object 16"/>
            <p:cNvSpPr/>
            <p:nvPr/>
          </p:nvSpPr>
          <p:spPr>
            <a:xfrm>
              <a:off x="9014460" y="1677352"/>
              <a:ext cx="91440" cy="51435"/>
            </a:xfrm>
            <a:custGeom>
              <a:avLst/>
              <a:gdLst/>
              <a:ahLst/>
              <a:cxnLst/>
              <a:rect l="l" t="t" r="r" b="b"/>
              <a:pathLst>
                <a:path w="91440" h="51435">
                  <a:moveTo>
                    <a:pt x="33528" y="2095"/>
                  </a:moveTo>
                  <a:lnTo>
                    <a:pt x="22707" y="0"/>
                  </a:lnTo>
                  <a:lnTo>
                    <a:pt x="15621" y="2476"/>
                  </a:lnTo>
                  <a:lnTo>
                    <a:pt x="9093" y="12382"/>
                  </a:lnTo>
                  <a:lnTo>
                    <a:pt x="0" y="32575"/>
                  </a:lnTo>
                  <a:lnTo>
                    <a:pt x="12954" y="30822"/>
                  </a:lnTo>
                  <a:lnTo>
                    <a:pt x="23622" y="24193"/>
                  </a:lnTo>
                  <a:lnTo>
                    <a:pt x="30861" y="14147"/>
                  </a:lnTo>
                  <a:lnTo>
                    <a:pt x="33528" y="2095"/>
                  </a:lnTo>
                  <a:close/>
                </a:path>
                <a:path w="91440" h="51435">
                  <a:moveTo>
                    <a:pt x="91440" y="14287"/>
                  </a:moveTo>
                  <a:lnTo>
                    <a:pt x="79883" y="14008"/>
                  </a:lnTo>
                  <a:lnTo>
                    <a:pt x="73342" y="17716"/>
                  </a:lnTo>
                  <a:lnTo>
                    <a:pt x="69354" y="28867"/>
                  </a:lnTo>
                  <a:lnTo>
                    <a:pt x="65532" y="50863"/>
                  </a:lnTo>
                  <a:lnTo>
                    <a:pt x="77076" y="46228"/>
                  </a:lnTo>
                  <a:lnTo>
                    <a:pt x="85915" y="37719"/>
                  </a:lnTo>
                  <a:lnTo>
                    <a:pt x="91033" y="26657"/>
                  </a:lnTo>
                  <a:lnTo>
                    <a:pt x="91440" y="14287"/>
                  </a:lnTo>
                  <a:close/>
                </a:path>
              </a:pathLst>
            </a:custGeom>
            <a:solidFill>
              <a:srgbClr val="FFFFFF"/>
            </a:solidFill>
          </p:spPr>
          <p:txBody>
            <a:bodyPr wrap="square" lIns="0" tIns="0" rIns="0" bIns="0" rtlCol="0"/>
            <a:lstStyle/>
            <a:p>
              <a:endParaRPr/>
            </a:p>
          </p:txBody>
        </p:sp>
        <p:pic>
          <p:nvPicPr>
            <p:cNvPr id="17" name="object 17"/>
            <p:cNvPicPr/>
            <p:nvPr/>
          </p:nvPicPr>
          <p:blipFill>
            <a:blip r:embed="rId8" cstate="print"/>
            <a:stretch>
              <a:fillRect/>
            </a:stretch>
          </p:blipFill>
          <p:spPr>
            <a:xfrm>
              <a:off x="9137022" y="1786127"/>
              <a:ext cx="128897" cy="262127"/>
            </a:xfrm>
            <a:prstGeom prst="rect">
              <a:avLst/>
            </a:prstGeom>
          </p:spPr>
        </p:pic>
        <p:sp>
          <p:nvSpPr>
            <p:cNvPr id="18" name="object 18"/>
            <p:cNvSpPr/>
            <p:nvPr/>
          </p:nvSpPr>
          <p:spPr>
            <a:xfrm>
              <a:off x="9118154" y="1468516"/>
              <a:ext cx="62865" cy="229235"/>
            </a:xfrm>
            <a:custGeom>
              <a:avLst/>
              <a:gdLst/>
              <a:ahLst/>
              <a:cxnLst/>
              <a:rect l="l" t="t" r="r" b="b"/>
              <a:pathLst>
                <a:path w="62865" h="229235">
                  <a:moveTo>
                    <a:pt x="62421" y="66907"/>
                  </a:moveTo>
                  <a:lnTo>
                    <a:pt x="49467" y="35474"/>
                  </a:lnTo>
                  <a:lnTo>
                    <a:pt x="18225" y="9757"/>
                  </a:lnTo>
                  <a:lnTo>
                    <a:pt x="2861" y="0"/>
                  </a:lnTo>
                  <a:lnTo>
                    <a:pt x="0" y="3545"/>
                  </a:lnTo>
                  <a:lnTo>
                    <a:pt x="5909" y="20634"/>
                  </a:lnTo>
                  <a:lnTo>
                    <a:pt x="16857" y="51506"/>
                  </a:lnTo>
                  <a:lnTo>
                    <a:pt x="29111" y="96400"/>
                  </a:lnTo>
                  <a:lnTo>
                    <a:pt x="38939" y="155558"/>
                  </a:lnTo>
                  <a:lnTo>
                    <a:pt x="42609" y="229219"/>
                  </a:lnTo>
                  <a:lnTo>
                    <a:pt x="59373" y="124631"/>
                  </a:lnTo>
                  <a:lnTo>
                    <a:pt x="62421" y="66907"/>
                  </a:lnTo>
                  <a:close/>
                </a:path>
              </a:pathLst>
            </a:custGeom>
            <a:solidFill>
              <a:srgbClr val="7B0117"/>
            </a:solidFill>
          </p:spPr>
          <p:txBody>
            <a:bodyPr wrap="square" lIns="0" tIns="0" rIns="0" bIns="0" rtlCol="0"/>
            <a:lstStyle/>
            <a:p>
              <a:endParaRPr/>
            </a:p>
          </p:txBody>
        </p:sp>
        <p:sp>
          <p:nvSpPr>
            <p:cNvPr id="19" name="object 19"/>
            <p:cNvSpPr/>
            <p:nvPr/>
          </p:nvSpPr>
          <p:spPr>
            <a:xfrm>
              <a:off x="9022785" y="1511506"/>
              <a:ext cx="98425" cy="165100"/>
            </a:xfrm>
            <a:custGeom>
              <a:avLst/>
              <a:gdLst/>
              <a:ahLst/>
              <a:cxnLst/>
              <a:rect l="l" t="t" r="r" b="b"/>
              <a:pathLst>
                <a:path w="98425" h="165100">
                  <a:moveTo>
                    <a:pt x="98354" y="164893"/>
                  </a:moveTo>
                  <a:lnTo>
                    <a:pt x="86829" y="82669"/>
                  </a:lnTo>
                  <a:lnTo>
                    <a:pt x="74732" y="38591"/>
                  </a:lnTo>
                  <a:lnTo>
                    <a:pt x="19106" y="4867"/>
                  </a:lnTo>
                  <a:lnTo>
                    <a:pt x="0" y="0"/>
                  </a:lnTo>
                  <a:lnTo>
                    <a:pt x="1382" y="6054"/>
                  </a:lnTo>
                  <a:lnTo>
                    <a:pt x="17582" y="24301"/>
                  </a:lnTo>
                  <a:lnTo>
                    <a:pt x="42925" y="56011"/>
                  </a:lnTo>
                  <a:lnTo>
                    <a:pt x="71740" y="102451"/>
                  </a:lnTo>
                  <a:lnTo>
                    <a:pt x="98354" y="164893"/>
                  </a:lnTo>
                  <a:close/>
                </a:path>
              </a:pathLst>
            </a:custGeom>
            <a:solidFill>
              <a:srgbClr val="FF9D28"/>
            </a:solidFill>
          </p:spPr>
          <p:txBody>
            <a:bodyPr wrap="square" lIns="0" tIns="0" rIns="0" bIns="0" rtlCol="0"/>
            <a:lstStyle/>
            <a:p>
              <a:endParaRPr/>
            </a:p>
          </p:txBody>
        </p:sp>
      </p:grpSp>
      <p:pic>
        <p:nvPicPr>
          <p:cNvPr id="20" name="object 20"/>
          <p:cNvPicPr/>
          <p:nvPr/>
        </p:nvPicPr>
        <p:blipFill>
          <a:blip r:embed="rId9" cstate="print"/>
          <a:stretch>
            <a:fillRect/>
          </a:stretch>
        </p:blipFill>
        <p:spPr>
          <a:xfrm>
            <a:off x="5" y="528"/>
            <a:ext cx="743218" cy="7773445"/>
          </a:xfrm>
          <a:prstGeom prst="rect">
            <a:avLst/>
          </a:prstGeom>
        </p:spPr>
      </p:pic>
      <p:sp>
        <p:nvSpPr>
          <p:cNvPr id="21" name="object 21"/>
          <p:cNvSpPr txBox="1">
            <a:spLocks noGrp="1"/>
          </p:cNvSpPr>
          <p:nvPr>
            <p:ph type="title"/>
          </p:nvPr>
        </p:nvSpPr>
        <p:spPr>
          <a:xfrm>
            <a:off x="2043887" y="655123"/>
            <a:ext cx="14893991" cy="831515"/>
          </a:xfrm>
          <a:prstGeom prst="rect">
            <a:avLst/>
          </a:prstGeom>
        </p:spPr>
        <p:txBody>
          <a:bodyPr vert="horz" wrap="square" lIns="0" tIns="17446" rIns="0" bIns="0" rtlCol="0">
            <a:spAutoFit/>
          </a:bodyPr>
          <a:lstStyle/>
          <a:p>
            <a:pPr marL="2677734">
              <a:spcBef>
                <a:spcPts val="137"/>
              </a:spcBef>
            </a:pPr>
            <a:r>
              <a:rPr spc="-76" dirty="0"/>
              <a:t>3</a:t>
            </a:r>
            <a:r>
              <a:rPr spc="-604" dirty="0"/>
              <a:t> </a:t>
            </a:r>
            <a:r>
              <a:rPr spc="89" dirty="0"/>
              <a:t>Major</a:t>
            </a:r>
            <a:r>
              <a:rPr spc="-625" dirty="0"/>
              <a:t> </a:t>
            </a:r>
            <a:r>
              <a:rPr spc="-103" dirty="0"/>
              <a:t>Changes</a:t>
            </a:r>
          </a:p>
        </p:txBody>
      </p:sp>
      <p:grpSp>
        <p:nvGrpSpPr>
          <p:cNvPr id="22" name="object 22"/>
          <p:cNvGrpSpPr/>
          <p:nvPr/>
        </p:nvGrpSpPr>
        <p:grpSpPr>
          <a:xfrm>
            <a:off x="1622511" y="2318813"/>
            <a:ext cx="4082473" cy="4163599"/>
            <a:chOff x="1181093" y="2745231"/>
            <a:chExt cx="2971800" cy="3030855"/>
          </a:xfrm>
        </p:grpSpPr>
        <p:sp>
          <p:nvSpPr>
            <p:cNvPr id="23" name="object 23"/>
            <p:cNvSpPr/>
            <p:nvPr/>
          </p:nvSpPr>
          <p:spPr>
            <a:xfrm>
              <a:off x="1584959" y="3464051"/>
              <a:ext cx="2150745" cy="2150745"/>
            </a:xfrm>
            <a:custGeom>
              <a:avLst/>
              <a:gdLst/>
              <a:ahLst/>
              <a:cxnLst/>
              <a:rect l="l" t="t" r="r" b="b"/>
              <a:pathLst>
                <a:path w="2150745" h="2150745">
                  <a:moveTo>
                    <a:pt x="0" y="1074419"/>
                  </a:moveTo>
                  <a:lnTo>
                    <a:pt x="1048" y="1026603"/>
                  </a:lnTo>
                  <a:lnTo>
                    <a:pt x="4163" y="979318"/>
                  </a:lnTo>
                  <a:lnTo>
                    <a:pt x="9301" y="932608"/>
                  </a:lnTo>
                  <a:lnTo>
                    <a:pt x="16419" y="886517"/>
                  </a:lnTo>
                  <a:lnTo>
                    <a:pt x="25473" y="841089"/>
                  </a:lnTo>
                  <a:lnTo>
                    <a:pt x="36419" y="796369"/>
                  </a:lnTo>
                  <a:lnTo>
                    <a:pt x="49213" y="752399"/>
                  </a:lnTo>
                  <a:lnTo>
                    <a:pt x="63813" y="709223"/>
                  </a:lnTo>
                  <a:lnTo>
                    <a:pt x="80174" y="666887"/>
                  </a:lnTo>
                  <a:lnTo>
                    <a:pt x="98252" y="625432"/>
                  </a:lnTo>
                  <a:lnTo>
                    <a:pt x="118004" y="584904"/>
                  </a:lnTo>
                  <a:lnTo>
                    <a:pt x="139386" y="545346"/>
                  </a:lnTo>
                  <a:lnTo>
                    <a:pt x="162354" y="506802"/>
                  </a:lnTo>
                  <a:lnTo>
                    <a:pt x="186866" y="469316"/>
                  </a:lnTo>
                  <a:lnTo>
                    <a:pt x="212876" y="432932"/>
                  </a:lnTo>
                  <a:lnTo>
                    <a:pt x="240342" y="397693"/>
                  </a:lnTo>
                  <a:lnTo>
                    <a:pt x="269219" y="363644"/>
                  </a:lnTo>
                  <a:lnTo>
                    <a:pt x="299464" y="330828"/>
                  </a:lnTo>
                  <a:lnTo>
                    <a:pt x="331034" y="299289"/>
                  </a:lnTo>
                  <a:lnTo>
                    <a:pt x="363884" y="269071"/>
                  </a:lnTo>
                  <a:lnTo>
                    <a:pt x="397972" y="240218"/>
                  </a:lnTo>
                  <a:lnTo>
                    <a:pt x="433252" y="212774"/>
                  </a:lnTo>
                  <a:lnTo>
                    <a:pt x="469682" y="186783"/>
                  </a:lnTo>
                  <a:lnTo>
                    <a:pt x="507218" y="162288"/>
                  </a:lnTo>
                  <a:lnTo>
                    <a:pt x="545816" y="139334"/>
                  </a:lnTo>
                  <a:lnTo>
                    <a:pt x="585433" y="117964"/>
                  </a:lnTo>
                  <a:lnTo>
                    <a:pt x="626025" y="98222"/>
                  </a:lnTo>
                  <a:lnTo>
                    <a:pt x="667547" y="80152"/>
                  </a:lnTo>
                  <a:lnTo>
                    <a:pt x="709957" y="63798"/>
                  </a:lnTo>
                  <a:lnTo>
                    <a:pt x="753211" y="49203"/>
                  </a:lnTo>
                  <a:lnTo>
                    <a:pt x="797265" y="36412"/>
                  </a:lnTo>
                  <a:lnTo>
                    <a:pt x="842075" y="25469"/>
                  </a:lnTo>
                  <a:lnTo>
                    <a:pt x="887598" y="16417"/>
                  </a:lnTo>
                  <a:lnTo>
                    <a:pt x="933790" y="9300"/>
                  </a:lnTo>
                  <a:lnTo>
                    <a:pt x="980608" y="4162"/>
                  </a:lnTo>
                  <a:lnTo>
                    <a:pt x="1028007" y="1048"/>
                  </a:lnTo>
                  <a:lnTo>
                    <a:pt x="1075943" y="0"/>
                  </a:lnTo>
                  <a:lnTo>
                    <a:pt x="1123760" y="1048"/>
                  </a:lnTo>
                  <a:lnTo>
                    <a:pt x="1171045" y="4162"/>
                  </a:lnTo>
                  <a:lnTo>
                    <a:pt x="1217755" y="9300"/>
                  </a:lnTo>
                  <a:lnTo>
                    <a:pt x="1263846" y="16417"/>
                  </a:lnTo>
                  <a:lnTo>
                    <a:pt x="1309274" y="25469"/>
                  </a:lnTo>
                  <a:lnTo>
                    <a:pt x="1353994" y="36412"/>
                  </a:lnTo>
                  <a:lnTo>
                    <a:pt x="1397964" y="49203"/>
                  </a:lnTo>
                  <a:lnTo>
                    <a:pt x="1441140" y="63798"/>
                  </a:lnTo>
                  <a:lnTo>
                    <a:pt x="1483476" y="80152"/>
                  </a:lnTo>
                  <a:lnTo>
                    <a:pt x="1524931" y="98222"/>
                  </a:lnTo>
                  <a:lnTo>
                    <a:pt x="1565459" y="117964"/>
                  </a:lnTo>
                  <a:lnTo>
                    <a:pt x="1605017" y="139334"/>
                  </a:lnTo>
                  <a:lnTo>
                    <a:pt x="1643561" y="162288"/>
                  </a:lnTo>
                  <a:lnTo>
                    <a:pt x="1681047" y="186783"/>
                  </a:lnTo>
                  <a:lnTo>
                    <a:pt x="1717431" y="212774"/>
                  </a:lnTo>
                  <a:lnTo>
                    <a:pt x="1752670" y="240218"/>
                  </a:lnTo>
                  <a:lnTo>
                    <a:pt x="1786719" y="269071"/>
                  </a:lnTo>
                  <a:lnTo>
                    <a:pt x="1819535" y="299289"/>
                  </a:lnTo>
                  <a:lnTo>
                    <a:pt x="1851074" y="330828"/>
                  </a:lnTo>
                  <a:lnTo>
                    <a:pt x="1881292" y="363644"/>
                  </a:lnTo>
                  <a:lnTo>
                    <a:pt x="1910144" y="397693"/>
                  </a:lnTo>
                  <a:lnTo>
                    <a:pt x="1937588" y="432932"/>
                  </a:lnTo>
                  <a:lnTo>
                    <a:pt x="1963580" y="469316"/>
                  </a:lnTo>
                  <a:lnTo>
                    <a:pt x="1988075" y="506802"/>
                  </a:lnTo>
                  <a:lnTo>
                    <a:pt x="2011029" y="545346"/>
                  </a:lnTo>
                  <a:lnTo>
                    <a:pt x="2032399" y="584904"/>
                  </a:lnTo>
                  <a:lnTo>
                    <a:pt x="2052141" y="625432"/>
                  </a:lnTo>
                  <a:lnTo>
                    <a:pt x="2070211" y="666887"/>
                  </a:lnTo>
                  <a:lnTo>
                    <a:pt x="2086565" y="709223"/>
                  </a:lnTo>
                  <a:lnTo>
                    <a:pt x="2101160" y="752399"/>
                  </a:lnTo>
                  <a:lnTo>
                    <a:pt x="2113951" y="796369"/>
                  </a:lnTo>
                  <a:lnTo>
                    <a:pt x="2124894" y="841089"/>
                  </a:lnTo>
                  <a:lnTo>
                    <a:pt x="2133946" y="886517"/>
                  </a:lnTo>
                  <a:lnTo>
                    <a:pt x="2141063" y="932608"/>
                  </a:lnTo>
                  <a:lnTo>
                    <a:pt x="2146201" y="979318"/>
                  </a:lnTo>
                  <a:lnTo>
                    <a:pt x="2149315" y="1026603"/>
                  </a:lnTo>
                  <a:lnTo>
                    <a:pt x="2150363" y="1074419"/>
                  </a:lnTo>
                  <a:lnTo>
                    <a:pt x="2149315" y="1122356"/>
                  </a:lnTo>
                  <a:lnTo>
                    <a:pt x="2146201" y="1169755"/>
                  </a:lnTo>
                  <a:lnTo>
                    <a:pt x="2141063" y="1216573"/>
                  </a:lnTo>
                  <a:lnTo>
                    <a:pt x="2133946" y="1262765"/>
                  </a:lnTo>
                  <a:lnTo>
                    <a:pt x="2124894" y="1308288"/>
                  </a:lnTo>
                  <a:lnTo>
                    <a:pt x="2113951" y="1353098"/>
                  </a:lnTo>
                  <a:lnTo>
                    <a:pt x="2101160" y="1397152"/>
                  </a:lnTo>
                  <a:lnTo>
                    <a:pt x="2086565" y="1440406"/>
                  </a:lnTo>
                  <a:lnTo>
                    <a:pt x="2070211" y="1482816"/>
                  </a:lnTo>
                  <a:lnTo>
                    <a:pt x="2052141" y="1524338"/>
                  </a:lnTo>
                  <a:lnTo>
                    <a:pt x="2032399" y="1564930"/>
                  </a:lnTo>
                  <a:lnTo>
                    <a:pt x="2011029" y="1604547"/>
                  </a:lnTo>
                  <a:lnTo>
                    <a:pt x="1988075" y="1643145"/>
                  </a:lnTo>
                  <a:lnTo>
                    <a:pt x="1963580" y="1680681"/>
                  </a:lnTo>
                  <a:lnTo>
                    <a:pt x="1937588" y="1717111"/>
                  </a:lnTo>
                  <a:lnTo>
                    <a:pt x="1910144" y="1752391"/>
                  </a:lnTo>
                  <a:lnTo>
                    <a:pt x="1881292" y="1786478"/>
                  </a:lnTo>
                  <a:lnTo>
                    <a:pt x="1851074" y="1819329"/>
                  </a:lnTo>
                  <a:lnTo>
                    <a:pt x="1819535" y="1850898"/>
                  </a:lnTo>
                  <a:lnTo>
                    <a:pt x="1786719" y="1881144"/>
                  </a:lnTo>
                  <a:lnTo>
                    <a:pt x="1752670" y="1910021"/>
                  </a:lnTo>
                  <a:lnTo>
                    <a:pt x="1717431" y="1937487"/>
                  </a:lnTo>
                  <a:lnTo>
                    <a:pt x="1681047" y="1963497"/>
                  </a:lnTo>
                  <a:lnTo>
                    <a:pt x="1643561" y="1988009"/>
                  </a:lnTo>
                  <a:lnTo>
                    <a:pt x="1605017" y="2010977"/>
                  </a:lnTo>
                  <a:lnTo>
                    <a:pt x="1565459" y="2032359"/>
                  </a:lnTo>
                  <a:lnTo>
                    <a:pt x="1524931" y="2052111"/>
                  </a:lnTo>
                  <a:lnTo>
                    <a:pt x="1483476" y="2070189"/>
                  </a:lnTo>
                  <a:lnTo>
                    <a:pt x="1441140" y="2086550"/>
                  </a:lnTo>
                  <a:lnTo>
                    <a:pt x="1397964" y="2101150"/>
                  </a:lnTo>
                  <a:lnTo>
                    <a:pt x="1353994" y="2113944"/>
                  </a:lnTo>
                  <a:lnTo>
                    <a:pt x="1309274" y="2124890"/>
                  </a:lnTo>
                  <a:lnTo>
                    <a:pt x="1263846" y="2133944"/>
                  </a:lnTo>
                  <a:lnTo>
                    <a:pt x="1217755" y="2141062"/>
                  </a:lnTo>
                  <a:lnTo>
                    <a:pt x="1171045" y="2146200"/>
                  </a:lnTo>
                  <a:lnTo>
                    <a:pt x="1123760" y="2149315"/>
                  </a:lnTo>
                  <a:lnTo>
                    <a:pt x="1075943" y="2150363"/>
                  </a:lnTo>
                  <a:lnTo>
                    <a:pt x="1028007" y="2149315"/>
                  </a:lnTo>
                  <a:lnTo>
                    <a:pt x="980608" y="2146200"/>
                  </a:lnTo>
                  <a:lnTo>
                    <a:pt x="933790" y="2141062"/>
                  </a:lnTo>
                  <a:lnTo>
                    <a:pt x="887598" y="2133944"/>
                  </a:lnTo>
                  <a:lnTo>
                    <a:pt x="842075" y="2124890"/>
                  </a:lnTo>
                  <a:lnTo>
                    <a:pt x="797265" y="2113944"/>
                  </a:lnTo>
                  <a:lnTo>
                    <a:pt x="753211" y="2101150"/>
                  </a:lnTo>
                  <a:lnTo>
                    <a:pt x="709957" y="2086550"/>
                  </a:lnTo>
                  <a:lnTo>
                    <a:pt x="667547" y="2070189"/>
                  </a:lnTo>
                  <a:lnTo>
                    <a:pt x="626025" y="2052111"/>
                  </a:lnTo>
                  <a:lnTo>
                    <a:pt x="585433" y="2032359"/>
                  </a:lnTo>
                  <a:lnTo>
                    <a:pt x="545816" y="2010977"/>
                  </a:lnTo>
                  <a:lnTo>
                    <a:pt x="507218" y="1988009"/>
                  </a:lnTo>
                  <a:lnTo>
                    <a:pt x="469682" y="1963497"/>
                  </a:lnTo>
                  <a:lnTo>
                    <a:pt x="433252" y="1937487"/>
                  </a:lnTo>
                  <a:lnTo>
                    <a:pt x="397972" y="1910021"/>
                  </a:lnTo>
                  <a:lnTo>
                    <a:pt x="363884" y="1881144"/>
                  </a:lnTo>
                  <a:lnTo>
                    <a:pt x="331034" y="1850898"/>
                  </a:lnTo>
                  <a:lnTo>
                    <a:pt x="299464" y="1819329"/>
                  </a:lnTo>
                  <a:lnTo>
                    <a:pt x="269219" y="1786478"/>
                  </a:lnTo>
                  <a:lnTo>
                    <a:pt x="240342" y="1752391"/>
                  </a:lnTo>
                  <a:lnTo>
                    <a:pt x="212876" y="1717111"/>
                  </a:lnTo>
                  <a:lnTo>
                    <a:pt x="186866" y="1680681"/>
                  </a:lnTo>
                  <a:lnTo>
                    <a:pt x="162354" y="1643145"/>
                  </a:lnTo>
                  <a:lnTo>
                    <a:pt x="139386" y="1604547"/>
                  </a:lnTo>
                  <a:lnTo>
                    <a:pt x="118004" y="1564930"/>
                  </a:lnTo>
                  <a:lnTo>
                    <a:pt x="98252" y="1524338"/>
                  </a:lnTo>
                  <a:lnTo>
                    <a:pt x="80174" y="1482816"/>
                  </a:lnTo>
                  <a:lnTo>
                    <a:pt x="63813" y="1440406"/>
                  </a:lnTo>
                  <a:lnTo>
                    <a:pt x="49213" y="1397152"/>
                  </a:lnTo>
                  <a:lnTo>
                    <a:pt x="36419" y="1353098"/>
                  </a:lnTo>
                  <a:lnTo>
                    <a:pt x="25473" y="1308288"/>
                  </a:lnTo>
                  <a:lnTo>
                    <a:pt x="16419" y="1262765"/>
                  </a:lnTo>
                  <a:lnTo>
                    <a:pt x="9301" y="1216573"/>
                  </a:lnTo>
                  <a:lnTo>
                    <a:pt x="4163" y="1169755"/>
                  </a:lnTo>
                  <a:lnTo>
                    <a:pt x="1048" y="1122356"/>
                  </a:lnTo>
                  <a:lnTo>
                    <a:pt x="0" y="1074419"/>
                  </a:lnTo>
                  <a:close/>
                </a:path>
              </a:pathLst>
            </a:custGeom>
            <a:ln w="20954">
              <a:solidFill>
                <a:srgbClr val="7B0117"/>
              </a:solidFill>
            </a:ln>
          </p:spPr>
          <p:txBody>
            <a:bodyPr wrap="square" lIns="0" tIns="0" rIns="0" bIns="0" rtlCol="0"/>
            <a:lstStyle/>
            <a:p>
              <a:endParaRPr/>
            </a:p>
          </p:txBody>
        </p:sp>
        <p:sp>
          <p:nvSpPr>
            <p:cNvPr id="24" name="object 24"/>
            <p:cNvSpPr/>
            <p:nvPr/>
          </p:nvSpPr>
          <p:spPr>
            <a:xfrm>
              <a:off x="1693164" y="3892295"/>
              <a:ext cx="1934210" cy="1805939"/>
            </a:xfrm>
            <a:custGeom>
              <a:avLst/>
              <a:gdLst/>
              <a:ahLst/>
              <a:cxnLst/>
              <a:rect l="l" t="t" r="r" b="b"/>
              <a:pathLst>
                <a:path w="1934210" h="1805939">
                  <a:moveTo>
                    <a:pt x="149352" y="77724"/>
                  </a:moveTo>
                  <a:lnTo>
                    <a:pt x="0" y="0"/>
                  </a:lnTo>
                  <a:lnTo>
                    <a:pt x="7620" y="167640"/>
                  </a:lnTo>
                  <a:lnTo>
                    <a:pt x="149352" y="77724"/>
                  </a:lnTo>
                  <a:close/>
                </a:path>
                <a:path w="1934210" h="1805939">
                  <a:moveTo>
                    <a:pt x="1030224" y="1638300"/>
                  </a:moveTo>
                  <a:lnTo>
                    <a:pt x="885444" y="1722120"/>
                  </a:lnTo>
                  <a:lnTo>
                    <a:pt x="1030224" y="1805940"/>
                  </a:lnTo>
                  <a:lnTo>
                    <a:pt x="1030224" y="1638300"/>
                  </a:lnTo>
                  <a:close/>
                </a:path>
                <a:path w="1934210" h="1805939">
                  <a:moveTo>
                    <a:pt x="1933956" y="0"/>
                  </a:moveTo>
                  <a:lnTo>
                    <a:pt x="1784604" y="77724"/>
                  </a:lnTo>
                  <a:lnTo>
                    <a:pt x="1926336" y="167640"/>
                  </a:lnTo>
                  <a:lnTo>
                    <a:pt x="1933956" y="0"/>
                  </a:lnTo>
                  <a:close/>
                </a:path>
              </a:pathLst>
            </a:custGeom>
            <a:solidFill>
              <a:srgbClr val="7B0117"/>
            </a:solidFill>
          </p:spPr>
          <p:txBody>
            <a:bodyPr wrap="square" lIns="0" tIns="0" rIns="0" bIns="0" rtlCol="0"/>
            <a:lstStyle/>
            <a:p>
              <a:endParaRPr/>
            </a:p>
          </p:txBody>
        </p:sp>
        <p:pic>
          <p:nvPicPr>
            <p:cNvPr id="25" name="object 25"/>
            <p:cNvPicPr/>
            <p:nvPr/>
          </p:nvPicPr>
          <p:blipFill>
            <a:blip r:embed="rId10" cstate="print"/>
            <a:stretch>
              <a:fillRect/>
            </a:stretch>
          </p:blipFill>
          <p:spPr>
            <a:xfrm>
              <a:off x="1943099" y="2745231"/>
              <a:ext cx="1449323" cy="1625600"/>
            </a:xfrm>
            <a:prstGeom prst="rect">
              <a:avLst/>
            </a:prstGeom>
          </p:spPr>
        </p:pic>
        <p:pic>
          <p:nvPicPr>
            <p:cNvPr id="26" name="object 26"/>
            <p:cNvPicPr/>
            <p:nvPr/>
          </p:nvPicPr>
          <p:blipFill>
            <a:blip r:embed="rId11" cstate="print"/>
            <a:stretch>
              <a:fillRect/>
            </a:stretch>
          </p:blipFill>
          <p:spPr>
            <a:xfrm>
              <a:off x="1181093" y="4150359"/>
              <a:ext cx="1449330" cy="1625600"/>
            </a:xfrm>
            <a:prstGeom prst="rect">
              <a:avLst/>
            </a:prstGeom>
          </p:spPr>
        </p:pic>
        <p:pic>
          <p:nvPicPr>
            <p:cNvPr id="27" name="object 27"/>
            <p:cNvPicPr/>
            <p:nvPr/>
          </p:nvPicPr>
          <p:blipFill>
            <a:blip r:embed="rId12" cstate="print"/>
            <a:stretch>
              <a:fillRect/>
            </a:stretch>
          </p:blipFill>
          <p:spPr>
            <a:xfrm>
              <a:off x="2703575" y="4150359"/>
              <a:ext cx="1449323" cy="1625600"/>
            </a:xfrm>
            <a:prstGeom prst="rect">
              <a:avLst/>
            </a:prstGeom>
          </p:spPr>
        </p:pic>
        <p:sp>
          <p:nvSpPr>
            <p:cNvPr id="28" name="object 28"/>
            <p:cNvSpPr/>
            <p:nvPr/>
          </p:nvSpPr>
          <p:spPr>
            <a:xfrm>
              <a:off x="2407729" y="3392423"/>
              <a:ext cx="397510" cy="399415"/>
            </a:xfrm>
            <a:custGeom>
              <a:avLst/>
              <a:gdLst/>
              <a:ahLst/>
              <a:cxnLst/>
              <a:rect l="l" t="t" r="r" b="b"/>
              <a:pathLst>
                <a:path w="397510" h="399414">
                  <a:moveTo>
                    <a:pt x="397382" y="309181"/>
                  </a:moveTo>
                  <a:lnTo>
                    <a:pt x="382595" y="276772"/>
                  </a:lnTo>
                  <a:lnTo>
                    <a:pt x="352234" y="254507"/>
                  </a:lnTo>
                  <a:lnTo>
                    <a:pt x="204406" y="195071"/>
                  </a:lnTo>
                  <a:lnTo>
                    <a:pt x="144970" y="47243"/>
                  </a:lnTo>
                  <a:lnTo>
                    <a:pt x="132064" y="27003"/>
                  </a:lnTo>
                  <a:lnTo>
                    <a:pt x="114871" y="12191"/>
                  </a:lnTo>
                  <a:lnTo>
                    <a:pt x="94821" y="3095"/>
                  </a:lnTo>
                  <a:lnTo>
                    <a:pt x="73342" y="0"/>
                  </a:lnTo>
                  <a:lnTo>
                    <a:pt x="59435" y="1190"/>
                  </a:lnTo>
                  <a:lnTo>
                    <a:pt x="20002" y="21335"/>
                  </a:lnTo>
                  <a:lnTo>
                    <a:pt x="0" y="86105"/>
                  </a:lnTo>
                  <a:lnTo>
                    <a:pt x="12072" y="117776"/>
                  </a:lnTo>
                  <a:lnTo>
                    <a:pt x="38290" y="141731"/>
                  </a:lnTo>
                  <a:lnTo>
                    <a:pt x="178498" y="219455"/>
                  </a:lnTo>
                  <a:lnTo>
                    <a:pt x="256222" y="361187"/>
                  </a:lnTo>
                  <a:lnTo>
                    <a:pt x="267723" y="377428"/>
                  </a:lnTo>
                  <a:lnTo>
                    <a:pt x="283082" y="389381"/>
                  </a:lnTo>
                  <a:lnTo>
                    <a:pt x="301013" y="396763"/>
                  </a:lnTo>
                  <a:lnTo>
                    <a:pt x="320230" y="399287"/>
                  </a:lnTo>
                  <a:lnTo>
                    <a:pt x="335018" y="397859"/>
                  </a:lnTo>
                  <a:lnTo>
                    <a:pt x="349376" y="393572"/>
                  </a:lnTo>
                  <a:lnTo>
                    <a:pt x="362878" y="386429"/>
                  </a:lnTo>
                  <a:lnTo>
                    <a:pt x="375094" y="376427"/>
                  </a:lnTo>
                  <a:lnTo>
                    <a:pt x="395311" y="344733"/>
                  </a:lnTo>
                  <a:lnTo>
                    <a:pt x="397382" y="309181"/>
                  </a:lnTo>
                  <a:close/>
                </a:path>
              </a:pathLst>
            </a:custGeom>
            <a:solidFill>
              <a:srgbClr val="FFFFFF"/>
            </a:solidFill>
          </p:spPr>
          <p:txBody>
            <a:bodyPr wrap="square" lIns="0" tIns="0" rIns="0" bIns="0" rtlCol="0"/>
            <a:lstStyle/>
            <a:p>
              <a:endParaRPr/>
            </a:p>
          </p:txBody>
        </p:sp>
        <p:pic>
          <p:nvPicPr>
            <p:cNvPr id="29" name="object 29"/>
            <p:cNvPicPr/>
            <p:nvPr/>
          </p:nvPicPr>
          <p:blipFill>
            <a:blip r:embed="rId13" cstate="print"/>
            <a:stretch>
              <a:fillRect/>
            </a:stretch>
          </p:blipFill>
          <p:spPr>
            <a:xfrm>
              <a:off x="2592323" y="3435095"/>
              <a:ext cx="170164" cy="172211"/>
            </a:xfrm>
            <a:prstGeom prst="rect">
              <a:avLst/>
            </a:prstGeom>
          </p:spPr>
        </p:pic>
        <p:sp>
          <p:nvSpPr>
            <p:cNvPr id="30" name="object 30"/>
            <p:cNvSpPr/>
            <p:nvPr/>
          </p:nvSpPr>
          <p:spPr>
            <a:xfrm>
              <a:off x="2639567" y="3262883"/>
              <a:ext cx="299085" cy="332740"/>
            </a:xfrm>
            <a:custGeom>
              <a:avLst/>
              <a:gdLst/>
              <a:ahLst/>
              <a:cxnLst/>
              <a:rect l="l" t="t" r="r" b="b"/>
              <a:pathLst>
                <a:path w="299085" h="332739">
                  <a:moveTo>
                    <a:pt x="298703" y="254507"/>
                  </a:moveTo>
                  <a:lnTo>
                    <a:pt x="298703" y="76199"/>
                  </a:lnTo>
                  <a:lnTo>
                    <a:pt x="295655" y="70103"/>
                  </a:lnTo>
                  <a:lnTo>
                    <a:pt x="289559" y="68579"/>
                  </a:lnTo>
                  <a:lnTo>
                    <a:pt x="156971" y="1523"/>
                  </a:lnTo>
                  <a:lnTo>
                    <a:pt x="153923" y="0"/>
                  </a:lnTo>
                  <a:lnTo>
                    <a:pt x="147827" y="0"/>
                  </a:lnTo>
                  <a:lnTo>
                    <a:pt x="143255" y="0"/>
                  </a:lnTo>
                  <a:lnTo>
                    <a:pt x="141731" y="1523"/>
                  </a:lnTo>
                  <a:lnTo>
                    <a:pt x="9143" y="68579"/>
                  </a:lnTo>
                  <a:lnTo>
                    <a:pt x="3047" y="71627"/>
                  </a:lnTo>
                  <a:lnTo>
                    <a:pt x="0" y="77723"/>
                  </a:lnTo>
                  <a:lnTo>
                    <a:pt x="0" y="138683"/>
                  </a:lnTo>
                  <a:lnTo>
                    <a:pt x="7619" y="138683"/>
                  </a:lnTo>
                  <a:lnTo>
                    <a:pt x="26789" y="140065"/>
                  </a:lnTo>
                  <a:lnTo>
                    <a:pt x="45529" y="144017"/>
                  </a:lnTo>
                  <a:lnTo>
                    <a:pt x="63984" y="150256"/>
                  </a:lnTo>
                  <a:lnTo>
                    <a:pt x="82295" y="158495"/>
                  </a:lnTo>
                  <a:lnTo>
                    <a:pt x="103631" y="123443"/>
                  </a:lnTo>
                  <a:lnTo>
                    <a:pt x="105155" y="117347"/>
                  </a:lnTo>
                  <a:lnTo>
                    <a:pt x="111251" y="115823"/>
                  </a:lnTo>
                  <a:lnTo>
                    <a:pt x="123443" y="115823"/>
                  </a:lnTo>
                  <a:lnTo>
                    <a:pt x="126491" y="117347"/>
                  </a:lnTo>
                  <a:lnTo>
                    <a:pt x="130397" y="121753"/>
                  </a:lnTo>
                  <a:lnTo>
                    <a:pt x="132587" y="127444"/>
                  </a:lnTo>
                  <a:lnTo>
                    <a:pt x="132492" y="133421"/>
                  </a:lnTo>
                  <a:lnTo>
                    <a:pt x="129539" y="138683"/>
                  </a:lnTo>
                  <a:lnTo>
                    <a:pt x="108203" y="179831"/>
                  </a:lnTo>
                  <a:lnTo>
                    <a:pt x="116347" y="185666"/>
                  </a:lnTo>
                  <a:lnTo>
                    <a:pt x="123062" y="191071"/>
                  </a:lnTo>
                  <a:lnTo>
                    <a:pt x="129206" y="198477"/>
                  </a:lnTo>
                  <a:lnTo>
                    <a:pt x="135635" y="210311"/>
                  </a:lnTo>
                  <a:lnTo>
                    <a:pt x="179831" y="198119"/>
                  </a:lnTo>
                  <a:lnTo>
                    <a:pt x="190499" y="198119"/>
                  </a:lnTo>
                  <a:lnTo>
                    <a:pt x="198119" y="204215"/>
                  </a:lnTo>
                  <a:lnTo>
                    <a:pt x="199643" y="211835"/>
                  </a:lnTo>
                  <a:lnTo>
                    <a:pt x="199429" y="218813"/>
                  </a:lnTo>
                  <a:lnTo>
                    <a:pt x="196786" y="225361"/>
                  </a:lnTo>
                  <a:lnTo>
                    <a:pt x="192143" y="230481"/>
                  </a:lnTo>
                  <a:lnTo>
                    <a:pt x="185927" y="233171"/>
                  </a:lnTo>
                  <a:lnTo>
                    <a:pt x="149351" y="242315"/>
                  </a:lnTo>
                  <a:lnTo>
                    <a:pt x="154947" y="263437"/>
                  </a:lnTo>
                  <a:lnTo>
                    <a:pt x="157543" y="285559"/>
                  </a:lnTo>
                  <a:lnTo>
                    <a:pt x="156424" y="308538"/>
                  </a:lnTo>
                  <a:lnTo>
                    <a:pt x="150875" y="332231"/>
                  </a:lnTo>
                  <a:lnTo>
                    <a:pt x="174474" y="321516"/>
                  </a:lnTo>
                  <a:lnTo>
                    <a:pt x="220789" y="299084"/>
                  </a:lnTo>
                  <a:lnTo>
                    <a:pt x="266819" y="276082"/>
                  </a:lnTo>
                  <a:lnTo>
                    <a:pt x="289559" y="263651"/>
                  </a:lnTo>
                  <a:lnTo>
                    <a:pt x="295655" y="260603"/>
                  </a:lnTo>
                  <a:lnTo>
                    <a:pt x="298703" y="254507"/>
                  </a:lnTo>
                  <a:close/>
                </a:path>
              </a:pathLst>
            </a:custGeom>
            <a:solidFill>
              <a:srgbClr val="FFFFFF"/>
            </a:solidFill>
          </p:spPr>
          <p:txBody>
            <a:bodyPr wrap="square" lIns="0" tIns="0" rIns="0" bIns="0" rtlCol="0"/>
            <a:lstStyle/>
            <a:p>
              <a:endParaRPr/>
            </a:p>
          </p:txBody>
        </p:sp>
        <p:pic>
          <p:nvPicPr>
            <p:cNvPr id="31" name="object 31"/>
            <p:cNvPicPr/>
            <p:nvPr/>
          </p:nvPicPr>
          <p:blipFill>
            <a:blip r:embed="rId14" cstate="print"/>
            <a:stretch>
              <a:fillRect/>
            </a:stretch>
          </p:blipFill>
          <p:spPr>
            <a:xfrm>
              <a:off x="2364104" y="3578351"/>
              <a:ext cx="254126" cy="257555"/>
            </a:xfrm>
            <a:prstGeom prst="rect">
              <a:avLst/>
            </a:prstGeom>
          </p:spPr>
        </p:pic>
        <p:sp>
          <p:nvSpPr>
            <p:cNvPr id="32" name="object 32"/>
            <p:cNvSpPr/>
            <p:nvPr/>
          </p:nvSpPr>
          <p:spPr>
            <a:xfrm>
              <a:off x="3188970" y="4838699"/>
              <a:ext cx="434340" cy="234950"/>
            </a:xfrm>
            <a:custGeom>
              <a:avLst/>
              <a:gdLst/>
              <a:ahLst/>
              <a:cxnLst/>
              <a:rect l="l" t="t" r="r" b="b"/>
              <a:pathLst>
                <a:path w="434339" h="234950">
                  <a:moveTo>
                    <a:pt x="150114" y="67056"/>
                  </a:moveTo>
                  <a:lnTo>
                    <a:pt x="16002" y="67056"/>
                  </a:lnTo>
                  <a:lnTo>
                    <a:pt x="4000" y="72301"/>
                  </a:lnTo>
                  <a:lnTo>
                    <a:pt x="0" y="83820"/>
                  </a:lnTo>
                  <a:lnTo>
                    <a:pt x="4000" y="95351"/>
                  </a:lnTo>
                  <a:lnTo>
                    <a:pt x="16002" y="100584"/>
                  </a:lnTo>
                  <a:lnTo>
                    <a:pt x="134874" y="100584"/>
                  </a:lnTo>
                  <a:lnTo>
                    <a:pt x="136817" y="91706"/>
                  </a:lnTo>
                  <a:lnTo>
                    <a:pt x="140208" y="83248"/>
                  </a:lnTo>
                  <a:lnTo>
                    <a:pt x="144729" y="75082"/>
                  </a:lnTo>
                  <a:lnTo>
                    <a:pt x="150114" y="67056"/>
                  </a:lnTo>
                  <a:close/>
                </a:path>
                <a:path w="434339" h="234950">
                  <a:moveTo>
                    <a:pt x="368427" y="218694"/>
                  </a:moveTo>
                  <a:lnTo>
                    <a:pt x="364134" y="207695"/>
                  </a:lnTo>
                  <a:lnTo>
                    <a:pt x="351282" y="202692"/>
                  </a:lnTo>
                  <a:lnTo>
                    <a:pt x="83058" y="202692"/>
                  </a:lnTo>
                  <a:lnTo>
                    <a:pt x="75438" y="202692"/>
                  </a:lnTo>
                  <a:lnTo>
                    <a:pt x="69342" y="207264"/>
                  </a:lnTo>
                  <a:lnTo>
                    <a:pt x="66294" y="214884"/>
                  </a:lnTo>
                  <a:lnTo>
                    <a:pt x="66332" y="221195"/>
                  </a:lnTo>
                  <a:lnTo>
                    <a:pt x="68961" y="227647"/>
                  </a:lnTo>
                  <a:lnTo>
                    <a:pt x="74434" y="232676"/>
                  </a:lnTo>
                  <a:lnTo>
                    <a:pt x="83058" y="234696"/>
                  </a:lnTo>
                  <a:lnTo>
                    <a:pt x="351282" y="234696"/>
                  </a:lnTo>
                  <a:lnTo>
                    <a:pt x="364134" y="229704"/>
                  </a:lnTo>
                  <a:lnTo>
                    <a:pt x="368427" y="218694"/>
                  </a:lnTo>
                  <a:close/>
                </a:path>
                <a:path w="434339" h="234950">
                  <a:moveTo>
                    <a:pt x="401955" y="152400"/>
                  </a:moveTo>
                  <a:lnTo>
                    <a:pt x="397662" y="140881"/>
                  </a:lnTo>
                  <a:lnTo>
                    <a:pt x="384810" y="135636"/>
                  </a:lnTo>
                  <a:lnTo>
                    <a:pt x="300990" y="135636"/>
                  </a:lnTo>
                  <a:lnTo>
                    <a:pt x="298170" y="144741"/>
                  </a:lnTo>
                  <a:lnTo>
                    <a:pt x="294513" y="153543"/>
                  </a:lnTo>
                  <a:lnTo>
                    <a:pt x="290271" y="161785"/>
                  </a:lnTo>
                  <a:lnTo>
                    <a:pt x="285750" y="169164"/>
                  </a:lnTo>
                  <a:lnTo>
                    <a:pt x="384810" y="169164"/>
                  </a:lnTo>
                  <a:lnTo>
                    <a:pt x="397662" y="163931"/>
                  </a:lnTo>
                  <a:lnTo>
                    <a:pt x="401955" y="152400"/>
                  </a:lnTo>
                  <a:close/>
                </a:path>
                <a:path w="434339" h="234950">
                  <a:moveTo>
                    <a:pt x="401955" y="16764"/>
                  </a:moveTo>
                  <a:lnTo>
                    <a:pt x="397662" y="5245"/>
                  </a:lnTo>
                  <a:lnTo>
                    <a:pt x="384810" y="0"/>
                  </a:lnTo>
                  <a:lnTo>
                    <a:pt x="51054" y="0"/>
                  </a:lnTo>
                  <a:lnTo>
                    <a:pt x="38188" y="5245"/>
                  </a:lnTo>
                  <a:lnTo>
                    <a:pt x="33909" y="16764"/>
                  </a:lnTo>
                  <a:lnTo>
                    <a:pt x="38188" y="28295"/>
                  </a:lnTo>
                  <a:lnTo>
                    <a:pt x="51054" y="33528"/>
                  </a:lnTo>
                  <a:lnTo>
                    <a:pt x="384810" y="33528"/>
                  </a:lnTo>
                  <a:lnTo>
                    <a:pt x="397662" y="28295"/>
                  </a:lnTo>
                  <a:lnTo>
                    <a:pt x="401955" y="16764"/>
                  </a:lnTo>
                  <a:close/>
                </a:path>
                <a:path w="434339" h="234950">
                  <a:moveTo>
                    <a:pt x="434340" y="83820"/>
                  </a:moveTo>
                  <a:lnTo>
                    <a:pt x="430339" y="72301"/>
                  </a:lnTo>
                  <a:lnTo>
                    <a:pt x="418338" y="67056"/>
                  </a:lnTo>
                  <a:lnTo>
                    <a:pt x="284226" y="67056"/>
                  </a:lnTo>
                  <a:lnTo>
                    <a:pt x="289598" y="74231"/>
                  </a:lnTo>
                  <a:lnTo>
                    <a:pt x="294132" y="82105"/>
                  </a:lnTo>
                  <a:lnTo>
                    <a:pt x="297510" y="90855"/>
                  </a:lnTo>
                  <a:lnTo>
                    <a:pt x="299466" y="100584"/>
                  </a:lnTo>
                  <a:lnTo>
                    <a:pt x="418338" y="100584"/>
                  </a:lnTo>
                  <a:lnTo>
                    <a:pt x="430339" y="95351"/>
                  </a:lnTo>
                  <a:lnTo>
                    <a:pt x="434340" y="83820"/>
                  </a:lnTo>
                  <a:close/>
                </a:path>
              </a:pathLst>
            </a:custGeom>
            <a:solidFill>
              <a:srgbClr val="FFFFFF"/>
            </a:solidFill>
          </p:spPr>
          <p:txBody>
            <a:bodyPr wrap="square" lIns="0" tIns="0" rIns="0" bIns="0" rtlCol="0"/>
            <a:lstStyle/>
            <a:p>
              <a:endParaRPr/>
            </a:p>
          </p:txBody>
        </p:sp>
        <p:pic>
          <p:nvPicPr>
            <p:cNvPr id="33" name="object 33"/>
            <p:cNvPicPr/>
            <p:nvPr/>
          </p:nvPicPr>
          <p:blipFill>
            <a:blip r:embed="rId15" cstate="print"/>
            <a:stretch>
              <a:fillRect/>
            </a:stretch>
          </p:blipFill>
          <p:spPr>
            <a:xfrm>
              <a:off x="3288791" y="5108447"/>
              <a:ext cx="233171" cy="65531"/>
            </a:xfrm>
            <a:prstGeom prst="rect">
              <a:avLst/>
            </a:prstGeom>
          </p:spPr>
        </p:pic>
        <p:sp>
          <p:nvSpPr>
            <p:cNvPr id="34" name="object 34"/>
            <p:cNvSpPr/>
            <p:nvPr/>
          </p:nvSpPr>
          <p:spPr>
            <a:xfrm>
              <a:off x="3121152" y="4600955"/>
              <a:ext cx="574675" cy="407034"/>
            </a:xfrm>
            <a:custGeom>
              <a:avLst/>
              <a:gdLst/>
              <a:ahLst/>
              <a:cxnLst/>
              <a:rect l="l" t="t" r="r" b="b"/>
              <a:pathLst>
                <a:path w="574675" h="407035">
                  <a:moveTo>
                    <a:pt x="217932" y="406908"/>
                  </a:moveTo>
                  <a:lnTo>
                    <a:pt x="212547" y="398678"/>
                  </a:lnTo>
                  <a:lnTo>
                    <a:pt x="208026" y="390144"/>
                  </a:lnTo>
                  <a:lnTo>
                    <a:pt x="204635" y="381622"/>
                  </a:lnTo>
                  <a:lnTo>
                    <a:pt x="202692" y="373380"/>
                  </a:lnTo>
                  <a:lnTo>
                    <a:pt x="118872" y="373380"/>
                  </a:lnTo>
                  <a:lnTo>
                    <a:pt x="109728" y="373380"/>
                  </a:lnTo>
                  <a:lnTo>
                    <a:pt x="100584" y="381000"/>
                  </a:lnTo>
                  <a:lnTo>
                    <a:pt x="100584" y="385572"/>
                  </a:lnTo>
                  <a:lnTo>
                    <a:pt x="100863" y="392125"/>
                  </a:lnTo>
                  <a:lnTo>
                    <a:pt x="104013" y="399097"/>
                  </a:lnTo>
                  <a:lnTo>
                    <a:pt x="110007" y="404647"/>
                  </a:lnTo>
                  <a:lnTo>
                    <a:pt x="118872" y="406908"/>
                  </a:lnTo>
                  <a:lnTo>
                    <a:pt x="217932" y="406908"/>
                  </a:lnTo>
                  <a:close/>
                </a:path>
                <a:path w="574675" h="407035">
                  <a:moveTo>
                    <a:pt x="335280" y="355092"/>
                  </a:moveTo>
                  <a:lnTo>
                    <a:pt x="331914" y="336308"/>
                  </a:lnTo>
                  <a:lnTo>
                    <a:pt x="320992" y="320230"/>
                  </a:lnTo>
                  <a:lnTo>
                    <a:pt x="304622" y="309016"/>
                  </a:lnTo>
                  <a:lnTo>
                    <a:pt x="284988" y="304800"/>
                  </a:lnTo>
                  <a:lnTo>
                    <a:pt x="264909" y="308597"/>
                  </a:lnTo>
                  <a:lnTo>
                    <a:pt x="248983" y="319087"/>
                  </a:lnTo>
                  <a:lnTo>
                    <a:pt x="238480" y="335026"/>
                  </a:lnTo>
                  <a:lnTo>
                    <a:pt x="234696" y="355092"/>
                  </a:lnTo>
                  <a:lnTo>
                    <a:pt x="238480" y="374523"/>
                  </a:lnTo>
                  <a:lnTo>
                    <a:pt x="248983" y="390525"/>
                  </a:lnTo>
                  <a:lnTo>
                    <a:pt x="264909" y="401383"/>
                  </a:lnTo>
                  <a:lnTo>
                    <a:pt x="284988" y="405384"/>
                  </a:lnTo>
                  <a:lnTo>
                    <a:pt x="304419" y="401383"/>
                  </a:lnTo>
                  <a:lnTo>
                    <a:pt x="320421" y="390525"/>
                  </a:lnTo>
                  <a:lnTo>
                    <a:pt x="331279" y="374523"/>
                  </a:lnTo>
                  <a:lnTo>
                    <a:pt x="335280" y="355092"/>
                  </a:lnTo>
                  <a:close/>
                </a:path>
                <a:path w="574675" h="407035">
                  <a:moveTo>
                    <a:pt x="574548" y="85344"/>
                  </a:moveTo>
                  <a:lnTo>
                    <a:pt x="572731" y="77990"/>
                  </a:lnTo>
                  <a:lnTo>
                    <a:pt x="568071" y="72199"/>
                  </a:lnTo>
                  <a:lnTo>
                    <a:pt x="561682" y="68414"/>
                  </a:lnTo>
                  <a:lnTo>
                    <a:pt x="554736" y="67056"/>
                  </a:lnTo>
                  <a:lnTo>
                    <a:pt x="493776" y="67056"/>
                  </a:lnTo>
                  <a:lnTo>
                    <a:pt x="431292" y="4572"/>
                  </a:lnTo>
                  <a:lnTo>
                    <a:pt x="426720" y="1524"/>
                  </a:lnTo>
                  <a:lnTo>
                    <a:pt x="423672" y="0"/>
                  </a:lnTo>
                  <a:lnTo>
                    <a:pt x="419100" y="0"/>
                  </a:lnTo>
                  <a:lnTo>
                    <a:pt x="414528" y="0"/>
                  </a:lnTo>
                  <a:lnTo>
                    <a:pt x="411480" y="1524"/>
                  </a:lnTo>
                  <a:lnTo>
                    <a:pt x="406908" y="4572"/>
                  </a:lnTo>
                  <a:lnTo>
                    <a:pt x="402615" y="10528"/>
                  </a:lnTo>
                  <a:lnTo>
                    <a:pt x="401193" y="16764"/>
                  </a:lnTo>
                  <a:lnTo>
                    <a:pt x="402615" y="23012"/>
                  </a:lnTo>
                  <a:lnTo>
                    <a:pt x="406908" y="28956"/>
                  </a:lnTo>
                  <a:lnTo>
                    <a:pt x="445008" y="67056"/>
                  </a:lnTo>
                  <a:lnTo>
                    <a:pt x="7620" y="67056"/>
                  </a:lnTo>
                  <a:lnTo>
                    <a:pt x="0" y="74676"/>
                  </a:lnTo>
                  <a:lnTo>
                    <a:pt x="0" y="94488"/>
                  </a:lnTo>
                  <a:lnTo>
                    <a:pt x="7620" y="102108"/>
                  </a:lnTo>
                  <a:lnTo>
                    <a:pt x="77724" y="102108"/>
                  </a:lnTo>
                  <a:lnTo>
                    <a:pt x="38100" y="140208"/>
                  </a:lnTo>
                  <a:lnTo>
                    <a:pt x="33807" y="146138"/>
                  </a:lnTo>
                  <a:lnTo>
                    <a:pt x="32385" y="152209"/>
                  </a:lnTo>
                  <a:lnTo>
                    <a:pt x="33807" y="158000"/>
                  </a:lnTo>
                  <a:lnTo>
                    <a:pt x="38100" y="163068"/>
                  </a:lnTo>
                  <a:lnTo>
                    <a:pt x="42672" y="167640"/>
                  </a:lnTo>
                  <a:lnTo>
                    <a:pt x="45720" y="169164"/>
                  </a:lnTo>
                  <a:lnTo>
                    <a:pt x="54864" y="169164"/>
                  </a:lnTo>
                  <a:lnTo>
                    <a:pt x="57912" y="167640"/>
                  </a:lnTo>
                  <a:lnTo>
                    <a:pt x="62484" y="163068"/>
                  </a:lnTo>
                  <a:lnTo>
                    <a:pt x="126492" y="102108"/>
                  </a:lnTo>
                  <a:lnTo>
                    <a:pt x="269748" y="102108"/>
                  </a:lnTo>
                  <a:lnTo>
                    <a:pt x="269748" y="137160"/>
                  </a:lnTo>
                  <a:lnTo>
                    <a:pt x="185928" y="137160"/>
                  </a:lnTo>
                  <a:lnTo>
                    <a:pt x="166497" y="140931"/>
                  </a:lnTo>
                  <a:lnTo>
                    <a:pt x="150495" y="151257"/>
                  </a:lnTo>
                  <a:lnTo>
                    <a:pt x="139636" y="166738"/>
                  </a:lnTo>
                  <a:lnTo>
                    <a:pt x="135636" y="185928"/>
                  </a:lnTo>
                  <a:lnTo>
                    <a:pt x="135636" y="192024"/>
                  </a:lnTo>
                  <a:lnTo>
                    <a:pt x="137160" y="198120"/>
                  </a:lnTo>
                  <a:lnTo>
                    <a:pt x="140208" y="202692"/>
                  </a:lnTo>
                  <a:lnTo>
                    <a:pt x="437388" y="202692"/>
                  </a:lnTo>
                  <a:lnTo>
                    <a:pt x="438912" y="198120"/>
                  </a:lnTo>
                  <a:lnTo>
                    <a:pt x="440436" y="192024"/>
                  </a:lnTo>
                  <a:lnTo>
                    <a:pt x="440436" y="185928"/>
                  </a:lnTo>
                  <a:lnTo>
                    <a:pt x="436435" y="166738"/>
                  </a:lnTo>
                  <a:lnTo>
                    <a:pt x="425577" y="151257"/>
                  </a:lnTo>
                  <a:lnTo>
                    <a:pt x="409575" y="140931"/>
                  </a:lnTo>
                  <a:lnTo>
                    <a:pt x="390144" y="137160"/>
                  </a:lnTo>
                  <a:lnTo>
                    <a:pt x="306324" y="137160"/>
                  </a:lnTo>
                  <a:lnTo>
                    <a:pt x="306324" y="102108"/>
                  </a:lnTo>
                  <a:lnTo>
                    <a:pt x="566928" y="102108"/>
                  </a:lnTo>
                  <a:lnTo>
                    <a:pt x="574548" y="94488"/>
                  </a:lnTo>
                  <a:lnTo>
                    <a:pt x="574548" y="85344"/>
                  </a:lnTo>
                  <a:close/>
                </a:path>
              </a:pathLst>
            </a:custGeom>
            <a:solidFill>
              <a:srgbClr val="FFFFFF"/>
            </a:solidFill>
          </p:spPr>
          <p:txBody>
            <a:bodyPr wrap="square" lIns="0" tIns="0" rIns="0" bIns="0" rtlCol="0"/>
            <a:lstStyle/>
            <a:p>
              <a:endParaRPr/>
            </a:p>
          </p:txBody>
        </p:sp>
        <p:pic>
          <p:nvPicPr>
            <p:cNvPr id="35" name="object 35"/>
            <p:cNvPicPr/>
            <p:nvPr/>
          </p:nvPicPr>
          <p:blipFill>
            <a:blip r:embed="rId16" cstate="print"/>
            <a:stretch>
              <a:fillRect/>
            </a:stretch>
          </p:blipFill>
          <p:spPr>
            <a:xfrm>
              <a:off x="1801368" y="4800599"/>
              <a:ext cx="166115" cy="167639"/>
            </a:xfrm>
            <a:prstGeom prst="rect">
              <a:avLst/>
            </a:prstGeom>
          </p:spPr>
        </p:pic>
        <p:sp>
          <p:nvSpPr>
            <p:cNvPr id="36" name="object 36"/>
            <p:cNvSpPr/>
            <p:nvPr/>
          </p:nvSpPr>
          <p:spPr>
            <a:xfrm>
              <a:off x="1663065" y="4666488"/>
              <a:ext cx="443230" cy="439420"/>
            </a:xfrm>
            <a:custGeom>
              <a:avLst/>
              <a:gdLst/>
              <a:ahLst/>
              <a:cxnLst/>
              <a:rect l="l" t="t" r="r" b="b"/>
              <a:pathLst>
                <a:path w="443230" h="439420">
                  <a:moveTo>
                    <a:pt x="57531" y="263652"/>
                  </a:moveTo>
                  <a:lnTo>
                    <a:pt x="57531" y="175260"/>
                  </a:lnTo>
                  <a:lnTo>
                    <a:pt x="43219" y="180689"/>
                  </a:lnTo>
                  <a:lnTo>
                    <a:pt x="5715" y="207264"/>
                  </a:lnTo>
                  <a:lnTo>
                    <a:pt x="0" y="218694"/>
                  </a:lnTo>
                  <a:lnTo>
                    <a:pt x="1428" y="224409"/>
                  </a:lnTo>
                  <a:lnTo>
                    <a:pt x="42576" y="257984"/>
                  </a:lnTo>
                  <a:lnTo>
                    <a:pt x="57531" y="263652"/>
                  </a:lnTo>
                  <a:close/>
                </a:path>
                <a:path w="443230" h="439420">
                  <a:moveTo>
                    <a:pt x="57531" y="340290"/>
                  </a:moveTo>
                  <a:lnTo>
                    <a:pt x="57531" y="263652"/>
                  </a:lnTo>
                  <a:lnTo>
                    <a:pt x="47863" y="274772"/>
                  </a:lnTo>
                  <a:lnTo>
                    <a:pt x="39624" y="287464"/>
                  </a:lnTo>
                  <a:lnTo>
                    <a:pt x="33099" y="301585"/>
                  </a:lnTo>
                  <a:lnTo>
                    <a:pt x="28575" y="316992"/>
                  </a:lnTo>
                  <a:lnTo>
                    <a:pt x="27051" y="326136"/>
                  </a:lnTo>
                  <a:lnTo>
                    <a:pt x="33099" y="333696"/>
                  </a:lnTo>
                  <a:lnTo>
                    <a:pt x="57531" y="340290"/>
                  </a:lnTo>
                  <a:close/>
                </a:path>
                <a:path w="443230" h="439420">
                  <a:moveTo>
                    <a:pt x="101727" y="338328"/>
                  </a:moveTo>
                  <a:lnTo>
                    <a:pt x="101727" y="100584"/>
                  </a:lnTo>
                  <a:lnTo>
                    <a:pt x="94869" y="99502"/>
                  </a:lnTo>
                  <a:lnTo>
                    <a:pt x="88011" y="98589"/>
                  </a:lnTo>
                  <a:lnTo>
                    <a:pt x="87249" y="98488"/>
                  </a:lnTo>
                  <a:lnTo>
                    <a:pt x="81153" y="97918"/>
                  </a:lnTo>
                  <a:lnTo>
                    <a:pt x="79867" y="97797"/>
                  </a:lnTo>
                  <a:lnTo>
                    <a:pt x="74295" y="97592"/>
                  </a:lnTo>
                  <a:lnTo>
                    <a:pt x="72771" y="97536"/>
                  </a:lnTo>
                  <a:lnTo>
                    <a:pt x="65412" y="97798"/>
                  </a:lnTo>
                  <a:lnTo>
                    <a:pt x="64770" y="97821"/>
                  </a:lnTo>
                  <a:lnTo>
                    <a:pt x="57531" y="98597"/>
                  </a:lnTo>
                  <a:lnTo>
                    <a:pt x="56769" y="98679"/>
                  </a:lnTo>
                  <a:lnTo>
                    <a:pt x="27693" y="115181"/>
                  </a:lnTo>
                  <a:lnTo>
                    <a:pt x="28575" y="121920"/>
                  </a:lnTo>
                  <a:lnTo>
                    <a:pt x="33742" y="136469"/>
                  </a:lnTo>
                  <a:lnTo>
                    <a:pt x="40195" y="150304"/>
                  </a:lnTo>
                  <a:lnTo>
                    <a:pt x="48077" y="163282"/>
                  </a:lnTo>
                  <a:lnTo>
                    <a:pt x="57531" y="175260"/>
                  </a:lnTo>
                  <a:lnTo>
                    <a:pt x="57531" y="340290"/>
                  </a:lnTo>
                  <a:lnTo>
                    <a:pt x="64770" y="341025"/>
                  </a:lnTo>
                  <a:lnTo>
                    <a:pt x="65412" y="341090"/>
                  </a:lnTo>
                  <a:lnTo>
                    <a:pt x="72771" y="341326"/>
                  </a:lnTo>
                  <a:lnTo>
                    <a:pt x="74295" y="341376"/>
                  </a:lnTo>
                  <a:lnTo>
                    <a:pt x="79867" y="341163"/>
                  </a:lnTo>
                  <a:lnTo>
                    <a:pt x="81153" y="341114"/>
                  </a:lnTo>
                  <a:lnTo>
                    <a:pt x="87249" y="340500"/>
                  </a:lnTo>
                  <a:lnTo>
                    <a:pt x="88011" y="340423"/>
                  </a:lnTo>
                  <a:lnTo>
                    <a:pt x="94630" y="339481"/>
                  </a:lnTo>
                  <a:lnTo>
                    <a:pt x="101727" y="338328"/>
                  </a:lnTo>
                  <a:close/>
                </a:path>
                <a:path w="443230" h="439420">
                  <a:moveTo>
                    <a:pt x="342900" y="69723"/>
                  </a:moveTo>
                  <a:lnTo>
                    <a:pt x="342042" y="55149"/>
                  </a:lnTo>
                  <a:lnTo>
                    <a:pt x="339471" y="41148"/>
                  </a:lnTo>
                  <a:lnTo>
                    <a:pt x="337947" y="33528"/>
                  </a:lnTo>
                  <a:lnTo>
                    <a:pt x="331851" y="27432"/>
                  </a:lnTo>
                  <a:lnTo>
                    <a:pt x="322707" y="27432"/>
                  </a:lnTo>
                  <a:lnTo>
                    <a:pt x="319659" y="28956"/>
                  </a:lnTo>
                  <a:lnTo>
                    <a:pt x="318135" y="28956"/>
                  </a:lnTo>
                  <a:lnTo>
                    <a:pt x="303156" y="34123"/>
                  </a:lnTo>
                  <a:lnTo>
                    <a:pt x="289750" y="40576"/>
                  </a:lnTo>
                  <a:lnTo>
                    <a:pt x="277201" y="48458"/>
                  </a:lnTo>
                  <a:lnTo>
                    <a:pt x="264795" y="57912"/>
                  </a:lnTo>
                  <a:lnTo>
                    <a:pt x="259389" y="43386"/>
                  </a:lnTo>
                  <a:lnTo>
                    <a:pt x="234315" y="6096"/>
                  </a:lnTo>
                  <a:lnTo>
                    <a:pt x="225171" y="0"/>
                  </a:lnTo>
                  <a:lnTo>
                    <a:pt x="216027" y="0"/>
                  </a:lnTo>
                  <a:lnTo>
                    <a:pt x="211455" y="1524"/>
                  </a:lnTo>
                  <a:lnTo>
                    <a:pt x="208407" y="6096"/>
                  </a:lnTo>
                  <a:lnTo>
                    <a:pt x="197858" y="16978"/>
                  </a:lnTo>
                  <a:lnTo>
                    <a:pt x="189166" y="29146"/>
                  </a:lnTo>
                  <a:lnTo>
                    <a:pt x="182475" y="42743"/>
                  </a:lnTo>
                  <a:lnTo>
                    <a:pt x="177927" y="57912"/>
                  </a:lnTo>
                  <a:lnTo>
                    <a:pt x="165949" y="48029"/>
                  </a:lnTo>
                  <a:lnTo>
                    <a:pt x="152971" y="39433"/>
                  </a:lnTo>
                  <a:lnTo>
                    <a:pt x="139136" y="32837"/>
                  </a:lnTo>
                  <a:lnTo>
                    <a:pt x="124587" y="28956"/>
                  </a:lnTo>
                  <a:lnTo>
                    <a:pt x="112395" y="28956"/>
                  </a:lnTo>
                  <a:lnTo>
                    <a:pt x="104775" y="33528"/>
                  </a:lnTo>
                  <a:lnTo>
                    <a:pt x="103251" y="41148"/>
                  </a:lnTo>
                  <a:lnTo>
                    <a:pt x="99798" y="56007"/>
                  </a:lnTo>
                  <a:lnTo>
                    <a:pt x="98488" y="70866"/>
                  </a:lnTo>
                  <a:lnTo>
                    <a:pt x="99179" y="85725"/>
                  </a:lnTo>
                  <a:lnTo>
                    <a:pt x="101727" y="100584"/>
                  </a:lnTo>
                  <a:lnTo>
                    <a:pt x="101727" y="391583"/>
                  </a:lnTo>
                  <a:lnTo>
                    <a:pt x="103251" y="397764"/>
                  </a:lnTo>
                  <a:lnTo>
                    <a:pt x="104775" y="405384"/>
                  </a:lnTo>
                  <a:lnTo>
                    <a:pt x="104775" y="219456"/>
                  </a:lnTo>
                  <a:lnTo>
                    <a:pt x="113895" y="173474"/>
                  </a:lnTo>
                  <a:lnTo>
                    <a:pt x="138874" y="136207"/>
                  </a:lnTo>
                  <a:lnTo>
                    <a:pt x="176141" y="111228"/>
                  </a:lnTo>
                  <a:lnTo>
                    <a:pt x="222123" y="102108"/>
                  </a:lnTo>
                  <a:lnTo>
                    <a:pt x="268104" y="111228"/>
                  </a:lnTo>
                  <a:lnTo>
                    <a:pt x="305371" y="136207"/>
                  </a:lnTo>
                  <a:lnTo>
                    <a:pt x="330327" y="173438"/>
                  </a:lnTo>
                  <a:lnTo>
                    <a:pt x="339471" y="219456"/>
                  </a:lnTo>
                  <a:lnTo>
                    <a:pt x="339471" y="100584"/>
                  </a:lnTo>
                  <a:lnTo>
                    <a:pt x="342042" y="84867"/>
                  </a:lnTo>
                  <a:lnTo>
                    <a:pt x="342900" y="69723"/>
                  </a:lnTo>
                  <a:close/>
                </a:path>
                <a:path w="443230" h="439420">
                  <a:moveTo>
                    <a:pt x="101727" y="391583"/>
                  </a:moveTo>
                  <a:lnTo>
                    <a:pt x="101727" y="338328"/>
                  </a:lnTo>
                  <a:lnTo>
                    <a:pt x="99179" y="354044"/>
                  </a:lnTo>
                  <a:lnTo>
                    <a:pt x="98488" y="369189"/>
                  </a:lnTo>
                  <a:lnTo>
                    <a:pt x="99798" y="383762"/>
                  </a:lnTo>
                  <a:lnTo>
                    <a:pt x="101727" y="391583"/>
                  </a:lnTo>
                  <a:close/>
                </a:path>
                <a:path w="443230" h="439420">
                  <a:moveTo>
                    <a:pt x="342900" y="367474"/>
                  </a:moveTo>
                  <a:lnTo>
                    <a:pt x="342042" y="352544"/>
                  </a:lnTo>
                  <a:lnTo>
                    <a:pt x="339471" y="338328"/>
                  </a:lnTo>
                  <a:lnTo>
                    <a:pt x="339471" y="219456"/>
                  </a:lnTo>
                  <a:lnTo>
                    <a:pt x="330327" y="263710"/>
                  </a:lnTo>
                  <a:lnTo>
                    <a:pt x="305371" y="300037"/>
                  </a:lnTo>
                  <a:lnTo>
                    <a:pt x="268104" y="324683"/>
                  </a:lnTo>
                  <a:lnTo>
                    <a:pt x="222123" y="333756"/>
                  </a:lnTo>
                  <a:lnTo>
                    <a:pt x="176141" y="324683"/>
                  </a:lnTo>
                  <a:lnTo>
                    <a:pt x="138874" y="300037"/>
                  </a:lnTo>
                  <a:lnTo>
                    <a:pt x="113895" y="263675"/>
                  </a:lnTo>
                  <a:lnTo>
                    <a:pt x="104775" y="219456"/>
                  </a:lnTo>
                  <a:lnTo>
                    <a:pt x="104775" y="405384"/>
                  </a:lnTo>
                  <a:lnTo>
                    <a:pt x="110871" y="409956"/>
                  </a:lnTo>
                  <a:lnTo>
                    <a:pt x="121539" y="409956"/>
                  </a:lnTo>
                  <a:lnTo>
                    <a:pt x="124587" y="408432"/>
                  </a:lnTo>
                  <a:lnTo>
                    <a:pt x="138874" y="403946"/>
                  </a:lnTo>
                  <a:lnTo>
                    <a:pt x="152400" y="397573"/>
                  </a:lnTo>
                  <a:lnTo>
                    <a:pt x="165306" y="389786"/>
                  </a:lnTo>
                  <a:lnTo>
                    <a:pt x="177927" y="381000"/>
                  </a:lnTo>
                  <a:lnTo>
                    <a:pt x="182475" y="394882"/>
                  </a:lnTo>
                  <a:lnTo>
                    <a:pt x="189166" y="408622"/>
                  </a:lnTo>
                  <a:lnTo>
                    <a:pt x="197858" y="421505"/>
                  </a:lnTo>
                  <a:lnTo>
                    <a:pt x="208407" y="432816"/>
                  </a:lnTo>
                  <a:lnTo>
                    <a:pt x="211455" y="437388"/>
                  </a:lnTo>
                  <a:lnTo>
                    <a:pt x="216027" y="438912"/>
                  </a:lnTo>
                  <a:lnTo>
                    <a:pt x="225171" y="438912"/>
                  </a:lnTo>
                  <a:lnTo>
                    <a:pt x="252412" y="409194"/>
                  </a:lnTo>
                  <a:lnTo>
                    <a:pt x="264795" y="381000"/>
                  </a:lnTo>
                  <a:lnTo>
                    <a:pt x="276558" y="389143"/>
                  </a:lnTo>
                  <a:lnTo>
                    <a:pt x="289179" y="397002"/>
                  </a:lnTo>
                  <a:lnTo>
                    <a:pt x="302942" y="403717"/>
                  </a:lnTo>
                  <a:lnTo>
                    <a:pt x="318135" y="408432"/>
                  </a:lnTo>
                  <a:lnTo>
                    <a:pt x="330327" y="408432"/>
                  </a:lnTo>
                  <a:lnTo>
                    <a:pt x="337947" y="403860"/>
                  </a:lnTo>
                  <a:lnTo>
                    <a:pt x="339471" y="397764"/>
                  </a:lnTo>
                  <a:lnTo>
                    <a:pt x="342042" y="382690"/>
                  </a:lnTo>
                  <a:lnTo>
                    <a:pt x="342900" y="367474"/>
                  </a:lnTo>
                  <a:close/>
                </a:path>
                <a:path w="443230" h="439420">
                  <a:moveTo>
                    <a:pt x="414147" y="112776"/>
                  </a:moveTo>
                  <a:lnTo>
                    <a:pt x="408051" y="103632"/>
                  </a:lnTo>
                  <a:lnTo>
                    <a:pt x="400431" y="102108"/>
                  </a:lnTo>
                  <a:lnTo>
                    <a:pt x="393287" y="100107"/>
                  </a:lnTo>
                  <a:lnTo>
                    <a:pt x="385572" y="98679"/>
                  </a:lnTo>
                  <a:lnTo>
                    <a:pt x="377285" y="97821"/>
                  </a:lnTo>
                  <a:lnTo>
                    <a:pt x="368427" y="97536"/>
                  </a:lnTo>
                  <a:lnTo>
                    <a:pt x="361545" y="97797"/>
                  </a:lnTo>
                  <a:lnTo>
                    <a:pt x="354520" y="98488"/>
                  </a:lnTo>
                  <a:lnTo>
                    <a:pt x="347210" y="99464"/>
                  </a:lnTo>
                  <a:lnTo>
                    <a:pt x="339471" y="100584"/>
                  </a:lnTo>
                  <a:lnTo>
                    <a:pt x="339471" y="338328"/>
                  </a:lnTo>
                  <a:lnTo>
                    <a:pt x="347210" y="339447"/>
                  </a:lnTo>
                  <a:lnTo>
                    <a:pt x="354520" y="340423"/>
                  </a:lnTo>
                  <a:lnTo>
                    <a:pt x="361545" y="341114"/>
                  </a:lnTo>
                  <a:lnTo>
                    <a:pt x="368427" y="341376"/>
                  </a:lnTo>
                  <a:lnTo>
                    <a:pt x="376428" y="341090"/>
                  </a:lnTo>
                  <a:lnTo>
                    <a:pt x="384429" y="340233"/>
                  </a:lnTo>
                  <a:lnTo>
                    <a:pt x="385191" y="340096"/>
                  </a:lnTo>
                  <a:lnTo>
                    <a:pt x="385191" y="175260"/>
                  </a:lnTo>
                  <a:lnTo>
                    <a:pt x="393977" y="163925"/>
                  </a:lnTo>
                  <a:lnTo>
                    <a:pt x="401764" y="150876"/>
                  </a:lnTo>
                  <a:lnTo>
                    <a:pt x="408051" y="136843"/>
                  </a:lnTo>
                  <a:lnTo>
                    <a:pt x="412623" y="121920"/>
                  </a:lnTo>
                  <a:lnTo>
                    <a:pt x="414147" y="112776"/>
                  </a:lnTo>
                  <a:close/>
                </a:path>
                <a:path w="443230" h="439420">
                  <a:moveTo>
                    <a:pt x="442722" y="218694"/>
                  </a:moveTo>
                  <a:lnTo>
                    <a:pt x="412813" y="187833"/>
                  </a:lnTo>
                  <a:lnTo>
                    <a:pt x="385191" y="175260"/>
                  </a:lnTo>
                  <a:lnTo>
                    <a:pt x="385191" y="263652"/>
                  </a:lnTo>
                  <a:lnTo>
                    <a:pt x="425053" y="240934"/>
                  </a:lnTo>
                  <a:lnTo>
                    <a:pt x="442722" y="218694"/>
                  </a:lnTo>
                  <a:close/>
                </a:path>
                <a:path w="443230" h="439420">
                  <a:moveTo>
                    <a:pt x="413504" y="323516"/>
                  </a:moveTo>
                  <a:lnTo>
                    <a:pt x="393763" y="275415"/>
                  </a:lnTo>
                  <a:lnTo>
                    <a:pt x="385191" y="263652"/>
                  </a:lnTo>
                  <a:lnTo>
                    <a:pt x="385191" y="340096"/>
                  </a:lnTo>
                  <a:lnTo>
                    <a:pt x="413504" y="323516"/>
                  </a:lnTo>
                  <a:close/>
                </a:path>
              </a:pathLst>
            </a:custGeom>
            <a:solidFill>
              <a:srgbClr val="FFFFFF"/>
            </a:solidFill>
          </p:spPr>
          <p:txBody>
            <a:bodyPr wrap="square" lIns="0" tIns="0" rIns="0" bIns="0" rtlCol="0"/>
            <a:lstStyle/>
            <a:p>
              <a:endParaRPr/>
            </a:p>
          </p:txBody>
        </p:sp>
        <p:pic>
          <p:nvPicPr>
            <p:cNvPr id="37" name="object 37"/>
            <p:cNvPicPr/>
            <p:nvPr/>
          </p:nvPicPr>
          <p:blipFill>
            <a:blip r:embed="rId17" cstate="print"/>
            <a:stretch>
              <a:fillRect/>
            </a:stretch>
          </p:blipFill>
          <p:spPr>
            <a:xfrm>
              <a:off x="1632204" y="5033771"/>
              <a:ext cx="242315" cy="204215"/>
            </a:xfrm>
            <a:prstGeom prst="rect">
              <a:avLst/>
            </a:prstGeom>
          </p:spPr>
        </p:pic>
        <p:pic>
          <p:nvPicPr>
            <p:cNvPr id="38" name="object 38"/>
            <p:cNvPicPr/>
            <p:nvPr/>
          </p:nvPicPr>
          <p:blipFill>
            <a:blip r:embed="rId18" cstate="print"/>
            <a:stretch>
              <a:fillRect/>
            </a:stretch>
          </p:blipFill>
          <p:spPr>
            <a:xfrm>
              <a:off x="1898903" y="5035295"/>
              <a:ext cx="202691" cy="169163"/>
            </a:xfrm>
            <a:prstGeom prst="rect">
              <a:avLst/>
            </a:prstGeom>
          </p:spPr>
        </p:pic>
      </p:grpSp>
      <p:sp>
        <p:nvSpPr>
          <p:cNvPr id="39" name="object 39"/>
          <p:cNvSpPr txBox="1"/>
          <p:nvPr/>
        </p:nvSpPr>
        <p:spPr>
          <a:xfrm>
            <a:off x="7952792" y="2214836"/>
            <a:ext cx="3839967" cy="4213864"/>
          </a:xfrm>
          <a:prstGeom prst="rect">
            <a:avLst/>
          </a:prstGeom>
        </p:spPr>
        <p:txBody>
          <a:bodyPr vert="horz" wrap="square" lIns="0" tIns="15702" rIns="0" bIns="0" rtlCol="0">
            <a:spAutoFit/>
          </a:bodyPr>
          <a:lstStyle/>
          <a:p>
            <a:pPr marL="17445" marR="193634">
              <a:lnSpc>
                <a:spcPct val="101499"/>
              </a:lnSpc>
              <a:spcBef>
                <a:spcPts val="124"/>
              </a:spcBef>
            </a:pPr>
            <a:r>
              <a:rPr sz="3572" b="1" spc="-315" dirty="0">
                <a:solidFill>
                  <a:srgbClr val="FFFFFF"/>
                </a:solidFill>
                <a:latin typeface="Verdana"/>
                <a:cs typeface="Verdana"/>
              </a:rPr>
              <a:t>How </a:t>
            </a:r>
            <a:r>
              <a:rPr sz="3572" b="1" spc="-343" dirty="0">
                <a:solidFill>
                  <a:srgbClr val="FFFFFF"/>
                </a:solidFill>
                <a:latin typeface="Verdana"/>
                <a:cs typeface="Verdana"/>
              </a:rPr>
              <a:t>and</a:t>
            </a:r>
            <a:r>
              <a:rPr sz="3572" b="1" spc="-315" dirty="0">
                <a:solidFill>
                  <a:srgbClr val="FFFFFF"/>
                </a:solidFill>
                <a:latin typeface="Verdana"/>
                <a:cs typeface="Verdana"/>
              </a:rPr>
              <a:t> </a:t>
            </a:r>
            <a:r>
              <a:rPr sz="3572" b="1" spc="-179" dirty="0">
                <a:solidFill>
                  <a:srgbClr val="FFFFFF"/>
                </a:solidFill>
                <a:latin typeface="Verdana"/>
                <a:cs typeface="Verdana"/>
              </a:rPr>
              <a:t>Where </a:t>
            </a:r>
            <a:r>
              <a:rPr sz="3572" spc="-27" dirty="0">
                <a:solidFill>
                  <a:srgbClr val="FFFFFF"/>
                </a:solidFill>
                <a:latin typeface="Verdana"/>
                <a:cs typeface="Verdana"/>
              </a:rPr>
              <a:t>Sold</a:t>
            </a:r>
            <a:endParaRPr sz="3572" dirty="0">
              <a:latin typeface="Verdana"/>
              <a:cs typeface="Verdana"/>
            </a:endParaRPr>
          </a:p>
          <a:p>
            <a:pPr marL="17445" marR="6977">
              <a:lnSpc>
                <a:spcPct val="101499"/>
              </a:lnSpc>
              <a:spcBef>
                <a:spcPts val="3743"/>
              </a:spcBef>
            </a:pPr>
            <a:r>
              <a:rPr sz="3572" b="1" spc="-295" dirty="0">
                <a:solidFill>
                  <a:srgbClr val="FFFFFF"/>
                </a:solidFill>
                <a:latin typeface="Verdana"/>
                <a:cs typeface="Verdana"/>
              </a:rPr>
              <a:t>New</a:t>
            </a:r>
            <a:r>
              <a:rPr sz="3572" b="1" spc="-337" dirty="0">
                <a:solidFill>
                  <a:srgbClr val="FFFFFF"/>
                </a:solidFill>
                <a:latin typeface="Verdana"/>
                <a:cs typeface="Verdana"/>
              </a:rPr>
              <a:t> Food</a:t>
            </a:r>
            <a:r>
              <a:rPr sz="3572" b="1" spc="-302" dirty="0">
                <a:solidFill>
                  <a:srgbClr val="FFFFFF"/>
                </a:solidFill>
                <a:latin typeface="Verdana"/>
                <a:cs typeface="Verdana"/>
              </a:rPr>
              <a:t> </a:t>
            </a:r>
            <a:r>
              <a:rPr sz="3572" b="1" spc="-185" dirty="0">
                <a:solidFill>
                  <a:srgbClr val="FFFFFF"/>
                </a:solidFill>
                <a:latin typeface="Verdana"/>
                <a:cs typeface="Verdana"/>
              </a:rPr>
              <a:t>Safety </a:t>
            </a:r>
            <a:r>
              <a:rPr sz="3572" spc="-14" dirty="0">
                <a:solidFill>
                  <a:srgbClr val="FFFFFF"/>
                </a:solidFill>
                <a:latin typeface="Verdana"/>
                <a:cs typeface="Verdana"/>
              </a:rPr>
              <a:t>Requirement</a:t>
            </a:r>
            <a:endParaRPr sz="3572" dirty="0">
              <a:latin typeface="Verdana"/>
              <a:cs typeface="Verdana"/>
            </a:endParaRPr>
          </a:p>
          <a:p>
            <a:pPr marL="17445" marR="597474">
              <a:lnSpc>
                <a:spcPct val="101499"/>
              </a:lnSpc>
              <a:spcBef>
                <a:spcPts val="3448"/>
              </a:spcBef>
            </a:pPr>
            <a:r>
              <a:rPr sz="3572" b="1" spc="-302" dirty="0">
                <a:solidFill>
                  <a:srgbClr val="FFFFFF"/>
                </a:solidFill>
                <a:latin typeface="Verdana"/>
                <a:cs typeface="Verdana"/>
              </a:rPr>
              <a:t>Updated</a:t>
            </a:r>
            <a:r>
              <a:rPr sz="3572" b="1" spc="-275" dirty="0">
                <a:solidFill>
                  <a:srgbClr val="FFFFFF"/>
                </a:solidFill>
                <a:latin typeface="Verdana"/>
                <a:cs typeface="Verdana"/>
              </a:rPr>
              <a:t> </a:t>
            </a:r>
            <a:r>
              <a:rPr sz="3572" b="1" spc="-227" dirty="0">
                <a:solidFill>
                  <a:srgbClr val="FFFFFF"/>
                </a:solidFill>
                <a:latin typeface="Verdana"/>
                <a:cs typeface="Verdana"/>
              </a:rPr>
              <a:t>Label </a:t>
            </a:r>
            <a:r>
              <a:rPr sz="3572" spc="-14" dirty="0">
                <a:solidFill>
                  <a:srgbClr val="FFFFFF"/>
                </a:solidFill>
                <a:latin typeface="Verdana"/>
                <a:cs typeface="Verdana"/>
              </a:rPr>
              <a:t>Requirements</a:t>
            </a:r>
            <a:endParaRPr sz="3572" dirty="0">
              <a:latin typeface="Verdana"/>
              <a:cs typeface="Verdana"/>
            </a:endParaRPr>
          </a:p>
        </p:txBody>
      </p:sp>
      <p:pic>
        <p:nvPicPr>
          <p:cNvPr id="40" name="object 40"/>
          <p:cNvPicPr/>
          <p:nvPr/>
        </p:nvPicPr>
        <p:blipFill>
          <a:blip r:embed="rId19" cstate="print"/>
          <a:stretch>
            <a:fillRect/>
          </a:stretch>
        </p:blipFill>
        <p:spPr>
          <a:xfrm>
            <a:off x="6611516" y="2266469"/>
            <a:ext cx="990260" cy="1113084"/>
          </a:xfrm>
          <a:prstGeom prst="rect">
            <a:avLst/>
          </a:prstGeom>
        </p:spPr>
      </p:pic>
      <p:pic>
        <p:nvPicPr>
          <p:cNvPr id="41" name="object 41"/>
          <p:cNvPicPr/>
          <p:nvPr/>
        </p:nvPicPr>
        <p:blipFill>
          <a:blip r:embed="rId20" cstate="print"/>
          <a:stretch>
            <a:fillRect/>
          </a:stretch>
        </p:blipFill>
        <p:spPr>
          <a:xfrm>
            <a:off x="6611516" y="3846775"/>
            <a:ext cx="990260" cy="1111338"/>
          </a:xfrm>
          <a:prstGeom prst="rect">
            <a:avLst/>
          </a:prstGeom>
        </p:spPr>
      </p:pic>
      <p:pic>
        <p:nvPicPr>
          <p:cNvPr id="42" name="object 42"/>
          <p:cNvPicPr/>
          <p:nvPr/>
        </p:nvPicPr>
        <p:blipFill>
          <a:blip r:embed="rId21" cstate="print"/>
          <a:stretch>
            <a:fillRect/>
          </a:stretch>
        </p:blipFill>
        <p:spPr>
          <a:xfrm>
            <a:off x="6611516" y="5427423"/>
            <a:ext cx="990260" cy="1111338"/>
          </a:xfrm>
          <a:prstGeom prst="rect">
            <a:avLst/>
          </a:prstGeom>
        </p:spPr>
      </p:pic>
      <p:sp>
        <p:nvSpPr>
          <p:cNvPr id="43" name="object 43"/>
          <p:cNvSpPr txBox="1"/>
          <p:nvPr/>
        </p:nvSpPr>
        <p:spPr>
          <a:xfrm>
            <a:off x="6973004" y="2438853"/>
            <a:ext cx="267803" cy="715180"/>
          </a:xfrm>
          <a:prstGeom prst="rect">
            <a:avLst/>
          </a:prstGeom>
        </p:spPr>
        <p:txBody>
          <a:bodyPr vert="horz" wrap="square" lIns="0" tIns="17446" rIns="0" bIns="0" rtlCol="0">
            <a:spAutoFit/>
          </a:bodyPr>
          <a:lstStyle/>
          <a:p>
            <a:pPr marL="17445">
              <a:spcBef>
                <a:spcPts val="137"/>
              </a:spcBef>
            </a:pPr>
            <a:r>
              <a:rPr sz="4533" spc="-1140" dirty="0">
                <a:solidFill>
                  <a:srgbClr val="FFFFFF"/>
                </a:solidFill>
                <a:latin typeface="Verdana"/>
                <a:cs typeface="Verdana"/>
              </a:rPr>
              <a:t>1</a:t>
            </a:r>
            <a:endParaRPr sz="4533">
              <a:latin typeface="Verdana"/>
              <a:cs typeface="Verdana"/>
            </a:endParaRPr>
          </a:p>
        </p:txBody>
      </p:sp>
      <p:sp>
        <p:nvSpPr>
          <p:cNvPr id="44" name="object 44"/>
          <p:cNvSpPr txBox="1"/>
          <p:nvPr/>
        </p:nvSpPr>
        <p:spPr>
          <a:xfrm>
            <a:off x="6914385" y="4019500"/>
            <a:ext cx="386439" cy="715180"/>
          </a:xfrm>
          <a:prstGeom prst="rect">
            <a:avLst/>
          </a:prstGeom>
        </p:spPr>
        <p:txBody>
          <a:bodyPr vert="horz" wrap="square" lIns="0" tIns="17446" rIns="0" bIns="0" rtlCol="0">
            <a:spAutoFit/>
          </a:bodyPr>
          <a:lstStyle/>
          <a:p>
            <a:pPr marL="17445">
              <a:spcBef>
                <a:spcPts val="137"/>
              </a:spcBef>
            </a:pPr>
            <a:r>
              <a:rPr sz="4533" spc="-69" dirty="0">
                <a:solidFill>
                  <a:srgbClr val="FFFFFF"/>
                </a:solidFill>
                <a:latin typeface="Verdana"/>
                <a:cs typeface="Verdana"/>
              </a:rPr>
              <a:t>2</a:t>
            </a:r>
            <a:endParaRPr sz="4533">
              <a:latin typeface="Verdana"/>
              <a:cs typeface="Verdana"/>
            </a:endParaRPr>
          </a:p>
        </p:txBody>
      </p:sp>
      <p:sp>
        <p:nvSpPr>
          <p:cNvPr id="45" name="object 45"/>
          <p:cNvSpPr txBox="1"/>
          <p:nvPr/>
        </p:nvSpPr>
        <p:spPr>
          <a:xfrm>
            <a:off x="6908098" y="5598056"/>
            <a:ext cx="397779" cy="715180"/>
          </a:xfrm>
          <a:prstGeom prst="rect">
            <a:avLst/>
          </a:prstGeom>
        </p:spPr>
        <p:txBody>
          <a:bodyPr vert="horz" wrap="square" lIns="0" tIns="17446" rIns="0" bIns="0" rtlCol="0">
            <a:spAutoFit/>
          </a:bodyPr>
          <a:lstStyle/>
          <a:p>
            <a:pPr marL="17445">
              <a:spcBef>
                <a:spcPts val="137"/>
              </a:spcBef>
            </a:pPr>
            <a:r>
              <a:rPr sz="4533" spc="-69" dirty="0">
                <a:solidFill>
                  <a:srgbClr val="FFFFFF"/>
                </a:solidFill>
                <a:latin typeface="Verdana"/>
                <a:cs typeface="Verdana"/>
              </a:rPr>
              <a:t>3</a:t>
            </a:r>
            <a:endParaRPr sz="4533">
              <a:latin typeface="Verdana"/>
              <a:cs typeface="Verdan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 y="527"/>
            <a:ext cx="13817599" cy="7773445"/>
          </a:xfrm>
          <a:prstGeom prst="rect">
            <a:avLst/>
          </a:prstGeom>
        </p:spPr>
      </p:pic>
      <p:sp>
        <p:nvSpPr>
          <p:cNvPr id="3" name="object 3"/>
          <p:cNvSpPr txBox="1">
            <a:spLocks noGrp="1"/>
          </p:cNvSpPr>
          <p:nvPr>
            <p:ph type="title"/>
          </p:nvPr>
        </p:nvSpPr>
        <p:spPr>
          <a:xfrm>
            <a:off x="1211478" y="653033"/>
            <a:ext cx="5302853" cy="1647819"/>
          </a:xfrm>
          <a:prstGeom prst="rect">
            <a:avLst/>
          </a:prstGeom>
        </p:spPr>
        <p:txBody>
          <a:bodyPr vert="horz" wrap="square" lIns="0" tIns="17446" rIns="0" bIns="0" rtlCol="0">
            <a:spAutoFit/>
          </a:bodyPr>
          <a:lstStyle/>
          <a:p>
            <a:pPr marL="17445" marR="6977">
              <a:spcBef>
                <a:spcPts val="137"/>
              </a:spcBef>
            </a:pPr>
            <a:r>
              <a:rPr b="1" spc="-522" dirty="0"/>
              <a:t>How</a:t>
            </a:r>
            <a:r>
              <a:rPr b="1" spc="-515" dirty="0"/>
              <a:t> </a:t>
            </a:r>
            <a:r>
              <a:rPr b="1" spc="-543" dirty="0"/>
              <a:t>and</a:t>
            </a:r>
            <a:r>
              <a:rPr b="1" spc="-562" dirty="0"/>
              <a:t> </a:t>
            </a:r>
            <a:r>
              <a:rPr b="1" spc="-385" dirty="0"/>
              <a:t>Where </a:t>
            </a:r>
            <a:r>
              <a:rPr spc="-27" dirty="0"/>
              <a:t>Sold</a:t>
            </a:r>
          </a:p>
        </p:txBody>
      </p:sp>
      <p:sp>
        <p:nvSpPr>
          <p:cNvPr id="4" name="object 4"/>
          <p:cNvSpPr txBox="1"/>
          <p:nvPr/>
        </p:nvSpPr>
        <p:spPr>
          <a:xfrm>
            <a:off x="1211478" y="2365578"/>
            <a:ext cx="6229260" cy="3932417"/>
          </a:xfrm>
          <a:prstGeom prst="rect">
            <a:avLst/>
          </a:prstGeom>
        </p:spPr>
        <p:txBody>
          <a:bodyPr vert="horz" wrap="square" lIns="0" tIns="23553" rIns="0" bIns="0" rtlCol="0">
            <a:spAutoFit/>
          </a:bodyPr>
          <a:lstStyle/>
          <a:p>
            <a:pPr marL="17445">
              <a:spcBef>
                <a:spcPts val="185"/>
              </a:spcBef>
            </a:pPr>
            <a:r>
              <a:rPr sz="2061" dirty="0">
                <a:solidFill>
                  <a:srgbClr val="7B0217"/>
                </a:solidFill>
                <a:latin typeface="Lucida Sans Unicode"/>
                <a:cs typeface="Lucida Sans Unicode"/>
              </a:rPr>
              <a:t>All</a:t>
            </a:r>
            <a:r>
              <a:rPr sz="2061" spc="-157" dirty="0">
                <a:solidFill>
                  <a:srgbClr val="7B0217"/>
                </a:solidFill>
                <a:latin typeface="Lucida Sans Unicode"/>
                <a:cs typeface="Lucida Sans Unicode"/>
              </a:rPr>
              <a:t> </a:t>
            </a:r>
            <a:r>
              <a:rPr sz="2061" spc="137" dirty="0">
                <a:solidFill>
                  <a:srgbClr val="7B0217"/>
                </a:solidFill>
                <a:latin typeface="Lucida Sans Unicode"/>
                <a:cs typeface="Lucida Sans Unicode"/>
              </a:rPr>
              <a:t>sales</a:t>
            </a:r>
            <a:r>
              <a:rPr sz="2061" spc="-172" dirty="0">
                <a:solidFill>
                  <a:srgbClr val="7B0217"/>
                </a:solidFill>
                <a:latin typeface="Lucida Sans Unicode"/>
                <a:cs typeface="Lucida Sans Unicode"/>
              </a:rPr>
              <a:t> </a:t>
            </a:r>
            <a:r>
              <a:rPr sz="2061" spc="151" dirty="0">
                <a:solidFill>
                  <a:srgbClr val="7B0217"/>
                </a:solidFill>
                <a:latin typeface="Lucida Sans Unicode"/>
                <a:cs typeface="Lucida Sans Unicode"/>
              </a:rPr>
              <a:t>have</a:t>
            </a:r>
            <a:r>
              <a:rPr sz="2061" spc="-41" dirty="0">
                <a:solidFill>
                  <a:srgbClr val="7B0217"/>
                </a:solidFill>
                <a:latin typeface="Lucida Sans Unicode"/>
                <a:cs typeface="Lucida Sans Unicode"/>
              </a:rPr>
              <a:t> </a:t>
            </a:r>
            <a:r>
              <a:rPr sz="2061" dirty="0">
                <a:solidFill>
                  <a:srgbClr val="7B0217"/>
                </a:solidFill>
                <a:latin typeface="Lucida Sans Unicode"/>
                <a:cs typeface="Lucida Sans Unicode"/>
              </a:rPr>
              <a:t>to</a:t>
            </a:r>
            <a:r>
              <a:rPr sz="2061" spc="-41" dirty="0">
                <a:solidFill>
                  <a:srgbClr val="7B0217"/>
                </a:solidFill>
                <a:latin typeface="Lucida Sans Unicode"/>
                <a:cs typeface="Lucida Sans Unicode"/>
              </a:rPr>
              <a:t> </a:t>
            </a:r>
            <a:r>
              <a:rPr sz="2061" spc="131" dirty="0">
                <a:solidFill>
                  <a:srgbClr val="7B0217"/>
                </a:solidFill>
                <a:latin typeface="Lucida Sans Unicode"/>
                <a:cs typeface="Lucida Sans Unicode"/>
              </a:rPr>
              <a:t>be</a:t>
            </a:r>
            <a:r>
              <a:rPr sz="2061" spc="-62" dirty="0">
                <a:solidFill>
                  <a:srgbClr val="7B0217"/>
                </a:solidFill>
                <a:latin typeface="Lucida Sans Unicode"/>
                <a:cs typeface="Lucida Sans Unicode"/>
              </a:rPr>
              <a:t> </a:t>
            </a:r>
            <a:r>
              <a:rPr sz="2061" spc="103" dirty="0">
                <a:solidFill>
                  <a:srgbClr val="7B0217"/>
                </a:solidFill>
                <a:latin typeface="Lucida Sans Unicode"/>
                <a:cs typeface="Lucida Sans Unicode"/>
              </a:rPr>
              <a:t>within</a:t>
            </a:r>
            <a:r>
              <a:rPr sz="2061" spc="-62" dirty="0">
                <a:solidFill>
                  <a:srgbClr val="7B0217"/>
                </a:solidFill>
                <a:latin typeface="Lucida Sans Unicode"/>
                <a:cs typeface="Lucida Sans Unicode"/>
              </a:rPr>
              <a:t> </a:t>
            </a:r>
            <a:r>
              <a:rPr sz="2061" spc="69" dirty="0">
                <a:solidFill>
                  <a:srgbClr val="7B0217"/>
                </a:solidFill>
                <a:latin typeface="Lucida Sans Unicode"/>
                <a:cs typeface="Lucida Sans Unicode"/>
              </a:rPr>
              <a:t>the</a:t>
            </a:r>
            <a:r>
              <a:rPr sz="2061" spc="-41" dirty="0">
                <a:solidFill>
                  <a:srgbClr val="7B0217"/>
                </a:solidFill>
                <a:latin typeface="Lucida Sans Unicode"/>
                <a:cs typeface="Lucida Sans Unicode"/>
              </a:rPr>
              <a:t> </a:t>
            </a:r>
            <a:r>
              <a:rPr sz="2061" spc="96" dirty="0">
                <a:solidFill>
                  <a:srgbClr val="7B0217"/>
                </a:solidFill>
                <a:latin typeface="Lucida Sans Unicode"/>
                <a:cs typeface="Lucida Sans Unicode"/>
              </a:rPr>
              <a:t>state</a:t>
            </a:r>
            <a:r>
              <a:rPr sz="2061" spc="-69" dirty="0">
                <a:solidFill>
                  <a:srgbClr val="7B0217"/>
                </a:solidFill>
                <a:latin typeface="Lucida Sans Unicode"/>
                <a:cs typeface="Lucida Sans Unicode"/>
              </a:rPr>
              <a:t> </a:t>
            </a:r>
            <a:r>
              <a:rPr sz="2061" spc="-34" dirty="0">
                <a:solidFill>
                  <a:srgbClr val="7B0217"/>
                </a:solidFill>
                <a:latin typeface="Lucida Sans Unicode"/>
                <a:cs typeface="Lucida Sans Unicode"/>
              </a:rPr>
              <a:t>of</a:t>
            </a:r>
            <a:endParaRPr sz="2061">
              <a:latin typeface="Lucida Sans Unicode"/>
              <a:cs typeface="Lucida Sans Unicode"/>
            </a:endParaRPr>
          </a:p>
          <a:p>
            <a:pPr marL="17445">
              <a:spcBef>
                <a:spcPts val="62"/>
              </a:spcBef>
            </a:pPr>
            <a:r>
              <a:rPr sz="2061" spc="82" dirty="0">
                <a:solidFill>
                  <a:srgbClr val="7B0217"/>
                </a:solidFill>
                <a:latin typeface="Lucida Sans Unicode"/>
                <a:cs typeface="Lucida Sans Unicode"/>
              </a:rPr>
              <a:t>Indiana.</a:t>
            </a:r>
            <a:endParaRPr sz="2061">
              <a:latin typeface="Lucida Sans Unicode"/>
              <a:cs typeface="Lucida Sans Unicode"/>
            </a:endParaRPr>
          </a:p>
          <a:p>
            <a:pPr marL="17445" marR="423030">
              <a:lnSpc>
                <a:spcPct val="102699"/>
              </a:lnSpc>
              <a:spcBef>
                <a:spcPts val="2541"/>
              </a:spcBef>
            </a:pPr>
            <a:r>
              <a:rPr sz="2061" dirty="0">
                <a:solidFill>
                  <a:srgbClr val="7B0217"/>
                </a:solidFill>
                <a:latin typeface="Lucida Sans Unicode"/>
                <a:cs typeface="Lucida Sans Unicode"/>
              </a:rPr>
              <a:t>A</a:t>
            </a:r>
            <a:r>
              <a:rPr sz="2061" spc="-89" dirty="0">
                <a:solidFill>
                  <a:srgbClr val="7B0217"/>
                </a:solidFill>
                <a:latin typeface="Lucida Sans Unicode"/>
                <a:cs typeface="Lucida Sans Unicode"/>
              </a:rPr>
              <a:t> </a:t>
            </a:r>
            <a:r>
              <a:rPr sz="2061" spc="76" dirty="0">
                <a:solidFill>
                  <a:srgbClr val="7B0217"/>
                </a:solidFill>
                <a:latin typeface="Lucida Sans Unicode"/>
                <a:cs typeface="Lucida Sans Unicode"/>
              </a:rPr>
              <a:t>log</a:t>
            </a:r>
            <a:r>
              <a:rPr sz="2061" spc="-82" dirty="0">
                <a:solidFill>
                  <a:srgbClr val="7B0217"/>
                </a:solidFill>
                <a:latin typeface="Lucida Sans Unicode"/>
                <a:cs typeface="Lucida Sans Unicode"/>
              </a:rPr>
              <a:t> </a:t>
            </a:r>
            <a:r>
              <a:rPr sz="2061" spc="137" dirty="0">
                <a:solidFill>
                  <a:srgbClr val="7B0217"/>
                </a:solidFill>
                <a:latin typeface="Lucida Sans Unicode"/>
                <a:cs typeface="Lucida Sans Unicode"/>
              </a:rPr>
              <a:t>has</a:t>
            </a:r>
            <a:r>
              <a:rPr sz="2061" spc="-76" dirty="0">
                <a:solidFill>
                  <a:srgbClr val="7B0217"/>
                </a:solidFill>
                <a:latin typeface="Lucida Sans Unicode"/>
                <a:cs typeface="Lucida Sans Unicode"/>
              </a:rPr>
              <a:t> </a:t>
            </a:r>
            <a:r>
              <a:rPr sz="2061" spc="69" dirty="0">
                <a:solidFill>
                  <a:srgbClr val="7B0217"/>
                </a:solidFill>
                <a:latin typeface="Lucida Sans Unicode"/>
                <a:cs typeface="Lucida Sans Unicode"/>
              </a:rPr>
              <a:t>to</a:t>
            </a:r>
            <a:r>
              <a:rPr sz="2061" spc="-192" dirty="0">
                <a:solidFill>
                  <a:srgbClr val="7B0217"/>
                </a:solidFill>
                <a:latin typeface="Lucida Sans Unicode"/>
                <a:cs typeface="Lucida Sans Unicode"/>
              </a:rPr>
              <a:t> </a:t>
            </a:r>
            <a:r>
              <a:rPr sz="2061" spc="124" dirty="0">
                <a:solidFill>
                  <a:srgbClr val="7B0217"/>
                </a:solidFill>
                <a:latin typeface="Lucida Sans Unicode"/>
                <a:cs typeface="Lucida Sans Unicode"/>
              </a:rPr>
              <a:t>be</a:t>
            </a:r>
            <a:r>
              <a:rPr sz="2061" spc="-192" dirty="0">
                <a:solidFill>
                  <a:srgbClr val="7B0217"/>
                </a:solidFill>
                <a:latin typeface="Lucida Sans Unicode"/>
                <a:cs typeface="Lucida Sans Unicode"/>
              </a:rPr>
              <a:t> </a:t>
            </a:r>
            <a:r>
              <a:rPr sz="2061" spc="151" dirty="0">
                <a:solidFill>
                  <a:srgbClr val="7B0217"/>
                </a:solidFill>
                <a:latin typeface="Lucida Sans Unicode"/>
                <a:cs typeface="Lucida Sans Unicode"/>
              </a:rPr>
              <a:t>maintained</a:t>
            </a:r>
            <a:r>
              <a:rPr sz="2061" spc="-185" dirty="0">
                <a:solidFill>
                  <a:srgbClr val="7B0217"/>
                </a:solidFill>
                <a:latin typeface="Lucida Sans Unicode"/>
                <a:cs typeface="Lucida Sans Unicode"/>
              </a:rPr>
              <a:t> </a:t>
            </a:r>
            <a:r>
              <a:rPr sz="2061" dirty="0">
                <a:solidFill>
                  <a:srgbClr val="7B0217"/>
                </a:solidFill>
                <a:latin typeface="Lucida Sans Unicode"/>
                <a:cs typeface="Lucida Sans Unicode"/>
              </a:rPr>
              <a:t>for</a:t>
            </a:r>
            <a:r>
              <a:rPr sz="2061" spc="-55" dirty="0">
                <a:solidFill>
                  <a:srgbClr val="7B0217"/>
                </a:solidFill>
                <a:latin typeface="Lucida Sans Unicode"/>
                <a:cs typeface="Lucida Sans Unicode"/>
              </a:rPr>
              <a:t> </a:t>
            </a:r>
            <a:r>
              <a:rPr sz="2061" dirty="0">
                <a:solidFill>
                  <a:srgbClr val="7B0217"/>
                </a:solidFill>
                <a:latin typeface="Lucida Sans Unicode"/>
                <a:cs typeface="Lucida Sans Unicode"/>
              </a:rPr>
              <a:t>all</a:t>
            </a:r>
            <a:r>
              <a:rPr sz="2061" spc="-41" dirty="0">
                <a:solidFill>
                  <a:srgbClr val="7B0217"/>
                </a:solidFill>
                <a:latin typeface="Lucida Sans Unicode"/>
                <a:cs typeface="Lucida Sans Unicode"/>
              </a:rPr>
              <a:t> </a:t>
            </a:r>
            <a:r>
              <a:rPr sz="2061" spc="62" dirty="0">
                <a:solidFill>
                  <a:srgbClr val="7B0217"/>
                </a:solidFill>
                <a:latin typeface="Lucida Sans Unicode"/>
                <a:cs typeface="Lucida Sans Unicode"/>
              </a:rPr>
              <a:t>products </a:t>
            </a:r>
            <a:r>
              <a:rPr sz="2061" spc="76" dirty="0">
                <a:solidFill>
                  <a:srgbClr val="7B0217"/>
                </a:solidFill>
                <a:latin typeface="Lucida Sans Unicode"/>
                <a:cs typeface="Lucida Sans Unicode"/>
              </a:rPr>
              <a:t>shipped</a:t>
            </a:r>
            <a:r>
              <a:rPr sz="2061" spc="-55" dirty="0">
                <a:solidFill>
                  <a:srgbClr val="7B0217"/>
                </a:solidFill>
                <a:latin typeface="Lucida Sans Unicode"/>
                <a:cs typeface="Lucida Sans Unicode"/>
              </a:rPr>
              <a:t> </a:t>
            </a:r>
            <a:r>
              <a:rPr sz="2061" dirty="0">
                <a:solidFill>
                  <a:srgbClr val="7B0217"/>
                </a:solidFill>
                <a:latin typeface="Lucida Sans Unicode"/>
                <a:cs typeface="Lucida Sans Unicode"/>
              </a:rPr>
              <a:t>or</a:t>
            </a:r>
            <a:r>
              <a:rPr sz="2061" spc="-69" dirty="0">
                <a:solidFill>
                  <a:srgbClr val="7B0217"/>
                </a:solidFill>
                <a:latin typeface="Lucida Sans Unicode"/>
                <a:cs typeface="Lucida Sans Unicode"/>
              </a:rPr>
              <a:t> </a:t>
            </a:r>
            <a:r>
              <a:rPr sz="2061" spc="96" dirty="0">
                <a:solidFill>
                  <a:srgbClr val="7B0217"/>
                </a:solidFill>
                <a:latin typeface="Lucida Sans Unicode"/>
                <a:cs typeface="Lucida Sans Unicode"/>
              </a:rPr>
              <a:t>mailed</a:t>
            </a:r>
            <a:r>
              <a:rPr sz="2061" spc="-48" dirty="0">
                <a:solidFill>
                  <a:srgbClr val="7B0217"/>
                </a:solidFill>
                <a:latin typeface="Lucida Sans Unicode"/>
                <a:cs typeface="Lucida Sans Unicode"/>
              </a:rPr>
              <a:t> </a:t>
            </a:r>
            <a:r>
              <a:rPr sz="2061" dirty="0">
                <a:solidFill>
                  <a:srgbClr val="7B0217"/>
                </a:solidFill>
                <a:latin typeface="Lucida Sans Unicode"/>
                <a:cs typeface="Lucida Sans Unicode"/>
              </a:rPr>
              <a:t>for</a:t>
            </a:r>
            <a:r>
              <a:rPr sz="2061" spc="-55" dirty="0">
                <a:solidFill>
                  <a:srgbClr val="7B0217"/>
                </a:solidFill>
                <a:latin typeface="Lucida Sans Unicode"/>
                <a:cs typeface="Lucida Sans Unicode"/>
              </a:rPr>
              <a:t> </a:t>
            </a:r>
            <a:r>
              <a:rPr sz="2061" spc="137" dirty="0">
                <a:solidFill>
                  <a:srgbClr val="7B0217"/>
                </a:solidFill>
                <a:latin typeface="Lucida Sans Unicode"/>
                <a:cs typeface="Lucida Sans Unicode"/>
              </a:rPr>
              <a:t>at</a:t>
            </a:r>
            <a:r>
              <a:rPr sz="2061" spc="-82" dirty="0">
                <a:solidFill>
                  <a:srgbClr val="7B0217"/>
                </a:solidFill>
                <a:latin typeface="Lucida Sans Unicode"/>
                <a:cs typeface="Lucida Sans Unicode"/>
              </a:rPr>
              <a:t> </a:t>
            </a:r>
            <a:r>
              <a:rPr sz="2061" spc="76" dirty="0">
                <a:solidFill>
                  <a:srgbClr val="7B0217"/>
                </a:solidFill>
                <a:latin typeface="Lucida Sans Unicode"/>
                <a:cs typeface="Lucida Sans Unicode"/>
              </a:rPr>
              <a:t>least</a:t>
            </a:r>
            <a:r>
              <a:rPr sz="2061" spc="-69" dirty="0">
                <a:solidFill>
                  <a:srgbClr val="7B0217"/>
                </a:solidFill>
                <a:latin typeface="Lucida Sans Unicode"/>
                <a:cs typeface="Lucida Sans Unicode"/>
              </a:rPr>
              <a:t> </a:t>
            </a:r>
            <a:r>
              <a:rPr sz="2061" spc="-646" dirty="0">
                <a:solidFill>
                  <a:srgbClr val="7B0217"/>
                </a:solidFill>
                <a:latin typeface="Lucida Sans Unicode"/>
                <a:cs typeface="Lucida Sans Unicode"/>
              </a:rPr>
              <a:t>1</a:t>
            </a:r>
            <a:r>
              <a:rPr sz="2061" spc="-69" dirty="0">
                <a:solidFill>
                  <a:srgbClr val="7B0217"/>
                </a:solidFill>
                <a:latin typeface="Lucida Sans Unicode"/>
                <a:cs typeface="Lucida Sans Unicode"/>
              </a:rPr>
              <a:t> </a:t>
            </a:r>
            <a:r>
              <a:rPr sz="2061" spc="110" dirty="0">
                <a:solidFill>
                  <a:srgbClr val="7B0217"/>
                </a:solidFill>
                <a:latin typeface="Lucida Sans Unicode"/>
                <a:cs typeface="Lucida Sans Unicode"/>
              </a:rPr>
              <a:t>year</a:t>
            </a:r>
            <a:r>
              <a:rPr sz="2061" spc="-69" dirty="0">
                <a:solidFill>
                  <a:srgbClr val="7B0217"/>
                </a:solidFill>
                <a:latin typeface="Lucida Sans Unicode"/>
                <a:cs typeface="Lucida Sans Unicode"/>
              </a:rPr>
              <a:t> </a:t>
            </a:r>
            <a:r>
              <a:rPr sz="2061" spc="-14" dirty="0">
                <a:solidFill>
                  <a:srgbClr val="7B0217"/>
                </a:solidFill>
                <a:latin typeface="Lucida Sans Unicode"/>
                <a:cs typeface="Lucida Sans Unicode"/>
              </a:rPr>
              <a:t>after </a:t>
            </a:r>
            <a:r>
              <a:rPr sz="2061" spc="69" dirty="0">
                <a:solidFill>
                  <a:srgbClr val="7B0217"/>
                </a:solidFill>
                <a:latin typeface="Lucida Sans Unicode"/>
                <a:cs typeface="Lucida Sans Unicode"/>
              </a:rPr>
              <a:t>the</a:t>
            </a:r>
            <a:r>
              <a:rPr sz="2061" spc="-69" dirty="0">
                <a:solidFill>
                  <a:srgbClr val="7B0217"/>
                </a:solidFill>
                <a:latin typeface="Lucida Sans Unicode"/>
                <a:cs typeface="Lucida Sans Unicode"/>
              </a:rPr>
              <a:t> </a:t>
            </a:r>
            <a:r>
              <a:rPr sz="2061" spc="137" dirty="0">
                <a:solidFill>
                  <a:srgbClr val="7B0217"/>
                </a:solidFill>
                <a:latin typeface="Lucida Sans Unicode"/>
                <a:cs typeface="Lucida Sans Unicode"/>
              </a:rPr>
              <a:t>date</a:t>
            </a:r>
            <a:r>
              <a:rPr sz="2061" spc="-89" dirty="0">
                <a:solidFill>
                  <a:srgbClr val="7B0217"/>
                </a:solidFill>
                <a:latin typeface="Lucida Sans Unicode"/>
                <a:cs typeface="Lucida Sans Unicode"/>
              </a:rPr>
              <a:t> </a:t>
            </a:r>
            <a:r>
              <a:rPr sz="2061" dirty="0">
                <a:solidFill>
                  <a:srgbClr val="7B0217"/>
                </a:solidFill>
                <a:latin typeface="Lucida Sans Unicode"/>
                <a:cs typeface="Lucida Sans Unicode"/>
              </a:rPr>
              <a:t>of</a:t>
            </a:r>
            <a:r>
              <a:rPr sz="2061" spc="-48" dirty="0">
                <a:solidFill>
                  <a:srgbClr val="7B0217"/>
                </a:solidFill>
                <a:latin typeface="Lucida Sans Unicode"/>
                <a:cs typeface="Lucida Sans Unicode"/>
              </a:rPr>
              <a:t> </a:t>
            </a:r>
            <a:r>
              <a:rPr sz="2061" spc="96" dirty="0">
                <a:solidFill>
                  <a:srgbClr val="7B0217"/>
                </a:solidFill>
                <a:latin typeface="Lucida Sans Unicode"/>
                <a:cs typeface="Lucida Sans Unicode"/>
              </a:rPr>
              <a:t>sale</a:t>
            </a:r>
            <a:r>
              <a:rPr sz="2061" spc="-69" dirty="0">
                <a:solidFill>
                  <a:srgbClr val="7B0217"/>
                </a:solidFill>
                <a:latin typeface="Lucida Sans Unicode"/>
                <a:cs typeface="Lucida Sans Unicode"/>
              </a:rPr>
              <a:t> </a:t>
            </a:r>
            <a:r>
              <a:rPr sz="2061" spc="82" dirty="0">
                <a:solidFill>
                  <a:srgbClr val="7B0217"/>
                </a:solidFill>
                <a:latin typeface="Lucida Sans Unicode"/>
                <a:cs typeface="Lucida Sans Unicode"/>
              </a:rPr>
              <a:t>(electronic</a:t>
            </a:r>
            <a:r>
              <a:rPr sz="2061" dirty="0">
                <a:solidFill>
                  <a:srgbClr val="7B0217"/>
                </a:solidFill>
                <a:latin typeface="Lucida Sans Unicode"/>
                <a:cs typeface="Lucida Sans Unicode"/>
              </a:rPr>
              <a:t> or</a:t>
            </a:r>
            <a:r>
              <a:rPr sz="2061" spc="-55" dirty="0">
                <a:solidFill>
                  <a:srgbClr val="7B0217"/>
                </a:solidFill>
                <a:latin typeface="Lucida Sans Unicode"/>
                <a:cs typeface="Lucida Sans Unicode"/>
              </a:rPr>
              <a:t> </a:t>
            </a:r>
            <a:r>
              <a:rPr sz="2061" spc="82" dirty="0">
                <a:solidFill>
                  <a:srgbClr val="7B0217"/>
                </a:solidFill>
                <a:latin typeface="Lucida Sans Unicode"/>
                <a:cs typeface="Lucida Sans Unicode"/>
              </a:rPr>
              <a:t>paper).</a:t>
            </a:r>
            <a:endParaRPr sz="2061">
              <a:latin typeface="Lucida Sans Unicode"/>
              <a:cs typeface="Lucida Sans Unicode"/>
            </a:endParaRPr>
          </a:p>
          <a:p>
            <a:pPr marL="17445">
              <a:spcBef>
                <a:spcPts val="2603"/>
              </a:spcBef>
            </a:pPr>
            <a:r>
              <a:rPr sz="2061" dirty="0">
                <a:solidFill>
                  <a:srgbClr val="7B0217"/>
                </a:solidFill>
                <a:latin typeface="Lucida Sans Unicode"/>
                <a:cs typeface="Lucida Sans Unicode"/>
              </a:rPr>
              <a:t>HBV’s</a:t>
            </a:r>
            <a:r>
              <a:rPr sz="2061" spc="-7" dirty="0">
                <a:solidFill>
                  <a:srgbClr val="7B0217"/>
                </a:solidFill>
                <a:latin typeface="Lucida Sans Unicode"/>
                <a:cs typeface="Lucida Sans Unicode"/>
              </a:rPr>
              <a:t> </a:t>
            </a:r>
            <a:r>
              <a:rPr sz="2061" spc="124" dirty="0">
                <a:solidFill>
                  <a:srgbClr val="7B0217"/>
                </a:solidFill>
                <a:latin typeface="Lucida Sans Unicode"/>
                <a:cs typeface="Lucida Sans Unicode"/>
              </a:rPr>
              <a:t>are</a:t>
            </a:r>
            <a:r>
              <a:rPr sz="2061" spc="-27" dirty="0">
                <a:solidFill>
                  <a:srgbClr val="7B0217"/>
                </a:solidFill>
                <a:latin typeface="Lucida Sans Unicode"/>
                <a:cs typeface="Lucida Sans Unicode"/>
              </a:rPr>
              <a:t> </a:t>
            </a:r>
            <a:r>
              <a:rPr sz="2061" spc="96" dirty="0">
                <a:solidFill>
                  <a:srgbClr val="7B0217"/>
                </a:solidFill>
                <a:latin typeface="Lucida Sans Unicode"/>
                <a:cs typeface="Lucida Sans Unicode"/>
              </a:rPr>
              <a:t>restricted</a:t>
            </a:r>
            <a:r>
              <a:rPr sz="2061" spc="-48" dirty="0">
                <a:solidFill>
                  <a:srgbClr val="7B0217"/>
                </a:solidFill>
                <a:latin typeface="Lucida Sans Unicode"/>
                <a:cs typeface="Lucida Sans Unicode"/>
              </a:rPr>
              <a:t> </a:t>
            </a:r>
            <a:r>
              <a:rPr sz="2061" dirty="0">
                <a:solidFill>
                  <a:srgbClr val="7B0217"/>
                </a:solidFill>
                <a:latin typeface="Lucida Sans Unicode"/>
                <a:cs typeface="Lucida Sans Unicode"/>
              </a:rPr>
              <a:t>from</a:t>
            </a:r>
            <a:r>
              <a:rPr sz="2061" spc="-21" dirty="0">
                <a:solidFill>
                  <a:srgbClr val="7B0217"/>
                </a:solidFill>
                <a:latin typeface="Lucida Sans Unicode"/>
                <a:cs typeface="Lucida Sans Unicode"/>
              </a:rPr>
              <a:t> </a:t>
            </a:r>
            <a:r>
              <a:rPr sz="2061" dirty="0">
                <a:solidFill>
                  <a:srgbClr val="7B0217"/>
                </a:solidFill>
                <a:latin typeface="Lucida Sans Unicode"/>
                <a:cs typeface="Lucida Sans Unicode"/>
              </a:rPr>
              <a:t>selling</a:t>
            </a:r>
            <a:r>
              <a:rPr sz="2061" spc="41" dirty="0">
                <a:solidFill>
                  <a:srgbClr val="7B0217"/>
                </a:solidFill>
                <a:latin typeface="Lucida Sans Unicode"/>
                <a:cs typeface="Lucida Sans Unicode"/>
              </a:rPr>
              <a:t> </a:t>
            </a:r>
            <a:r>
              <a:rPr sz="2061" dirty="0">
                <a:solidFill>
                  <a:srgbClr val="7B0217"/>
                </a:solidFill>
                <a:latin typeface="Lucida Sans Unicode"/>
                <a:cs typeface="Lucida Sans Unicode"/>
              </a:rPr>
              <a:t>or</a:t>
            </a:r>
            <a:r>
              <a:rPr sz="2061" spc="-14" dirty="0">
                <a:solidFill>
                  <a:srgbClr val="7B0217"/>
                </a:solidFill>
                <a:latin typeface="Lucida Sans Unicode"/>
                <a:cs typeface="Lucida Sans Unicode"/>
              </a:rPr>
              <a:t> delivering</a:t>
            </a:r>
            <a:endParaRPr sz="2061">
              <a:latin typeface="Lucida Sans Unicode"/>
              <a:cs typeface="Lucida Sans Unicode"/>
            </a:endParaRPr>
          </a:p>
          <a:p>
            <a:pPr marL="17445">
              <a:spcBef>
                <a:spcPts val="69"/>
              </a:spcBef>
            </a:pPr>
            <a:r>
              <a:rPr sz="2061" dirty="0">
                <a:solidFill>
                  <a:srgbClr val="7B0217"/>
                </a:solidFill>
                <a:latin typeface="Lucida Sans Unicode"/>
                <a:cs typeface="Lucida Sans Unicode"/>
              </a:rPr>
              <a:t>outside</a:t>
            </a:r>
            <a:r>
              <a:rPr sz="2061" spc="124" dirty="0">
                <a:solidFill>
                  <a:srgbClr val="7B0217"/>
                </a:solidFill>
                <a:latin typeface="Lucida Sans Unicode"/>
                <a:cs typeface="Lucida Sans Unicode"/>
              </a:rPr>
              <a:t> </a:t>
            </a:r>
            <a:r>
              <a:rPr sz="2061" dirty="0">
                <a:solidFill>
                  <a:srgbClr val="7B0217"/>
                </a:solidFill>
                <a:latin typeface="Lucida Sans Unicode"/>
                <a:cs typeface="Lucida Sans Unicode"/>
              </a:rPr>
              <a:t>of</a:t>
            </a:r>
            <a:r>
              <a:rPr sz="2061" spc="117" dirty="0">
                <a:solidFill>
                  <a:srgbClr val="7B0217"/>
                </a:solidFill>
                <a:latin typeface="Lucida Sans Unicode"/>
                <a:cs typeface="Lucida Sans Unicode"/>
              </a:rPr>
              <a:t> </a:t>
            </a:r>
            <a:r>
              <a:rPr sz="2061" spc="-14" dirty="0">
                <a:solidFill>
                  <a:srgbClr val="7B0217"/>
                </a:solidFill>
                <a:latin typeface="Lucida Sans Unicode"/>
                <a:cs typeface="Lucida Sans Unicode"/>
              </a:rPr>
              <a:t>Indiana.</a:t>
            </a:r>
            <a:endParaRPr sz="2061">
              <a:latin typeface="Lucida Sans Unicode"/>
              <a:cs typeface="Lucida Sans Unicode"/>
            </a:endParaRPr>
          </a:p>
          <a:p>
            <a:pPr marL="17445">
              <a:spcBef>
                <a:spcPts val="2603"/>
              </a:spcBef>
            </a:pPr>
            <a:r>
              <a:rPr sz="2061" dirty="0">
                <a:solidFill>
                  <a:srgbClr val="7B0217"/>
                </a:solidFill>
                <a:latin typeface="Lucida Sans Unicode"/>
                <a:cs typeface="Lucida Sans Unicode"/>
              </a:rPr>
              <a:t>All</a:t>
            </a:r>
            <a:r>
              <a:rPr sz="2061" spc="-21" dirty="0">
                <a:solidFill>
                  <a:srgbClr val="7B0217"/>
                </a:solidFill>
                <a:latin typeface="Lucida Sans Unicode"/>
                <a:cs typeface="Lucida Sans Unicode"/>
              </a:rPr>
              <a:t> </a:t>
            </a:r>
            <a:r>
              <a:rPr sz="2061" spc="76" dirty="0">
                <a:solidFill>
                  <a:srgbClr val="7B0217"/>
                </a:solidFill>
                <a:latin typeface="Lucida Sans Unicode"/>
                <a:cs typeface="Lucida Sans Unicode"/>
              </a:rPr>
              <a:t>products</a:t>
            </a:r>
            <a:r>
              <a:rPr sz="2061" spc="-14" dirty="0">
                <a:solidFill>
                  <a:srgbClr val="7B0217"/>
                </a:solidFill>
                <a:latin typeface="Lucida Sans Unicode"/>
                <a:cs typeface="Lucida Sans Unicode"/>
              </a:rPr>
              <a:t> </a:t>
            </a:r>
            <a:r>
              <a:rPr sz="2061" spc="82" dirty="0">
                <a:solidFill>
                  <a:srgbClr val="7B0217"/>
                </a:solidFill>
                <a:latin typeface="Lucida Sans Unicode"/>
                <a:cs typeface="Lucida Sans Unicode"/>
              </a:rPr>
              <a:t>must</a:t>
            </a:r>
            <a:r>
              <a:rPr sz="2061" spc="-27" dirty="0">
                <a:solidFill>
                  <a:srgbClr val="7B0217"/>
                </a:solidFill>
                <a:latin typeface="Lucida Sans Unicode"/>
                <a:cs typeface="Lucida Sans Unicode"/>
              </a:rPr>
              <a:t> </a:t>
            </a:r>
            <a:r>
              <a:rPr sz="2061" spc="131" dirty="0">
                <a:solidFill>
                  <a:srgbClr val="7B0217"/>
                </a:solidFill>
                <a:latin typeface="Lucida Sans Unicode"/>
                <a:cs typeface="Lucida Sans Unicode"/>
              </a:rPr>
              <a:t>be</a:t>
            </a:r>
            <a:r>
              <a:rPr sz="2061" spc="-27" dirty="0">
                <a:solidFill>
                  <a:srgbClr val="7B0217"/>
                </a:solidFill>
                <a:latin typeface="Lucida Sans Unicode"/>
                <a:cs typeface="Lucida Sans Unicode"/>
              </a:rPr>
              <a:t> </a:t>
            </a:r>
            <a:r>
              <a:rPr sz="2061" dirty="0">
                <a:solidFill>
                  <a:srgbClr val="7B0217"/>
                </a:solidFill>
                <a:latin typeface="Lucida Sans Unicode"/>
                <a:cs typeface="Lucida Sans Unicode"/>
              </a:rPr>
              <a:t>sold</a:t>
            </a:r>
            <a:r>
              <a:rPr sz="2061" spc="-7" dirty="0">
                <a:solidFill>
                  <a:srgbClr val="7B0217"/>
                </a:solidFill>
                <a:latin typeface="Lucida Sans Unicode"/>
                <a:cs typeface="Lucida Sans Unicode"/>
              </a:rPr>
              <a:t> </a:t>
            </a:r>
            <a:r>
              <a:rPr sz="2061" spc="96" dirty="0">
                <a:solidFill>
                  <a:srgbClr val="7B0217"/>
                </a:solidFill>
                <a:latin typeface="Lucida Sans Unicode"/>
                <a:cs typeface="Lucida Sans Unicode"/>
              </a:rPr>
              <a:t>direct</a:t>
            </a:r>
            <a:r>
              <a:rPr sz="2061" spc="-144" dirty="0">
                <a:solidFill>
                  <a:srgbClr val="7B0217"/>
                </a:solidFill>
                <a:latin typeface="Lucida Sans Unicode"/>
                <a:cs typeface="Lucida Sans Unicode"/>
              </a:rPr>
              <a:t> </a:t>
            </a:r>
            <a:r>
              <a:rPr sz="2061" spc="69" dirty="0">
                <a:solidFill>
                  <a:srgbClr val="7B0217"/>
                </a:solidFill>
                <a:latin typeface="Lucida Sans Unicode"/>
                <a:cs typeface="Lucida Sans Unicode"/>
              </a:rPr>
              <a:t>to</a:t>
            </a:r>
            <a:r>
              <a:rPr sz="2061" spc="-151" dirty="0">
                <a:solidFill>
                  <a:srgbClr val="7B0217"/>
                </a:solidFill>
                <a:latin typeface="Lucida Sans Unicode"/>
                <a:cs typeface="Lucida Sans Unicode"/>
              </a:rPr>
              <a:t> </a:t>
            </a:r>
            <a:r>
              <a:rPr sz="2061" spc="89" dirty="0">
                <a:solidFill>
                  <a:srgbClr val="7B0217"/>
                </a:solidFill>
                <a:latin typeface="Lucida Sans Unicode"/>
                <a:cs typeface="Lucida Sans Unicode"/>
              </a:rPr>
              <a:t>consumer.</a:t>
            </a:r>
            <a:endParaRPr sz="2061">
              <a:latin typeface="Lucida Sans Unicode"/>
              <a:cs typeface="Lucida Sans Unicode"/>
            </a:endParaRPr>
          </a:p>
          <a:p>
            <a:pPr marL="17445">
              <a:spcBef>
                <a:spcPts val="69"/>
              </a:spcBef>
            </a:pPr>
            <a:r>
              <a:rPr sz="2061" dirty="0">
                <a:solidFill>
                  <a:srgbClr val="7B0217"/>
                </a:solidFill>
                <a:latin typeface="Lucida Sans Unicode"/>
                <a:cs typeface="Lucida Sans Unicode"/>
              </a:rPr>
              <a:t>They</a:t>
            </a:r>
            <a:r>
              <a:rPr sz="2061" spc="-7" dirty="0">
                <a:solidFill>
                  <a:srgbClr val="7B0217"/>
                </a:solidFill>
                <a:latin typeface="Lucida Sans Unicode"/>
                <a:cs typeface="Lucida Sans Unicode"/>
              </a:rPr>
              <a:t> </a:t>
            </a:r>
            <a:r>
              <a:rPr sz="2061" spc="151" dirty="0">
                <a:solidFill>
                  <a:srgbClr val="7B0217"/>
                </a:solidFill>
                <a:latin typeface="Lucida Sans Unicode"/>
                <a:cs typeface="Lucida Sans Unicode"/>
              </a:rPr>
              <a:t>cannot</a:t>
            </a:r>
            <a:r>
              <a:rPr sz="2061" spc="-34" dirty="0">
                <a:solidFill>
                  <a:srgbClr val="7B0217"/>
                </a:solidFill>
                <a:latin typeface="Lucida Sans Unicode"/>
                <a:cs typeface="Lucida Sans Unicode"/>
              </a:rPr>
              <a:t> </a:t>
            </a:r>
            <a:r>
              <a:rPr sz="2061" spc="124" dirty="0">
                <a:solidFill>
                  <a:srgbClr val="7B0217"/>
                </a:solidFill>
                <a:latin typeface="Lucida Sans Unicode"/>
                <a:cs typeface="Lucida Sans Unicode"/>
              </a:rPr>
              <a:t>be</a:t>
            </a:r>
            <a:r>
              <a:rPr sz="2061" spc="-151" dirty="0">
                <a:solidFill>
                  <a:srgbClr val="7B0217"/>
                </a:solidFill>
                <a:latin typeface="Lucida Sans Unicode"/>
                <a:cs typeface="Lucida Sans Unicode"/>
              </a:rPr>
              <a:t> </a:t>
            </a:r>
            <a:r>
              <a:rPr sz="2061" spc="-14" dirty="0">
                <a:solidFill>
                  <a:srgbClr val="7B0217"/>
                </a:solidFill>
                <a:latin typeface="Lucida Sans Unicode"/>
                <a:cs typeface="Lucida Sans Unicode"/>
              </a:rPr>
              <a:t>resold.</a:t>
            </a:r>
            <a:endParaRPr sz="2061">
              <a:latin typeface="Lucida Sans Unicode"/>
              <a:cs typeface="Lucida Sans Unicode"/>
            </a:endParaRPr>
          </a:p>
        </p:txBody>
      </p:sp>
      <p:grpSp>
        <p:nvGrpSpPr>
          <p:cNvPr id="5" name="object 5"/>
          <p:cNvGrpSpPr/>
          <p:nvPr/>
        </p:nvGrpSpPr>
        <p:grpSpPr>
          <a:xfrm>
            <a:off x="12324291" y="4688556"/>
            <a:ext cx="1032831" cy="839175"/>
            <a:chOff x="8971359" y="4470267"/>
            <a:chExt cx="751840" cy="610870"/>
          </a:xfrm>
        </p:grpSpPr>
        <p:pic>
          <p:nvPicPr>
            <p:cNvPr id="6" name="object 6"/>
            <p:cNvPicPr/>
            <p:nvPr/>
          </p:nvPicPr>
          <p:blipFill>
            <a:blip r:embed="rId3" cstate="print"/>
            <a:stretch>
              <a:fillRect/>
            </a:stretch>
          </p:blipFill>
          <p:spPr>
            <a:xfrm>
              <a:off x="8973502" y="4642580"/>
              <a:ext cx="202691" cy="197643"/>
            </a:xfrm>
            <a:prstGeom prst="rect">
              <a:avLst/>
            </a:prstGeom>
          </p:spPr>
        </p:pic>
        <p:pic>
          <p:nvPicPr>
            <p:cNvPr id="7" name="object 7"/>
            <p:cNvPicPr/>
            <p:nvPr/>
          </p:nvPicPr>
          <p:blipFill>
            <a:blip r:embed="rId4" cstate="print"/>
            <a:stretch>
              <a:fillRect/>
            </a:stretch>
          </p:blipFill>
          <p:spPr>
            <a:xfrm>
              <a:off x="9340595" y="4696968"/>
              <a:ext cx="382523" cy="384047"/>
            </a:xfrm>
            <a:prstGeom prst="rect">
              <a:avLst/>
            </a:prstGeom>
          </p:spPr>
        </p:pic>
        <p:pic>
          <p:nvPicPr>
            <p:cNvPr id="8" name="object 8"/>
            <p:cNvPicPr/>
            <p:nvPr/>
          </p:nvPicPr>
          <p:blipFill>
            <a:blip r:embed="rId5" cstate="print"/>
            <a:stretch>
              <a:fillRect/>
            </a:stretch>
          </p:blipFill>
          <p:spPr>
            <a:xfrm>
              <a:off x="9035986" y="4649962"/>
              <a:ext cx="357949" cy="233695"/>
            </a:xfrm>
            <a:prstGeom prst="rect">
              <a:avLst/>
            </a:prstGeom>
          </p:spPr>
        </p:pic>
        <p:pic>
          <p:nvPicPr>
            <p:cNvPr id="9" name="object 9"/>
            <p:cNvPicPr/>
            <p:nvPr/>
          </p:nvPicPr>
          <p:blipFill>
            <a:blip r:embed="rId6" cstate="print"/>
            <a:stretch>
              <a:fillRect/>
            </a:stretch>
          </p:blipFill>
          <p:spPr>
            <a:xfrm>
              <a:off x="8971359" y="4470267"/>
              <a:ext cx="165020" cy="180980"/>
            </a:xfrm>
            <a:prstGeom prst="rect">
              <a:avLst/>
            </a:prstGeom>
          </p:spPr>
        </p:pic>
      </p:grpSp>
      <p:grpSp>
        <p:nvGrpSpPr>
          <p:cNvPr id="10" name="object 10"/>
          <p:cNvGrpSpPr/>
          <p:nvPr/>
        </p:nvGrpSpPr>
        <p:grpSpPr>
          <a:xfrm>
            <a:off x="8430828" y="1016421"/>
            <a:ext cx="1031086" cy="839175"/>
            <a:chOff x="6137147" y="1797170"/>
            <a:chExt cx="750570" cy="610870"/>
          </a:xfrm>
        </p:grpSpPr>
        <p:pic>
          <p:nvPicPr>
            <p:cNvPr id="11" name="object 11"/>
            <p:cNvPicPr/>
            <p:nvPr/>
          </p:nvPicPr>
          <p:blipFill>
            <a:blip r:embed="rId7" cstate="print"/>
            <a:stretch>
              <a:fillRect/>
            </a:stretch>
          </p:blipFill>
          <p:spPr>
            <a:xfrm>
              <a:off x="6684073" y="1968626"/>
              <a:ext cx="201358" cy="198500"/>
            </a:xfrm>
            <a:prstGeom prst="rect">
              <a:avLst/>
            </a:prstGeom>
          </p:spPr>
        </p:pic>
        <p:pic>
          <p:nvPicPr>
            <p:cNvPr id="12" name="object 12"/>
            <p:cNvPicPr/>
            <p:nvPr/>
          </p:nvPicPr>
          <p:blipFill>
            <a:blip r:embed="rId8" cstate="print"/>
            <a:stretch>
              <a:fillRect/>
            </a:stretch>
          </p:blipFill>
          <p:spPr>
            <a:xfrm>
              <a:off x="6137147" y="2023871"/>
              <a:ext cx="380999" cy="384047"/>
            </a:xfrm>
            <a:prstGeom prst="rect">
              <a:avLst/>
            </a:prstGeom>
          </p:spPr>
        </p:pic>
        <p:pic>
          <p:nvPicPr>
            <p:cNvPr id="13" name="object 13"/>
            <p:cNvPicPr/>
            <p:nvPr/>
          </p:nvPicPr>
          <p:blipFill>
            <a:blip r:embed="rId9" cstate="print"/>
            <a:stretch>
              <a:fillRect/>
            </a:stretch>
          </p:blipFill>
          <p:spPr>
            <a:xfrm>
              <a:off x="6466331" y="1976223"/>
              <a:ext cx="356615" cy="234148"/>
            </a:xfrm>
            <a:prstGeom prst="rect">
              <a:avLst/>
            </a:prstGeom>
          </p:spPr>
        </p:pic>
        <p:pic>
          <p:nvPicPr>
            <p:cNvPr id="14" name="object 14"/>
            <p:cNvPicPr/>
            <p:nvPr/>
          </p:nvPicPr>
          <p:blipFill>
            <a:blip r:embed="rId10" cstate="print"/>
            <a:stretch>
              <a:fillRect/>
            </a:stretch>
          </p:blipFill>
          <p:spPr>
            <a:xfrm>
              <a:off x="6722363" y="1797170"/>
              <a:ext cx="165020" cy="180980"/>
            </a:xfrm>
            <a:prstGeom prst="rect">
              <a:avLst/>
            </a:prstGeom>
          </p:spPr>
        </p:pic>
      </p:grpSp>
      <p:pic>
        <p:nvPicPr>
          <p:cNvPr id="15" name="object 15"/>
          <p:cNvPicPr/>
          <p:nvPr/>
        </p:nvPicPr>
        <p:blipFill>
          <a:blip r:embed="rId11" cstate="print"/>
          <a:stretch>
            <a:fillRect/>
          </a:stretch>
        </p:blipFill>
        <p:spPr>
          <a:xfrm>
            <a:off x="9745599" y="5847884"/>
            <a:ext cx="335822" cy="142362"/>
          </a:xfrm>
          <a:prstGeom prst="rect">
            <a:avLst/>
          </a:prstGeom>
        </p:spPr>
      </p:pic>
      <p:pic>
        <p:nvPicPr>
          <p:cNvPr id="16" name="object 16"/>
          <p:cNvPicPr/>
          <p:nvPr/>
        </p:nvPicPr>
        <p:blipFill>
          <a:blip r:embed="rId12" cstate="print"/>
          <a:stretch>
            <a:fillRect/>
          </a:stretch>
        </p:blipFill>
        <p:spPr>
          <a:xfrm>
            <a:off x="9323066" y="5901625"/>
            <a:ext cx="236205" cy="104124"/>
          </a:xfrm>
          <a:prstGeom prst="rect">
            <a:avLst/>
          </a:prstGeom>
        </p:spPr>
      </p:pic>
      <p:pic>
        <p:nvPicPr>
          <p:cNvPr id="17" name="object 17"/>
          <p:cNvPicPr/>
          <p:nvPr/>
        </p:nvPicPr>
        <p:blipFill>
          <a:blip r:embed="rId13" cstate="print"/>
          <a:stretch>
            <a:fillRect/>
          </a:stretch>
        </p:blipFill>
        <p:spPr>
          <a:xfrm>
            <a:off x="8596227" y="4293696"/>
            <a:ext cx="119332" cy="148039"/>
          </a:xfrm>
          <a:prstGeom prst="rect">
            <a:avLst/>
          </a:prstGeom>
        </p:spPr>
      </p:pic>
      <p:pic>
        <p:nvPicPr>
          <p:cNvPr id="18" name="object 18"/>
          <p:cNvPicPr/>
          <p:nvPr/>
        </p:nvPicPr>
        <p:blipFill>
          <a:blip r:embed="rId14" cstate="print"/>
          <a:stretch>
            <a:fillRect/>
          </a:stretch>
        </p:blipFill>
        <p:spPr>
          <a:xfrm>
            <a:off x="12100868" y="2485603"/>
            <a:ext cx="803933" cy="810212"/>
          </a:xfrm>
          <a:prstGeom prst="rect">
            <a:avLst/>
          </a:prstGeom>
        </p:spPr>
      </p:pic>
      <p:grpSp>
        <p:nvGrpSpPr>
          <p:cNvPr id="19" name="object 19"/>
          <p:cNvGrpSpPr/>
          <p:nvPr/>
        </p:nvGrpSpPr>
        <p:grpSpPr>
          <a:xfrm>
            <a:off x="4670771" y="515"/>
            <a:ext cx="9147180" cy="7774145"/>
            <a:chOff x="3400044" y="1057649"/>
            <a:chExt cx="6658609" cy="5659120"/>
          </a:xfrm>
        </p:grpSpPr>
        <p:sp>
          <p:nvSpPr>
            <p:cNvPr id="20" name="object 20"/>
            <p:cNvSpPr/>
            <p:nvPr/>
          </p:nvSpPr>
          <p:spPr>
            <a:xfrm>
              <a:off x="7075931" y="1057649"/>
              <a:ext cx="1355090" cy="2053589"/>
            </a:xfrm>
            <a:custGeom>
              <a:avLst/>
              <a:gdLst/>
              <a:ahLst/>
              <a:cxnLst/>
              <a:rect l="l" t="t" r="r" b="b"/>
              <a:pathLst>
                <a:path w="1355090" h="2053589">
                  <a:moveTo>
                    <a:pt x="1354582" y="0"/>
                  </a:moveTo>
                  <a:lnTo>
                    <a:pt x="1208768" y="0"/>
                  </a:lnTo>
                  <a:lnTo>
                    <a:pt x="1197738" y="46196"/>
                  </a:lnTo>
                  <a:lnTo>
                    <a:pt x="1180611" y="116645"/>
                  </a:lnTo>
                  <a:lnTo>
                    <a:pt x="1163774" y="184533"/>
                  </a:lnTo>
                  <a:lnTo>
                    <a:pt x="1147194" y="249946"/>
                  </a:lnTo>
                  <a:lnTo>
                    <a:pt x="1130835" y="312968"/>
                  </a:lnTo>
                  <a:lnTo>
                    <a:pt x="1114663" y="373683"/>
                  </a:lnTo>
                  <a:lnTo>
                    <a:pt x="1098645" y="432177"/>
                  </a:lnTo>
                  <a:lnTo>
                    <a:pt x="1082745" y="488534"/>
                  </a:lnTo>
                  <a:lnTo>
                    <a:pt x="1066930" y="542839"/>
                  </a:lnTo>
                  <a:lnTo>
                    <a:pt x="1051165" y="595177"/>
                  </a:lnTo>
                  <a:lnTo>
                    <a:pt x="1035416" y="645632"/>
                  </a:lnTo>
                  <a:lnTo>
                    <a:pt x="1019648" y="694288"/>
                  </a:lnTo>
                  <a:lnTo>
                    <a:pt x="1003828" y="741231"/>
                  </a:lnTo>
                  <a:lnTo>
                    <a:pt x="987920" y="786545"/>
                  </a:lnTo>
                  <a:lnTo>
                    <a:pt x="971892" y="830315"/>
                  </a:lnTo>
                  <a:lnTo>
                    <a:pt x="955708" y="872625"/>
                  </a:lnTo>
                  <a:lnTo>
                    <a:pt x="939333" y="913560"/>
                  </a:lnTo>
                  <a:lnTo>
                    <a:pt x="922735" y="953206"/>
                  </a:lnTo>
                  <a:lnTo>
                    <a:pt x="905878" y="991645"/>
                  </a:lnTo>
                  <a:lnTo>
                    <a:pt x="888729" y="1028964"/>
                  </a:lnTo>
                  <a:lnTo>
                    <a:pt x="871252" y="1065247"/>
                  </a:lnTo>
                  <a:lnTo>
                    <a:pt x="853414" y="1100578"/>
                  </a:lnTo>
                  <a:lnTo>
                    <a:pt x="835180" y="1135042"/>
                  </a:lnTo>
                  <a:lnTo>
                    <a:pt x="816516" y="1168724"/>
                  </a:lnTo>
                  <a:lnTo>
                    <a:pt x="797388" y="1201708"/>
                  </a:lnTo>
                  <a:lnTo>
                    <a:pt x="757601" y="1265923"/>
                  </a:lnTo>
                  <a:lnTo>
                    <a:pt x="715546" y="1328364"/>
                  </a:lnTo>
                  <a:lnTo>
                    <a:pt x="670948" y="1389707"/>
                  </a:lnTo>
                  <a:lnTo>
                    <a:pt x="647609" y="1420180"/>
                  </a:lnTo>
                  <a:lnTo>
                    <a:pt x="623532" y="1450631"/>
                  </a:lnTo>
                  <a:lnTo>
                    <a:pt x="598681" y="1481148"/>
                  </a:lnTo>
                  <a:lnTo>
                    <a:pt x="573023" y="1511813"/>
                  </a:lnTo>
                  <a:lnTo>
                    <a:pt x="530295" y="1558408"/>
                  </a:lnTo>
                  <a:lnTo>
                    <a:pt x="483219" y="1603902"/>
                  </a:lnTo>
                  <a:lnTo>
                    <a:pt x="432949" y="1647944"/>
                  </a:lnTo>
                  <a:lnTo>
                    <a:pt x="380644" y="1690179"/>
                  </a:lnTo>
                  <a:lnTo>
                    <a:pt x="327459" y="1730255"/>
                  </a:lnTo>
                  <a:lnTo>
                    <a:pt x="274551" y="1767819"/>
                  </a:lnTo>
                  <a:lnTo>
                    <a:pt x="223075" y="1802516"/>
                  </a:lnTo>
                  <a:lnTo>
                    <a:pt x="174189" y="1833995"/>
                  </a:lnTo>
                  <a:lnTo>
                    <a:pt x="129048" y="1861901"/>
                  </a:lnTo>
                  <a:lnTo>
                    <a:pt x="88809" y="1885882"/>
                  </a:lnTo>
                  <a:lnTo>
                    <a:pt x="54629" y="1905584"/>
                  </a:lnTo>
                  <a:lnTo>
                    <a:pt x="9067" y="1930739"/>
                  </a:lnTo>
                  <a:lnTo>
                    <a:pt x="0" y="1935485"/>
                  </a:lnTo>
                  <a:lnTo>
                    <a:pt x="100417" y="1974705"/>
                  </a:lnTo>
                  <a:lnTo>
                    <a:pt x="352996" y="2040070"/>
                  </a:lnTo>
                  <a:lnTo>
                    <a:pt x="684728" y="2053143"/>
                  </a:lnTo>
                  <a:lnTo>
                    <a:pt x="1022603" y="1935485"/>
                  </a:lnTo>
                  <a:lnTo>
                    <a:pt x="1071892" y="1899841"/>
                  </a:lnTo>
                  <a:lnTo>
                    <a:pt x="1113013" y="1863440"/>
                  </a:lnTo>
                  <a:lnTo>
                    <a:pt x="1146522" y="1826272"/>
                  </a:lnTo>
                  <a:lnTo>
                    <a:pt x="1172977" y="1788328"/>
                  </a:lnTo>
                  <a:lnTo>
                    <a:pt x="1192934" y="1749598"/>
                  </a:lnTo>
                  <a:lnTo>
                    <a:pt x="1206950" y="1710071"/>
                  </a:lnTo>
                  <a:lnTo>
                    <a:pt x="1215580" y="1669738"/>
                  </a:lnTo>
                  <a:lnTo>
                    <a:pt x="1219382" y="1628588"/>
                  </a:lnTo>
                  <a:lnTo>
                    <a:pt x="1218911" y="1586612"/>
                  </a:lnTo>
                  <a:lnTo>
                    <a:pt x="1214725" y="1543800"/>
                  </a:lnTo>
                  <a:lnTo>
                    <a:pt x="1207380" y="1500141"/>
                  </a:lnTo>
                  <a:lnTo>
                    <a:pt x="1197432" y="1455625"/>
                  </a:lnTo>
                  <a:lnTo>
                    <a:pt x="1185439" y="1410244"/>
                  </a:lnTo>
                  <a:lnTo>
                    <a:pt x="1171955" y="1363985"/>
                  </a:lnTo>
                  <a:lnTo>
                    <a:pt x="1158397" y="1318405"/>
                  </a:lnTo>
                  <a:lnTo>
                    <a:pt x="1144357" y="1271950"/>
                  </a:lnTo>
                  <a:lnTo>
                    <a:pt x="1130352" y="1224602"/>
                  </a:lnTo>
                  <a:lnTo>
                    <a:pt x="1116901" y="1176343"/>
                  </a:lnTo>
                  <a:lnTo>
                    <a:pt x="1104521" y="1127155"/>
                  </a:lnTo>
                  <a:lnTo>
                    <a:pt x="1093731" y="1077021"/>
                  </a:lnTo>
                  <a:lnTo>
                    <a:pt x="1085049" y="1025922"/>
                  </a:lnTo>
                  <a:lnTo>
                    <a:pt x="1078991" y="973842"/>
                  </a:lnTo>
                  <a:lnTo>
                    <a:pt x="1075753" y="921264"/>
                  </a:lnTo>
                  <a:lnTo>
                    <a:pt x="1075348" y="894975"/>
                  </a:lnTo>
                  <a:lnTo>
                    <a:pt x="1075943" y="868686"/>
                  </a:lnTo>
                  <a:lnTo>
                    <a:pt x="1083164" y="795671"/>
                  </a:lnTo>
                  <a:lnTo>
                    <a:pt x="1090059" y="755118"/>
                  </a:lnTo>
                  <a:lnTo>
                    <a:pt x="1098994" y="712099"/>
                  </a:lnTo>
                  <a:lnTo>
                    <a:pt x="1109856" y="666787"/>
                  </a:lnTo>
                  <a:lnTo>
                    <a:pt x="1122530" y="619356"/>
                  </a:lnTo>
                  <a:lnTo>
                    <a:pt x="1136903" y="569979"/>
                  </a:lnTo>
                  <a:lnTo>
                    <a:pt x="1152863" y="518828"/>
                  </a:lnTo>
                  <a:lnTo>
                    <a:pt x="1170296" y="466079"/>
                  </a:lnTo>
                  <a:lnTo>
                    <a:pt x="1189088" y="411903"/>
                  </a:lnTo>
                  <a:lnTo>
                    <a:pt x="1209127" y="356474"/>
                  </a:lnTo>
                  <a:lnTo>
                    <a:pt x="1230298" y="299966"/>
                  </a:lnTo>
                  <a:lnTo>
                    <a:pt x="1252490" y="242551"/>
                  </a:lnTo>
                  <a:lnTo>
                    <a:pt x="1275587" y="184403"/>
                  </a:lnTo>
                  <a:lnTo>
                    <a:pt x="1299715" y="126667"/>
                  </a:lnTo>
                  <a:lnTo>
                    <a:pt x="1324553" y="68573"/>
                  </a:lnTo>
                  <a:lnTo>
                    <a:pt x="1349998" y="10295"/>
                  </a:lnTo>
                  <a:lnTo>
                    <a:pt x="1354582" y="0"/>
                  </a:lnTo>
                  <a:close/>
                </a:path>
              </a:pathLst>
            </a:custGeom>
            <a:solidFill>
              <a:srgbClr val="7B0117"/>
            </a:solidFill>
          </p:spPr>
          <p:txBody>
            <a:bodyPr wrap="square" lIns="0" tIns="0" rIns="0" bIns="0" rtlCol="0"/>
            <a:lstStyle/>
            <a:p>
              <a:endParaRPr/>
            </a:p>
          </p:txBody>
        </p:sp>
        <p:sp>
          <p:nvSpPr>
            <p:cNvPr id="21" name="object 21"/>
            <p:cNvSpPr/>
            <p:nvPr/>
          </p:nvSpPr>
          <p:spPr>
            <a:xfrm>
              <a:off x="7075931" y="1057649"/>
              <a:ext cx="1261110" cy="1937385"/>
            </a:xfrm>
            <a:custGeom>
              <a:avLst/>
              <a:gdLst/>
              <a:ahLst/>
              <a:cxnLst/>
              <a:rect l="l" t="t" r="r" b="b"/>
              <a:pathLst>
                <a:path w="1261109" h="1937385">
                  <a:moveTo>
                    <a:pt x="1260995" y="0"/>
                  </a:moveTo>
                  <a:lnTo>
                    <a:pt x="1109281" y="0"/>
                  </a:lnTo>
                  <a:lnTo>
                    <a:pt x="1096589" y="98664"/>
                  </a:lnTo>
                  <a:lnTo>
                    <a:pt x="1091259" y="139249"/>
                  </a:lnTo>
                  <a:lnTo>
                    <a:pt x="1085830" y="179287"/>
                  </a:lnTo>
                  <a:lnTo>
                    <a:pt x="1080238" y="218736"/>
                  </a:lnTo>
                  <a:lnTo>
                    <a:pt x="1074419" y="257555"/>
                  </a:lnTo>
                  <a:lnTo>
                    <a:pt x="1022794" y="578123"/>
                  </a:lnTo>
                  <a:lnTo>
                    <a:pt x="981455" y="747527"/>
                  </a:lnTo>
                  <a:lnTo>
                    <a:pt x="928687" y="822061"/>
                  </a:lnTo>
                  <a:lnTo>
                    <a:pt x="842771" y="858018"/>
                  </a:lnTo>
                  <a:lnTo>
                    <a:pt x="434411" y="1207490"/>
                  </a:lnTo>
                  <a:lnTo>
                    <a:pt x="210502" y="1436375"/>
                  </a:lnTo>
                  <a:lnTo>
                    <a:pt x="92035" y="1645830"/>
                  </a:lnTo>
                  <a:lnTo>
                    <a:pt x="0" y="1937009"/>
                  </a:lnTo>
                  <a:lnTo>
                    <a:pt x="98417" y="1903315"/>
                  </a:lnTo>
                  <a:lnTo>
                    <a:pt x="333565" y="1793182"/>
                  </a:lnTo>
                  <a:lnTo>
                    <a:pt x="615291" y="1593038"/>
                  </a:lnTo>
                  <a:lnTo>
                    <a:pt x="853439" y="1289309"/>
                  </a:lnTo>
                  <a:lnTo>
                    <a:pt x="876508" y="1243467"/>
                  </a:lnTo>
                  <a:lnTo>
                    <a:pt x="898863" y="1196048"/>
                  </a:lnTo>
                  <a:lnTo>
                    <a:pt x="920522" y="1147201"/>
                  </a:lnTo>
                  <a:lnTo>
                    <a:pt x="941504" y="1097074"/>
                  </a:lnTo>
                  <a:lnTo>
                    <a:pt x="961828" y="1045814"/>
                  </a:lnTo>
                  <a:lnTo>
                    <a:pt x="981511" y="993568"/>
                  </a:lnTo>
                  <a:lnTo>
                    <a:pt x="1000573" y="940484"/>
                  </a:lnTo>
                  <a:lnTo>
                    <a:pt x="1019032" y="886711"/>
                  </a:lnTo>
                  <a:lnTo>
                    <a:pt x="1036905" y="832395"/>
                  </a:lnTo>
                  <a:lnTo>
                    <a:pt x="1054212" y="777684"/>
                  </a:lnTo>
                  <a:lnTo>
                    <a:pt x="1070971" y="722725"/>
                  </a:lnTo>
                  <a:lnTo>
                    <a:pt x="1087201" y="667667"/>
                  </a:lnTo>
                  <a:lnTo>
                    <a:pt x="1102919" y="612658"/>
                  </a:lnTo>
                  <a:lnTo>
                    <a:pt x="1118144" y="557843"/>
                  </a:lnTo>
                  <a:lnTo>
                    <a:pt x="1132895" y="503372"/>
                  </a:lnTo>
                  <a:lnTo>
                    <a:pt x="1147190" y="449392"/>
                  </a:lnTo>
                  <a:lnTo>
                    <a:pt x="1161048" y="396050"/>
                  </a:lnTo>
                  <a:lnTo>
                    <a:pt x="1174486" y="343495"/>
                  </a:lnTo>
                  <a:lnTo>
                    <a:pt x="1187524" y="291873"/>
                  </a:lnTo>
                  <a:lnTo>
                    <a:pt x="1200179" y="241332"/>
                  </a:lnTo>
                  <a:lnTo>
                    <a:pt x="1224417" y="144086"/>
                  </a:lnTo>
                  <a:lnTo>
                    <a:pt x="1236035" y="97675"/>
                  </a:lnTo>
                  <a:lnTo>
                    <a:pt x="1247346" y="52936"/>
                  </a:lnTo>
                  <a:lnTo>
                    <a:pt x="1258366" y="10016"/>
                  </a:lnTo>
                  <a:lnTo>
                    <a:pt x="1260995" y="0"/>
                  </a:lnTo>
                  <a:close/>
                </a:path>
              </a:pathLst>
            </a:custGeom>
            <a:solidFill>
              <a:srgbClr val="FF9D28"/>
            </a:solidFill>
          </p:spPr>
          <p:txBody>
            <a:bodyPr wrap="square" lIns="0" tIns="0" rIns="0" bIns="0" rtlCol="0"/>
            <a:lstStyle/>
            <a:p>
              <a:endParaRPr/>
            </a:p>
          </p:txBody>
        </p:sp>
        <p:sp>
          <p:nvSpPr>
            <p:cNvPr id="22" name="object 22"/>
            <p:cNvSpPr/>
            <p:nvPr/>
          </p:nvSpPr>
          <p:spPr>
            <a:xfrm>
              <a:off x="7178039" y="1944623"/>
              <a:ext cx="822960" cy="937260"/>
            </a:xfrm>
            <a:custGeom>
              <a:avLst/>
              <a:gdLst/>
              <a:ahLst/>
              <a:cxnLst/>
              <a:rect l="l" t="t" r="r" b="b"/>
              <a:pathLst>
                <a:path w="822959" h="937260">
                  <a:moveTo>
                    <a:pt x="822959" y="0"/>
                  </a:moveTo>
                  <a:lnTo>
                    <a:pt x="545210" y="171521"/>
                  </a:lnTo>
                  <a:lnTo>
                    <a:pt x="366902" y="326326"/>
                  </a:lnTo>
                  <a:lnTo>
                    <a:pt x="210883" y="552283"/>
                  </a:lnTo>
                  <a:lnTo>
                    <a:pt x="0" y="937259"/>
                  </a:lnTo>
                  <a:lnTo>
                    <a:pt x="421766" y="754594"/>
                  </a:lnTo>
                  <a:lnTo>
                    <a:pt x="648080" y="596074"/>
                  </a:lnTo>
                  <a:lnTo>
                    <a:pt x="756094" y="373832"/>
                  </a:lnTo>
                  <a:lnTo>
                    <a:pt x="822959" y="0"/>
                  </a:lnTo>
                  <a:close/>
                </a:path>
              </a:pathLst>
            </a:custGeom>
            <a:solidFill>
              <a:srgbClr val="7B0117"/>
            </a:solidFill>
          </p:spPr>
          <p:txBody>
            <a:bodyPr wrap="square" lIns="0" tIns="0" rIns="0" bIns="0" rtlCol="0"/>
            <a:lstStyle/>
            <a:p>
              <a:endParaRPr/>
            </a:p>
          </p:txBody>
        </p:sp>
        <p:pic>
          <p:nvPicPr>
            <p:cNvPr id="23" name="object 23"/>
            <p:cNvPicPr/>
            <p:nvPr/>
          </p:nvPicPr>
          <p:blipFill>
            <a:blip r:embed="rId15" cstate="print"/>
            <a:stretch>
              <a:fillRect/>
            </a:stretch>
          </p:blipFill>
          <p:spPr>
            <a:xfrm>
              <a:off x="7146035" y="2118360"/>
              <a:ext cx="1150619" cy="1005839"/>
            </a:xfrm>
            <a:prstGeom prst="rect">
              <a:avLst/>
            </a:prstGeom>
          </p:spPr>
        </p:pic>
        <p:pic>
          <p:nvPicPr>
            <p:cNvPr id="24" name="object 24"/>
            <p:cNvPicPr/>
            <p:nvPr/>
          </p:nvPicPr>
          <p:blipFill>
            <a:blip r:embed="rId16" cstate="print"/>
            <a:stretch>
              <a:fillRect/>
            </a:stretch>
          </p:blipFill>
          <p:spPr>
            <a:xfrm>
              <a:off x="8080247" y="1295400"/>
              <a:ext cx="233172" cy="327659"/>
            </a:xfrm>
            <a:prstGeom prst="rect">
              <a:avLst/>
            </a:prstGeom>
          </p:spPr>
        </p:pic>
        <p:pic>
          <p:nvPicPr>
            <p:cNvPr id="25" name="object 25"/>
            <p:cNvPicPr/>
            <p:nvPr/>
          </p:nvPicPr>
          <p:blipFill>
            <a:blip r:embed="rId17" cstate="print"/>
            <a:stretch>
              <a:fillRect/>
            </a:stretch>
          </p:blipFill>
          <p:spPr>
            <a:xfrm>
              <a:off x="8168640" y="1057649"/>
              <a:ext cx="361188" cy="100584"/>
            </a:xfrm>
            <a:prstGeom prst="rect">
              <a:avLst/>
            </a:prstGeom>
          </p:spPr>
        </p:pic>
        <p:sp>
          <p:nvSpPr>
            <p:cNvPr id="26" name="object 26"/>
            <p:cNvSpPr/>
            <p:nvPr/>
          </p:nvSpPr>
          <p:spPr>
            <a:xfrm>
              <a:off x="7075932" y="2423160"/>
              <a:ext cx="1220470" cy="688975"/>
            </a:xfrm>
            <a:custGeom>
              <a:avLst/>
              <a:gdLst/>
              <a:ahLst/>
              <a:cxnLst/>
              <a:rect l="l" t="t" r="r" b="b"/>
              <a:pathLst>
                <a:path w="1220470" h="688975">
                  <a:moveTo>
                    <a:pt x="323088" y="432816"/>
                  </a:moveTo>
                  <a:lnTo>
                    <a:pt x="271840" y="460892"/>
                  </a:lnTo>
                  <a:lnTo>
                    <a:pt x="214115" y="488168"/>
                  </a:lnTo>
                  <a:lnTo>
                    <a:pt x="154817" y="513472"/>
                  </a:lnTo>
                  <a:lnTo>
                    <a:pt x="98851" y="535630"/>
                  </a:lnTo>
                  <a:lnTo>
                    <a:pt x="51122" y="553469"/>
                  </a:lnTo>
                  <a:lnTo>
                    <a:pt x="0" y="571500"/>
                  </a:lnTo>
                  <a:lnTo>
                    <a:pt x="100417" y="610504"/>
                  </a:lnTo>
                  <a:lnTo>
                    <a:pt x="147828" y="622707"/>
                  </a:lnTo>
                  <a:lnTo>
                    <a:pt x="147828" y="559308"/>
                  </a:lnTo>
                  <a:lnTo>
                    <a:pt x="177998" y="532899"/>
                  </a:lnTo>
                  <a:lnTo>
                    <a:pt x="234886" y="492061"/>
                  </a:lnTo>
                  <a:lnTo>
                    <a:pt x="292060" y="453223"/>
                  </a:lnTo>
                  <a:lnTo>
                    <a:pt x="323088" y="432816"/>
                  </a:lnTo>
                  <a:close/>
                </a:path>
                <a:path w="1220470" h="688975">
                  <a:moveTo>
                    <a:pt x="1185489" y="400036"/>
                  </a:moveTo>
                  <a:lnTo>
                    <a:pt x="1185489" y="163031"/>
                  </a:lnTo>
                  <a:lnTo>
                    <a:pt x="1182671" y="208985"/>
                  </a:lnTo>
                  <a:lnTo>
                    <a:pt x="1176236" y="257480"/>
                  </a:lnTo>
                  <a:lnTo>
                    <a:pt x="1165372" y="307457"/>
                  </a:lnTo>
                  <a:lnTo>
                    <a:pt x="1149265" y="357857"/>
                  </a:lnTo>
                  <a:lnTo>
                    <a:pt x="1127103" y="407621"/>
                  </a:lnTo>
                  <a:lnTo>
                    <a:pt x="1098072" y="455688"/>
                  </a:lnTo>
                  <a:lnTo>
                    <a:pt x="1061361" y="501000"/>
                  </a:lnTo>
                  <a:lnTo>
                    <a:pt x="1016155" y="542497"/>
                  </a:lnTo>
                  <a:lnTo>
                    <a:pt x="961644" y="579120"/>
                  </a:lnTo>
                  <a:lnTo>
                    <a:pt x="908982" y="604691"/>
                  </a:lnTo>
                  <a:lnTo>
                    <a:pt x="853107" y="624348"/>
                  </a:lnTo>
                  <a:lnTo>
                    <a:pt x="794787" y="638612"/>
                  </a:lnTo>
                  <a:lnTo>
                    <a:pt x="734787" y="648003"/>
                  </a:lnTo>
                  <a:lnTo>
                    <a:pt x="673875" y="653041"/>
                  </a:lnTo>
                  <a:lnTo>
                    <a:pt x="612817" y="654247"/>
                  </a:lnTo>
                  <a:lnTo>
                    <a:pt x="552380" y="652142"/>
                  </a:lnTo>
                  <a:lnTo>
                    <a:pt x="493330" y="647246"/>
                  </a:lnTo>
                  <a:lnTo>
                    <a:pt x="436435" y="640080"/>
                  </a:lnTo>
                  <a:lnTo>
                    <a:pt x="382461" y="631163"/>
                  </a:lnTo>
                  <a:lnTo>
                    <a:pt x="332174" y="621018"/>
                  </a:lnTo>
                  <a:lnTo>
                    <a:pt x="286342" y="610164"/>
                  </a:lnTo>
                  <a:lnTo>
                    <a:pt x="245731" y="599122"/>
                  </a:lnTo>
                  <a:lnTo>
                    <a:pt x="183239" y="578555"/>
                  </a:lnTo>
                  <a:lnTo>
                    <a:pt x="147828" y="559308"/>
                  </a:lnTo>
                  <a:lnTo>
                    <a:pt x="147828" y="622707"/>
                  </a:lnTo>
                  <a:lnTo>
                    <a:pt x="352996" y="675513"/>
                  </a:lnTo>
                  <a:lnTo>
                    <a:pt x="684728" y="688514"/>
                  </a:lnTo>
                  <a:lnTo>
                    <a:pt x="1022604" y="571500"/>
                  </a:lnTo>
                  <a:lnTo>
                    <a:pt x="1071914" y="535573"/>
                  </a:lnTo>
                  <a:lnTo>
                    <a:pt x="1113093" y="498974"/>
                  </a:lnTo>
                  <a:lnTo>
                    <a:pt x="1146687" y="461682"/>
                  </a:lnTo>
                  <a:lnTo>
                    <a:pt x="1173244" y="423676"/>
                  </a:lnTo>
                  <a:lnTo>
                    <a:pt x="1185489" y="400036"/>
                  </a:lnTo>
                  <a:close/>
                </a:path>
                <a:path w="1220470" h="688975">
                  <a:moveTo>
                    <a:pt x="1220022" y="264122"/>
                  </a:moveTo>
                  <a:lnTo>
                    <a:pt x="1219586" y="222251"/>
                  </a:lnTo>
                  <a:lnTo>
                    <a:pt x="1215392" y="179547"/>
                  </a:lnTo>
                  <a:lnTo>
                    <a:pt x="1207985" y="135990"/>
                  </a:lnTo>
                  <a:lnTo>
                    <a:pt x="1197912" y="91559"/>
                  </a:lnTo>
                  <a:lnTo>
                    <a:pt x="1185720" y="46236"/>
                  </a:lnTo>
                  <a:lnTo>
                    <a:pt x="1171956" y="0"/>
                  </a:lnTo>
                  <a:lnTo>
                    <a:pt x="1173771" y="8459"/>
                  </a:lnTo>
                  <a:lnTo>
                    <a:pt x="1176846" y="25816"/>
                  </a:lnTo>
                  <a:lnTo>
                    <a:pt x="1180368" y="51011"/>
                  </a:lnTo>
                  <a:lnTo>
                    <a:pt x="1183524" y="82985"/>
                  </a:lnTo>
                  <a:lnTo>
                    <a:pt x="1185489" y="120420"/>
                  </a:lnTo>
                  <a:lnTo>
                    <a:pt x="1185489" y="400036"/>
                  </a:lnTo>
                  <a:lnTo>
                    <a:pt x="1193309" y="384937"/>
                  </a:lnTo>
                  <a:lnTo>
                    <a:pt x="1207430" y="345445"/>
                  </a:lnTo>
                  <a:lnTo>
                    <a:pt x="1216152" y="305181"/>
                  </a:lnTo>
                  <a:lnTo>
                    <a:pt x="1220022" y="264122"/>
                  </a:lnTo>
                  <a:close/>
                </a:path>
              </a:pathLst>
            </a:custGeom>
            <a:solidFill>
              <a:srgbClr val="7B0117"/>
            </a:solidFill>
          </p:spPr>
          <p:txBody>
            <a:bodyPr wrap="square" lIns="0" tIns="0" rIns="0" bIns="0" rtlCol="0"/>
            <a:lstStyle/>
            <a:p>
              <a:endParaRPr/>
            </a:p>
          </p:txBody>
        </p:sp>
        <p:sp>
          <p:nvSpPr>
            <p:cNvPr id="27" name="object 27"/>
            <p:cNvSpPr/>
            <p:nvPr/>
          </p:nvSpPr>
          <p:spPr>
            <a:xfrm>
              <a:off x="7555991" y="1944623"/>
              <a:ext cx="447040" cy="391795"/>
            </a:xfrm>
            <a:custGeom>
              <a:avLst/>
              <a:gdLst/>
              <a:ahLst/>
              <a:cxnLst/>
              <a:rect l="l" t="t" r="r" b="b"/>
              <a:pathLst>
                <a:path w="447040" h="391794">
                  <a:moveTo>
                    <a:pt x="446531" y="0"/>
                  </a:moveTo>
                  <a:lnTo>
                    <a:pt x="408693" y="21121"/>
                  </a:lnTo>
                  <a:lnTo>
                    <a:pt x="348296" y="60743"/>
                  </a:lnTo>
                  <a:lnTo>
                    <a:pt x="309562" y="88963"/>
                  </a:lnTo>
                  <a:lnTo>
                    <a:pt x="266034" y="123120"/>
                  </a:lnTo>
                  <a:lnTo>
                    <a:pt x="218383" y="163463"/>
                  </a:lnTo>
                  <a:lnTo>
                    <a:pt x="167282" y="210240"/>
                  </a:lnTo>
                  <a:lnTo>
                    <a:pt x="113403" y="263701"/>
                  </a:lnTo>
                  <a:lnTo>
                    <a:pt x="57418" y="324094"/>
                  </a:lnTo>
                  <a:lnTo>
                    <a:pt x="0" y="391667"/>
                  </a:lnTo>
                  <a:lnTo>
                    <a:pt x="105584" y="292441"/>
                  </a:lnTo>
                  <a:lnTo>
                    <a:pt x="170306" y="237934"/>
                  </a:lnTo>
                  <a:lnTo>
                    <a:pt x="220741" y="208859"/>
                  </a:lnTo>
                  <a:lnTo>
                    <a:pt x="283463" y="185927"/>
                  </a:lnTo>
                  <a:lnTo>
                    <a:pt x="344804" y="168759"/>
                  </a:lnTo>
                  <a:lnTo>
                    <a:pt x="378713" y="165163"/>
                  </a:lnTo>
                  <a:lnTo>
                    <a:pt x="393191" y="168140"/>
                  </a:lnTo>
                  <a:lnTo>
                    <a:pt x="396239" y="170687"/>
                  </a:lnTo>
                  <a:lnTo>
                    <a:pt x="420171" y="105441"/>
                  </a:lnTo>
                  <a:lnTo>
                    <a:pt x="433387" y="65912"/>
                  </a:lnTo>
                  <a:lnTo>
                    <a:pt x="440602" y="36099"/>
                  </a:lnTo>
                  <a:lnTo>
                    <a:pt x="446531" y="0"/>
                  </a:lnTo>
                  <a:close/>
                </a:path>
              </a:pathLst>
            </a:custGeom>
            <a:solidFill>
              <a:srgbClr val="A72208"/>
            </a:solidFill>
          </p:spPr>
          <p:txBody>
            <a:bodyPr wrap="square" lIns="0" tIns="0" rIns="0" bIns="0" rtlCol="0"/>
            <a:lstStyle/>
            <a:p>
              <a:endParaRPr/>
            </a:p>
          </p:txBody>
        </p:sp>
        <p:pic>
          <p:nvPicPr>
            <p:cNvPr id="28" name="object 28"/>
            <p:cNvPicPr/>
            <p:nvPr/>
          </p:nvPicPr>
          <p:blipFill>
            <a:blip r:embed="rId18" cstate="print"/>
            <a:stretch>
              <a:fillRect/>
            </a:stretch>
          </p:blipFill>
          <p:spPr>
            <a:xfrm>
              <a:off x="8046720" y="1057656"/>
              <a:ext cx="519683" cy="1005839"/>
            </a:xfrm>
            <a:prstGeom prst="rect">
              <a:avLst/>
            </a:prstGeom>
          </p:spPr>
        </p:pic>
        <p:pic>
          <p:nvPicPr>
            <p:cNvPr id="29" name="object 29"/>
            <p:cNvPicPr/>
            <p:nvPr/>
          </p:nvPicPr>
          <p:blipFill>
            <a:blip r:embed="rId19" cstate="print"/>
            <a:stretch>
              <a:fillRect/>
            </a:stretch>
          </p:blipFill>
          <p:spPr>
            <a:xfrm>
              <a:off x="6941820" y="2217419"/>
              <a:ext cx="1325880" cy="1476755"/>
            </a:xfrm>
            <a:prstGeom prst="rect">
              <a:avLst/>
            </a:prstGeom>
          </p:spPr>
        </p:pic>
        <p:sp>
          <p:nvSpPr>
            <p:cNvPr id="30" name="object 30"/>
            <p:cNvSpPr/>
            <p:nvPr/>
          </p:nvSpPr>
          <p:spPr>
            <a:xfrm>
              <a:off x="7153655" y="3095390"/>
              <a:ext cx="601980" cy="55244"/>
            </a:xfrm>
            <a:custGeom>
              <a:avLst/>
              <a:gdLst/>
              <a:ahLst/>
              <a:cxnLst/>
              <a:rect l="l" t="t" r="r" b="b"/>
              <a:pathLst>
                <a:path w="601979" h="55244">
                  <a:moveTo>
                    <a:pt x="601979" y="22713"/>
                  </a:moveTo>
                  <a:lnTo>
                    <a:pt x="590383" y="23999"/>
                  </a:lnTo>
                  <a:lnTo>
                    <a:pt x="549211" y="26142"/>
                  </a:lnTo>
                  <a:lnTo>
                    <a:pt x="468891" y="26571"/>
                  </a:lnTo>
                  <a:lnTo>
                    <a:pt x="339851" y="22713"/>
                  </a:lnTo>
                  <a:lnTo>
                    <a:pt x="256565" y="17354"/>
                  </a:lnTo>
                  <a:lnTo>
                    <a:pt x="186367" y="10450"/>
                  </a:lnTo>
                  <a:lnTo>
                    <a:pt x="128353" y="3998"/>
                  </a:lnTo>
                  <a:lnTo>
                    <a:pt x="81616" y="0"/>
                  </a:lnTo>
                  <a:lnTo>
                    <a:pt x="45249" y="453"/>
                  </a:lnTo>
                  <a:lnTo>
                    <a:pt x="18345" y="7357"/>
                  </a:lnTo>
                  <a:lnTo>
                    <a:pt x="0" y="22713"/>
                  </a:lnTo>
                  <a:lnTo>
                    <a:pt x="30569" y="7086"/>
                  </a:lnTo>
                  <a:lnTo>
                    <a:pt x="61388" y="3711"/>
                  </a:lnTo>
                  <a:lnTo>
                    <a:pt x="93708" y="9265"/>
                  </a:lnTo>
                  <a:lnTo>
                    <a:pt x="128777" y="20427"/>
                  </a:lnTo>
                  <a:lnTo>
                    <a:pt x="167848" y="33875"/>
                  </a:lnTo>
                  <a:lnTo>
                    <a:pt x="212169" y="46287"/>
                  </a:lnTo>
                  <a:lnTo>
                    <a:pt x="262991" y="54342"/>
                  </a:lnTo>
                  <a:lnTo>
                    <a:pt x="321563" y="54717"/>
                  </a:lnTo>
                  <a:lnTo>
                    <a:pt x="421100" y="47359"/>
                  </a:lnTo>
                  <a:lnTo>
                    <a:pt x="483488" y="41572"/>
                  </a:lnTo>
                  <a:lnTo>
                    <a:pt x="535019" y="34357"/>
                  </a:lnTo>
                  <a:lnTo>
                    <a:pt x="601979" y="22713"/>
                  </a:lnTo>
                  <a:close/>
                </a:path>
              </a:pathLst>
            </a:custGeom>
            <a:solidFill>
              <a:srgbClr val="FFFF74"/>
            </a:solidFill>
          </p:spPr>
          <p:txBody>
            <a:bodyPr wrap="square" lIns="0" tIns="0" rIns="0" bIns="0" rtlCol="0"/>
            <a:lstStyle/>
            <a:p>
              <a:endParaRPr/>
            </a:p>
          </p:txBody>
        </p:sp>
        <p:sp>
          <p:nvSpPr>
            <p:cNvPr id="31" name="object 31"/>
            <p:cNvSpPr/>
            <p:nvPr/>
          </p:nvSpPr>
          <p:spPr>
            <a:xfrm>
              <a:off x="9136951" y="4782311"/>
              <a:ext cx="146050" cy="299085"/>
            </a:xfrm>
            <a:custGeom>
              <a:avLst/>
              <a:gdLst/>
              <a:ahLst/>
              <a:cxnLst/>
              <a:rect l="l" t="t" r="r" b="b"/>
              <a:pathLst>
                <a:path w="146050" h="299085">
                  <a:moveTo>
                    <a:pt x="145732" y="0"/>
                  </a:moveTo>
                  <a:lnTo>
                    <a:pt x="38933" y="108394"/>
                  </a:lnTo>
                  <a:lnTo>
                    <a:pt x="0" y="175640"/>
                  </a:lnTo>
                  <a:lnTo>
                    <a:pt x="25931" y="229742"/>
                  </a:lnTo>
                  <a:lnTo>
                    <a:pt x="113728" y="298703"/>
                  </a:lnTo>
                  <a:lnTo>
                    <a:pt x="66222" y="210026"/>
                  </a:lnTo>
                  <a:lnTo>
                    <a:pt x="53720" y="149351"/>
                  </a:lnTo>
                  <a:lnTo>
                    <a:pt x="79224" y="88677"/>
                  </a:lnTo>
                  <a:lnTo>
                    <a:pt x="145732" y="0"/>
                  </a:lnTo>
                  <a:close/>
                </a:path>
              </a:pathLst>
            </a:custGeom>
            <a:solidFill>
              <a:srgbClr val="F4BA1C"/>
            </a:solidFill>
          </p:spPr>
          <p:txBody>
            <a:bodyPr wrap="square" lIns="0" tIns="0" rIns="0" bIns="0" rtlCol="0"/>
            <a:lstStyle/>
            <a:p>
              <a:endParaRPr/>
            </a:p>
          </p:txBody>
        </p:sp>
        <p:pic>
          <p:nvPicPr>
            <p:cNvPr id="32" name="object 32"/>
            <p:cNvPicPr/>
            <p:nvPr/>
          </p:nvPicPr>
          <p:blipFill>
            <a:blip r:embed="rId20" cstate="print"/>
            <a:stretch>
              <a:fillRect/>
            </a:stretch>
          </p:blipFill>
          <p:spPr>
            <a:xfrm>
              <a:off x="9268967" y="4125468"/>
              <a:ext cx="473963" cy="569976"/>
            </a:xfrm>
            <a:prstGeom prst="rect">
              <a:avLst/>
            </a:prstGeom>
          </p:spPr>
        </p:pic>
        <p:sp>
          <p:nvSpPr>
            <p:cNvPr id="33" name="object 33"/>
            <p:cNvSpPr/>
            <p:nvPr/>
          </p:nvSpPr>
          <p:spPr>
            <a:xfrm>
              <a:off x="9270349" y="4107751"/>
              <a:ext cx="455930" cy="583565"/>
            </a:xfrm>
            <a:custGeom>
              <a:avLst/>
              <a:gdLst/>
              <a:ahLst/>
              <a:cxnLst/>
              <a:rect l="l" t="t" r="r" b="b"/>
              <a:pathLst>
                <a:path w="455929" h="583564">
                  <a:moveTo>
                    <a:pt x="56796" y="386428"/>
                  </a:moveTo>
                  <a:lnTo>
                    <a:pt x="20883" y="501419"/>
                  </a:lnTo>
                  <a:lnTo>
                    <a:pt x="3190" y="572452"/>
                  </a:lnTo>
                  <a:lnTo>
                    <a:pt x="0" y="580239"/>
                  </a:lnTo>
                  <a:lnTo>
                    <a:pt x="523" y="583311"/>
                  </a:lnTo>
                  <a:lnTo>
                    <a:pt x="6191" y="582096"/>
                  </a:lnTo>
                  <a:lnTo>
                    <a:pt x="18430" y="577024"/>
                  </a:lnTo>
                  <a:lnTo>
                    <a:pt x="56796" y="386428"/>
                  </a:lnTo>
                  <a:close/>
                </a:path>
                <a:path w="455929" h="583564">
                  <a:moveTo>
                    <a:pt x="232867" y="72434"/>
                  </a:moveTo>
                  <a:lnTo>
                    <a:pt x="157948" y="123110"/>
                  </a:lnTo>
                  <a:lnTo>
                    <a:pt x="107775" y="194500"/>
                  </a:lnTo>
                  <a:lnTo>
                    <a:pt x="68175" y="329898"/>
                  </a:lnTo>
                  <a:lnTo>
                    <a:pt x="56796" y="386428"/>
                  </a:lnTo>
                  <a:lnTo>
                    <a:pt x="71580" y="339090"/>
                  </a:lnTo>
                  <a:lnTo>
                    <a:pt x="151709" y="161615"/>
                  </a:lnTo>
                  <a:lnTo>
                    <a:pt x="232867" y="72434"/>
                  </a:lnTo>
                  <a:close/>
                </a:path>
                <a:path w="455929" h="583564">
                  <a:moveTo>
                    <a:pt x="455818" y="159448"/>
                  </a:moveTo>
                  <a:lnTo>
                    <a:pt x="429577" y="48791"/>
                  </a:lnTo>
                  <a:lnTo>
                    <a:pt x="400192" y="0"/>
                  </a:lnTo>
                  <a:lnTo>
                    <a:pt x="349091" y="2357"/>
                  </a:lnTo>
                  <a:lnTo>
                    <a:pt x="257698" y="45148"/>
                  </a:lnTo>
                  <a:lnTo>
                    <a:pt x="232867" y="72434"/>
                  </a:lnTo>
                  <a:lnTo>
                    <a:pt x="239410" y="68008"/>
                  </a:lnTo>
                  <a:lnTo>
                    <a:pt x="340090" y="41790"/>
                  </a:lnTo>
                  <a:lnTo>
                    <a:pt x="407050" y="77724"/>
                  </a:lnTo>
                  <a:lnTo>
                    <a:pt x="444293" y="131659"/>
                  </a:lnTo>
                  <a:lnTo>
                    <a:pt x="455818" y="159448"/>
                  </a:lnTo>
                  <a:close/>
                </a:path>
              </a:pathLst>
            </a:custGeom>
            <a:solidFill>
              <a:srgbClr val="FF9D28"/>
            </a:solidFill>
          </p:spPr>
          <p:txBody>
            <a:bodyPr wrap="square" lIns="0" tIns="0" rIns="0" bIns="0" rtlCol="0"/>
            <a:lstStyle/>
            <a:p>
              <a:endParaRPr/>
            </a:p>
          </p:txBody>
        </p:sp>
        <p:pic>
          <p:nvPicPr>
            <p:cNvPr id="34" name="object 34"/>
            <p:cNvPicPr/>
            <p:nvPr/>
          </p:nvPicPr>
          <p:blipFill>
            <a:blip r:embed="rId21" cstate="print"/>
            <a:stretch>
              <a:fillRect/>
            </a:stretch>
          </p:blipFill>
          <p:spPr>
            <a:xfrm>
              <a:off x="9281159" y="4166615"/>
              <a:ext cx="245363" cy="528827"/>
            </a:xfrm>
            <a:prstGeom prst="rect">
              <a:avLst/>
            </a:prstGeom>
          </p:spPr>
        </p:pic>
        <p:sp>
          <p:nvSpPr>
            <p:cNvPr id="35" name="object 35"/>
            <p:cNvSpPr/>
            <p:nvPr/>
          </p:nvSpPr>
          <p:spPr>
            <a:xfrm>
              <a:off x="9295376" y="4652271"/>
              <a:ext cx="415925" cy="364490"/>
            </a:xfrm>
            <a:custGeom>
              <a:avLst/>
              <a:gdLst/>
              <a:ahLst/>
              <a:cxnLst/>
              <a:rect l="l" t="t" r="r" b="b"/>
              <a:pathLst>
                <a:path w="415925" h="364489">
                  <a:moveTo>
                    <a:pt x="415551" y="311396"/>
                  </a:moveTo>
                  <a:lnTo>
                    <a:pt x="357806" y="100917"/>
                  </a:lnTo>
                  <a:lnTo>
                    <a:pt x="302204" y="4881"/>
                  </a:lnTo>
                  <a:lnTo>
                    <a:pt x="216026" y="0"/>
                  </a:lnTo>
                  <a:lnTo>
                    <a:pt x="66555" y="62984"/>
                  </a:lnTo>
                  <a:lnTo>
                    <a:pt x="0" y="263175"/>
                  </a:lnTo>
                  <a:lnTo>
                    <a:pt x="14168" y="355782"/>
                  </a:lnTo>
                  <a:lnTo>
                    <a:pt x="141779" y="364093"/>
                  </a:lnTo>
                  <a:lnTo>
                    <a:pt x="415551" y="311396"/>
                  </a:lnTo>
                  <a:close/>
                </a:path>
              </a:pathLst>
            </a:custGeom>
            <a:solidFill>
              <a:srgbClr val="F4BA1C"/>
            </a:solidFill>
          </p:spPr>
          <p:txBody>
            <a:bodyPr wrap="square" lIns="0" tIns="0" rIns="0" bIns="0" rtlCol="0"/>
            <a:lstStyle/>
            <a:p>
              <a:endParaRPr/>
            </a:p>
          </p:txBody>
        </p:sp>
        <p:sp>
          <p:nvSpPr>
            <p:cNvPr id="36" name="object 36"/>
            <p:cNvSpPr/>
            <p:nvPr/>
          </p:nvSpPr>
          <p:spPr>
            <a:xfrm>
              <a:off x="9011602" y="4607242"/>
              <a:ext cx="259079" cy="242570"/>
            </a:xfrm>
            <a:custGeom>
              <a:avLst/>
              <a:gdLst/>
              <a:ahLst/>
              <a:cxnLst/>
              <a:rect l="l" t="t" r="r" b="b"/>
              <a:pathLst>
                <a:path w="259079" h="242570">
                  <a:moveTo>
                    <a:pt x="258889" y="69913"/>
                  </a:moveTo>
                  <a:lnTo>
                    <a:pt x="99059" y="4024"/>
                  </a:lnTo>
                  <a:lnTo>
                    <a:pt x="20383" y="0"/>
                  </a:lnTo>
                  <a:lnTo>
                    <a:pt x="0" y="73985"/>
                  </a:lnTo>
                  <a:lnTo>
                    <a:pt x="15049" y="242125"/>
                  </a:lnTo>
                  <a:lnTo>
                    <a:pt x="119157" y="239434"/>
                  </a:lnTo>
                  <a:lnTo>
                    <a:pt x="179260" y="220598"/>
                  </a:lnTo>
                  <a:lnTo>
                    <a:pt x="218217" y="169473"/>
                  </a:lnTo>
                  <a:lnTo>
                    <a:pt x="258889" y="69913"/>
                  </a:lnTo>
                  <a:close/>
                </a:path>
              </a:pathLst>
            </a:custGeom>
            <a:solidFill>
              <a:srgbClr val="FF9D28"/>
            </a:solidFill>
          </p:spPr>
          <p:txBody>
            <a:bodyPr wrap="square" lIns="0" tIns="0" rIns="0" bIns="0" rtlCol="0"/>
            <a:lstStyle/>
            <a:p>
              <a:endParaRPr/>
            </a:p>
          </p:txBody>
        </p:sp>
        <p:pic>
          <p:nvPicPr>
            <p:cNvPr id="37" name="object 37"/>
            <p:cNvPicPr/>
            <p:nvPr/>
          </p:nvPicPr>
          <p:blipFill>
            <a:blip r:embed="rId22" cstate="print"/>
            <a:stretch>
              <a:fillRect/>
            </a:stretch>
          </p:blipFill>
          <p:spPr>
            <a:xfrm>
              <a:off x="9294876" y="4197096"/>
              <a:ext cx="739140" cy="498348"/>
            </a:xfrm>
            <a:prstGeom prst="rect">
              <a:avLst/>
            </a:prstGeom>
          </p:spPr>
        </p:pic>
        <p:sp>
          <p:nvSpPr>
            <p:cNvPr id="38" name="object 38"/>
            <p:cNvSpPr/>
            <p:nvPr/>
          </p:nvSpPr>
          <p:spPr>
            <a:xfrm>
              <a:off x="9293804" y="4181475"/>
              <a:ext cx="716280" cy="510540"/>
            </a:xfrm>
            <a:custGeom>
              <a:avLst/>
              <a:gdLst/>
              <a:ahLst/>
              <a:cxnLst/>
              <a:rect l="l" t="t" r="r" b="b"/>
              <a:pathLst>
                <a:path w="716279" h="510539">
                  <a:moveTo>
                    <a:pt x="89676" y="337796"/>
                  </a:moveTo>
                  <a:lnTo>
                    <a:pt x="33337" y="438197"/>
                  </a:lnTo>
                  <a:lnTo>
                    <a:pt x="5643" y="500253"/>
                  </a:lnTo>
                  <a:lnTo>
                    <a:pt x="0" y="507182"/>
                  </a:lnTo>
                  <a:lnTo>
                    <a:pt x="500" y="509968"/>
                  </a:lnTo>
                  <a:lnTo>
                    <a:pt x="9286" y="509039"/>
                  </a:lnTo>
                  <a:lnTo>
                    <a:pt x="28503" y="504825"/>
                  </a:lnTo>
                  <a:lnTo>
                    <a:pt x="89676" y="337796"/>
                  </a:lnTo>
                  <a:close/>
                </a:path>
                <a:path w="716279" h="510539">
                  <a:moveTo>
                    <a:pt x="370113" y="62034"/>
                  </a:moveTo>
                  <a:lnTo>
                    <a:pt x="248816" y="107918"/>
                  </a:lnTo>
                  <a:lnTo>
                    <a:pt x="170235" y="170307"/>
                  </a:lnTo>
                  <a:lnTo>
                    <a:pt x="107656" y="288702"/>
                  </a:lnTo>
                  <a:lnTo>
                    <a:pt x="89676" y="337796"/>
                  </a:lnTo>
                  <a:lnTo>
                    <a:pt x="112895" y="296418"/>
                  </a:lnTo>
                  <a:lnTo>
                    <a:pt x="239029" y="141493"/>
                  </a:lnTo>
                  <a:lnTo>
                    <a:pt x="370113" y="62034"/>
                  </a:lnTo>
                  <a:close/>
                </a:path>
                <a:path w="716279" h="510539">
                  <a:moveTo>
                    <a:pt x="715827" y="140589"/>
                  </a:moveTo>
                  <a:lnTo>
                    <a:pt x="676703" y="43005"/>
                  </a:lnTo>
                  <a:lnTo>
                    <a:pt x="631436" y="0"/>
                  </a:lnTo>
                  <a:lnTo>
                    <a:pt x="551021" y="2143"/>
                  </a:lnTo>
                  <a:lnTo>
                    <a:pt x="406455" y="40005"/>
                  </a:lnTo>
                  <a:lnTo>
                    <a:pt x="370113" y="62034"/>
                  </a:lnTo>
                  <a:lnTo>
                    <a:pt x="375975" y="59817"/>
                  </a:lnTo>
                  <a:lnTo>
                    <a:pt x="534519" y="36433"/>
                  </a:lnTo>
                  <a:lnTo>
                    <a:pt x="639627" y="68199"/>
                  </a:lnTo>
                  <a:lnTo>
                    <a:pt x="697872" y="115966"/>
                  </a:lnTo>
                  <a:lnTo>
                    <a:pt x="715827" y="140589"/>
                  </a:lnTo>
                  <a:close/>
                </a:path>
              </a:pathLst>
            </a:custGeom>
            <a:solidFill>
              <a:srgbClr val="FF9D28"/>
            </a:solidFill>
          </p:spPr>
          <p:txBody>
            <a:bodyPr wrap="square" lIns="0" tIns="0" rIns="0" bIns="0" rtlCol="0"/>
            <a:lstStyle/>
            <a:p>
              <a:endParaRPr/>
            </a:p>
          </p:txBody>
        </p:sp>
        <p:pic>
          <p:nvPicPr>
            <p:cNvPr id="39" name="object 39"/>
            <p:cNvPicPr/>
            <p:nvPr/>
          </p:nvPicPr>
          <p:blipFill>
            <a:blip r:embed="rId23" cstate="print"/>
            <a:stretch>
              <a:fillRect/>
            </a:stretch>
          </p:blipFill>
          <p:spPr>
            <a:xfrm>
              <a:off x="9319259" y="4233671"/>
              <a:ext cx="373379" cy="461772"/>
            </a:xfrm>
            <a:prstGeom prst="rect">
              <a:avLst/>
            </a:prstGeom>
          </p:spPr>
        </p:pic>
        <p:sp>
          <p:nvSpPr>
            <p:cNvPr id="40" name="object 40"/>
            <p:cNvSpPr/>
            <p:nvPr/>
          </p:nvSpPr>
          <p:spPr>
            <a:xfrm>
              <a:off x="9012936" y="4673117"/>
              <a:ext cx="111125" cy="54610"/>
            </a:xfrm>
            <a:custGeom>
              <a:avLst/>
              <a:gdLst/>
              <a:ahLst/>
              <a:cxnLst/>
              <a:rect l="l" t="t" r="r" b="b"/>
              <a:pathLst>
                <a:path w="111125" h="54610">
                  <a:moveTo>
                    <a:pt x="33528" y="990"/>
                  </a:moveTo>
                  <a:lnTo>
                    <a:pt x="18427" y="0"/>
                  </a:lnTo>
                  <a:lnTo>
                    <a:pt x="9906" y="4419"/>
                  </a:lnTo>
                  <a:lnTo>
                    <a:pt x="4800" y="18567"/>
                  </a:lnTo>
                  <a:lnTo>
                    <a:pt x="0" y="46710"/>
                  </a:lnTo>
                  <a:lnTo>
                    <a:pt x="14668" y="41287"/>
                  </a:lnTo>
                  <a:lnTo>
                    <a:pt x="25908" y="30708"/>
                  </a:lnTo>
                  <a:lnTo>
                    <a:pt x="32575" y="16713"/>
                  </a:lnTo>
                  <a:lnTo>
                    <a:pt x="33528" y="990"/>
                  </a:lnTo>
                  <a:close/>
                </a:path>
                <a:path w="111125" h="54610">
                  <a:moveTo>
                    <a:pt x="110604" y="17043"/>
                  </a:moveTo>
                  <a:lnTo>
                    <a:pt x="108204" y="990"/>
                  </a:lnTo>
                  <a:lnTo>
                    <a:pt x="93243" y="4406"/>
                  </a:lnTo>
                  <a:lnTo>
                    <a:pt x="85725" y="11087"/>
                  </a:lnTo>
                  <a:lnTo>
                    <a:pt x="83337" y="26073"/>
                  </a:lnTo>
                  <a:lnTo>
                    <a:pt x="83820" y="54330"/>
                  </a:lnTo>
                  <a:lnTo>
                    <a:pt x="97701" y="45148"/>
                  </a:lnTo>
                  <a:lnTo>
                    <a:pt x="106870" y="32232"/>
                  </a:lnTo>
                  <a:lnTo>
                    <a:pt x="110604" y="17043"/>
                  </a:lnTo>
                  <a:close/>
                </a:path>
              </a:pathLst>
            </a:custGeom>
            <a:solidFill>
              <a:srgbClr val="FFFFFF"/>
            </a:solidFill>
          </p:spPr>
          <p:txBody>
            <a:bodyPr wrap="square" lIns="0" tIns="0" rIns="0" bIns="0" rtlCol="0"/>
            <a:lstStyle/>
            <a:p>
              <a:endParaRPr/>
            </a:p>
          </p:txBody>
        </p:sp>
        <p:sp>
          <p:nvSpPr>
            <p:cNvPr id="41" name="object 41"/>
            <p:cNvSpPr/>
            <p:nvPr/>
          </p:nvSpPr>
          <p:spPr>
            <a:xfrm>
              <a:off x="9080843" y="4395380"/>
              <a:ext cx="302895" cy="697865"/>
            </a:xfrm>
            <a:custGeom>
              <a:avLst/>
              <a:gdLst/>
              <a:ahLst/>
              <a:cxnLst/>
              <a:rect l="l" t="t" r="r" b="b"/>
              <a:pathLst>
                <a:path w="302895" h="697864">
                  <a:moveTo>
                    <a:pt x="110401" y="274154"/>
                  </a:moveTo>
                  <a:lnTo>
                    <a:pt x="104775" y="139687"/>
                  </a:lnTo>
                  <a:lnTo>
                    <a:pt x="94018" y="67081"/>
                  </a:lnTo>
                  <a:lnTo>
                    <a:pt x="70104" y="31343"/>
                  </a:lnTo>
                  <a:lnTo>
                    <a:pt x="25057" y="7454"/>
                  </a:lnTo>
                  <a:lnTo>
                    <a:pt x="6451" y="0"/>
                  </a:lnTo>
                  <a:lnTo>
                    <a:pt x="0" y="381"/>
                  </a:lnTo>
                  <a:lnTo>
                    <a:pt x="3492" y="9207"/>
                  </a:lnTo>
                  <a:lnTo>
                    <a:pt x="14732" y="27114"/>
                  </a:lnTo>
                  <a:lnTo>
                    <a:pt x="31534" y="54698"/>
                  </a:lnTo>
                  <a:lnTo>
                    <a:pt x="51689" y="92583"/>
                  </a:lnTo>
                  <a:lnTo>
                    <a:pt x="73025" y="141376"/>
                  </a:lnTo>
                  <a:lnTo>
                    <a:pt x="93319" y="201701"/>
                  </a:lnTo>
                  <a:lnTo>
                    <a:pt x="110401" y="274154"/>
                  </a:lnTo>
                  <a:close/>
                </a:path>
                <a:path w="302895" h="697864">
                  <a:moveTo>
                    <a:pt x="154597" y="391502"/>
                  </a:moveTo>
                  <a:lnTo>
                    <a:pt x="137769" y="433908"/>
                  </a:lnTo>
                  <a:lnTo>
                    <a:pt x="129349" y="478002"/>
                  </a:lnTo>
                  <a:lnTo>
                    <a:pt x="129349" y="522528"/>
                  </a:lnTo>
                  <a:lnTo>
                    <a:pt x="137769" y="566242"/>
                  </a:lnTo>
                  <a:lnTo>
                    <a:pt x="154597" y="607910"/>
                  </a:lnTo>
                  <a:lnTo>
                    <a:pt x="146024" y="554596"/>
                  </a:lnTo>
                  <a:lnTo>
                    <a:pt x="143167" y="500278"/>
                  </a:lnTo>
                  <a:lnTo>
                    <a:pt x="146024" y="445681"/>
                  </a:lnTo>
                  <a:lnTo>
                    <a:pt x="154597" y="391502"/>
                  </a:lnTo>
                  <a:close/>
                </a:path>
                <a:path w="302895" h="697864">
                  <a:moveTo>
                    <a:pt x="236893" y="478751"/>
                  </a:moveTo>
                  <a:lnTo>
                    <a:pt x="230225" y="433031"/>
                  </a:lnTo>
                  <a:lnTo>
                    <a:pt x="206413" y="370166"/>
                  </a:lnTo>
                  <a:lnTo>
                    <a:pt x="206603" y="417715"/>
                  </a:lnTo>
                  <a:lnTo>
                    <a:pt x="205409" y="465264"/>
                  </a:lnTo>
                  <a:lnTo>
                    <a:pt x="202895" y="512813"/>
                  </a:lnTo>
                  <a:lnTo>
                    <a:pt x="199136" y="560362"/>
                  </a:lnTo>
                  <a:lnTo>
                    <a:pt x="194221" y="607910"/>
                  </a:lnTo>
                  <a:lnTo>
                    <a:pt x="225272" y="529615"/>
                  </a:lnTo>
                  <a:lnTo>
                    <a:pt x="236893" y="478751"/>
                  </a:lnTo>
                  <a:close/>
                </a:path>
                <a:path w="302895" h="697864">
                  <a:moveTo>
                    <a:pt x="302425" y="557618"/>
                  </a:moveTo>
                  <a:lnTo>
                    <a:pt x="288417" y="493115"/>
                  </a:lnTo>
                  <a:lnTo>
                    <a:pt x="263563" y="435889"/>
                  </a:lnTo>
                  <a:lnTo>
                    <a:pt x="239839" y="394957"/>
                  </a:lnTo>
                  <a:lnTo>
                    <a:pt x="229273" y="379310"/>
                  </a:lnTo>
                  <a:lnTo>
                    <a:pt x="241173" y="424395"/>
                  </a:lnTo>
                  <a:lnTo>
                    <a:pt x="251371" y="470179"/>
                  </a:lnTo>
                  <a:lnTo>
                    <a:pt x="259270" y="516267"/>
                  </a:lnTo>
                  <a:lnTo>
                    <a:pt x="264325" y="562190"/>
                  </a:lnTo>
                  <a:lnTo>
                    <a:pt x="265747" y="596468"/>
                  </a:lnTo>
                  <a:lnTo>
                    <a:pt x="265468" y="630580"/>
                  </a:lnTo>
                  <a:lnTo>
                    <a:pt x="263461" y="664425"/>
                  </a:lnTo>
                  <a:lnTo>
                    <a:pt x="259753" y="697826"/>
                  </a:lnTo>
                  <a:lnTo>
                    <a:pt x="279704" y="666280"/>
                  </a:lnTo>
                  <a:lnTo>
                    <a:pt x="293662" y="631723"/>
                  </a:lnTo>
                  <a:lnTo>
                    <a:pt x="301320" y="595172"/>
                  </a:lnTo>
                  <a:lnTo>
                    <a:pt x="302425" y="557618"/>
                  </a:lnTo>
                  <a:close/>
                </a:path>
              </a:pathLst>
            </a:custGeom>
            <a:solidFill>
              <a:srgbClr val="7B0117"/>
            </a:solidFill>
          </p:spPr>
          <p:txBody>
            <a:bodyPr wrap="square" lIns="0" tIns="0" rIns="0" bIns="0" rtlCol="0"/>
            <a:lstStyle/>
            <a:p>
              <a:endParaRPr/>
            </a:p>
          </p:txBody>
        </p:sp>
        <p:sp>
          <p:nvSpPr>
            <p:cNvPr id="42" name="object 42"/>
            <p:cNvSpPr/>
            <p:nvPr/>
          </p:nvSpPr>
          <p:spPr>
            <a:xfrm>
              <a:off x="6576059" y="2109215"/>
              <a:ext cx="146050" cy="299085"/>
            </a:xfrm>
            <a:custGeom>
              <a:avLst/>
              <a:gdLst/>
              <a:ahLst/>
              <a:cxnLst/>
              <a:rect l="l" t="t" r="r" b="b"/>
              <a:pathLst>
                <a:path w="146050" h="299085">
                  <a:moveTo>
                    <a:pt x="145922" y="175640"/>
                  </a:moveTo>
                  <a:lnTo>
                    <a:pt x="106822" y="108394"/>
                  </a:lnTo>
                  <a:lnTo>
                    <a:pt x="0" y="0"/>
                  </a:lnTo>
                  <a:lnTo>
                    <a:pt x="66532" y="88677"/>
                  </a:lnTo>
                  <a:lnTo>
                    <a:pt x="92201" y="149351"/>
                  </a:lnTo>
                  <a:lnTo>
                    <a:pt x="80152" y="210026"/>
                  </a:lnTo>
                  <a:lnTo>
                    <a:pt x="33527" y="298703"/>
                  </a:lnTo>
                  <a:lnTo>
                    <a:pt x="120443" y="229742"/>
                  </a:lnTo>
                  <a:lnTo>
                    <a:pt x="145922" y="175640"/>
                  </a:lnTo>
                  <a:close/>
                </a:path>
              </a:pathLst>
            </a:custGeom>
            <a:solidFill>
              <a:srgbClr val="F4BA1C"/>
            </a:solidFill>
          </p:spPr>
          <p:txBody>
            <a:bodyPr wrap="square" lIns="0" tIns="0" rIns="0" bIns="0" rtlCol="0"/>
            <a:lstStyle/>
            <a:p>
              <a:endParaRPr/>
            </a:p>
          </p:txBody>
        </p:sp>
        <p:pic>
          <p:nvPicPr>
            <p:cNvPr id="43" name="object 43"/>
            <p:cNvPicPr/>
            <p:nvPr/>
          </p:nvPicPr>
          <p:blipFill>
            <a:blip r:embed="rId24" cstate="print"/>
            <a:stretch>
              <a:fillRect/>
            </a:stretch>
          </p:blipFill>
          <p:spPr>
            <a:xfrm>
              <a:off x="6118860" y="1453895"/>
              <a:ext cx="469391" cy="563880"/>
            </a:xfrm>
            <a:prstGeom prst="rect">
              <a:avLst/>
            </a:prstGeom>
          </p:spPr>
        </p:pic>
        <p:sp>
          <p:nvSpPr>
            <p:cNvPr id="44" name="object 44"/>
            <p:cNvSpPr/>
            <p:nvPr/>
          </p:nvSpPr>
          <p:spPr>
            <a:xfrm>
              <a:off x="6134100" y="1434650"/>
              <a:ext cx="455295" cy="583565"/>
            </a:xfrm>
            <a:custGeom>
              <a:avLst/>
              <a:gdLst/>
              <a:ahLst/>
              <a:cxnLst/>
              <a:rect l="l" t="t" r="r" b="b"/>
              <a:pathLst>
                <a:path w="455295" h="583564">
                  <a:moveTo>
                    <a:pt x="219030" y="69800"/>
                  </a:moveTo>
                  <a:lnTo>
                    <a:pt x="196596" y="45147"/>
                  </a:lnTo>
                  <a:lnTo>
                    <a:pt x="104370" y="2356"/>
                  </a:lnTo>
                  <a:lnTo>
                    <a:pt x="53149" y="0"/>
                  </a:lnTo>
                  <a:lnTo>
                    <a:pt x="24503" y="48793"/>
                  </a:lnTo>
                  <a:lnTo>
                    <a:pt x="0" y="159453"/>
                  </a:lnTo>
                  <a:lnTo>
                    <a:pt x="11310" y="131449"/>
                  </a:lnTo>
                  <a:lnTo>
                    <a:pt x="48196" y="77154"/>
                  </a:lnTo>
                  <a:lnTo>
                    <a:pt x="115085" y="41148"/>
                  </a:lnTo>
                  <a:lnTo>
                    <a:pt x="216408" y="68007"/>
                  </a:lnTo>
                  <a:lnTo>
                    <a:pt x="219030" y="69800"/>
                  </a:lnTo>
                  <a:close/>
                </a:path>
                <a:path w="455295" h="583564">
                  <a:moveTo>
                    <a:pt x="400004" y="394455"/>
                  </a:moveTo>
                  <a:lnTo>
                    <a:pt x="386786" y="329903"/>
                  </a:lnTo>
                  <a:lnTo>
                    <a:pt x="346900" y="194505"/>
                  </a:lnTo>
                  <a:lnTo>
                    <a:pt x="297013" y="123113"/>
                  </a:lnTo>
                  <a:lnTo>
                    <a:pt x="219030" y="69800"/>
                  </a:lnTo>
                  <a:lnTo>
                    <a:pt x="302585" y="161618"/>
                  </a:lnTo>
                  <a:lnTo>
                    <a:pt x="382714" y="339094"/>
                  </a:lnTo>
                  <a:lnTo>
                    <a:pt x="400004" y="394455"/>
                  </a:lnTo>
                  <a:close/>
                </a:path>
                <a:path w="455295" h="583564">
                  <a:moveTo>
                    <a:pt x="455104" y="583316"/>
                  </a:moveTo>
                  <a:lnTo>
                    <a:pt x="455104" y="580107"/>
                  </a:lnTo>
                  <a:lnTo>
                    <a:pt x="451104" y="572457"/>
                  </a:lnTo>
                  <a:lnTo>
                    <a:pt x="433411" y="501425"/>
                  </a:lnTo>
                  <a:lnTo>
                    <a:pt x="400004" y="394455"/>
                  </a:lnTo>
                  <a:lnTo>
                    <a:pt x="437388" y="577029"/>
                  </a:lnTo>
                  <a:lnTo>
                    <a:pt x="449603" y="582101"/>
                  </a:lnTo>
                  <a:lnTo>
                    <a:pt x="455104" y="583316"/>
                  </a:lnTo>
                  <a:close/>
                </a:path>
              </a:pathLst>
            </a:custGeom>
            <a:solidFill>
              <a:srgbClr val="FF9D28"/>
            </a:solidFill>
          </p:spPr>
          <p:txBody>
            <a:bodyPr wrap="square" lIns="0" tIns="0" rIns="0" bIns="0" rtlCol="0"/>
            <a:lstStyle/>
            <a:p>
              <a:endParaRPr/>
            </a:p>
          </p:txBody>
        </p:sp>
        <p:pic>
          <p:nvPicPr>
            <p:cNvPr id="45" name="object 45"/>
            <p:cNvPicPr/>
            <p:nvPr/>
          </p:nvPicPr>
          <p:blipFill>
            <a:blip r:embed="rId25" cstate="print"/>
            <a:stretch>
              <a:fillRect/>
            </a:stretch>
          </p:blipFill>
          <p:spPr>
            <a:xfrm>
              <a:off x="6335267" y="1495043"/>
              <a:ext cx="240791" cy="522731"/>
            </a:xfrm>
            <a:prstGeom prst="rect">
              <a:avLst/>
            </a:prstGeom>
          </p:spPr>
        </p:pic>
        <p:sp>
          <p:nvSpPr>
            <p:cNvPr id="46" name="object 46"/>
            <p:cNvSpPr/>
            <p:nvPr/>
          </p:nvSpPr>
          <p:spPr>
            <a:xfrm>
              <a:off x="6149339" y="1978532"/>
              <a:ext cx="370840" cy="325755"/>
            </a:xfrm>
            <a:custGeom>
              <a:avLst/>
              <a:gdLst/>
              <a:ahLst/>
              <a:cxnLst/>
              <a:rect l="l" t="t" r="r" b="b"/>
              <a:pathLst>
                <a:path w="370840" h="325755">
                  <a:moveTo>
                    <a:pt x="370343" y="167983"/>
                  </a:moveTo>
                  <a:lnTo>
                    <a:pt x="365273" y="119389"/>
                  </a:lnTo>
                  <a:lnTo>
                    <a:pt x="348995" y="62102"/>
                  </a:lnTo>
                  <a:lnTo>
                    <a:pt x="198667" y="0"/>
                  </a:lnTo>
                  <a:lnTo>
                    <a:pt x="112204" y="5333"/>
                  </a:lnTo>
                  <a:lnTo>
                    <a:pt x="56888" y="101536"/>
                  </a:lnTo>
                  <a:lnTo>
                    <a:pt x="0" y="312038"/>
                  </a:lnTo>
                  <a:lnTo>
                    <a:pt x="4478" y="312970"/>
                  </a:lnTo>
                  <a:lnTo>
                    <a:pt x="64308" y="321558"/>
                  </a:lnTo>
                  <a:lnTo>
                    <a:pt x="129644" y="325372"/>
                  </a:lnTo>
                  <a:lnTo>
                    <a:pt x="165982" y="324685"/>
                  </a:lnTo>
                  <a:lnTo>
                    <a:pt x="239392" y="314752"/>
                  </a:lnTo>
                  <a:lnTo>
                    <a:pt x="304969" y="288918"/>
                  </a:lnTo>
                  <a:lnTo>
                    <a:pt x="352143" y="241791"/>
                  </a:lnTo>
                  <a:lnTo>
                    <a:pt x="370343" y="167983"/>
                  </a:lnTo>
                  <a:close/>
                </a:path>
              </a:pathLst>
            </a:custGeom>
            <a:solidFill>
              <a:srgbClr val="F4BA1C"/>
            </a:solidFill>
          </p:spPr>
          <p:txBody>
            <a:bodyPr wrap="square" lIns="0" tIns="0" rIns="0" bIns="0" rtlCol="0"/>
            <a:lstStyle/>
            <a:p>
              <a:endParaRPr/>
            </a:p>
          </p:txBody>
        </p:sp>
        <p:sp>
          <p:nvSpPr>
            <p:cNvPr id="47" name="object 47"/>
            <p:cNvSpPr/>
            <p:nvPr/>
          </p:nvSpPr>
          <p:spPr>
            <a:xfrm>
              <a:off x="6588251" y="1933003"/>
              <a:ext cx="259079" cy="243840"/>
            </a:xfrm>
            <a:custGeom>
              <a:avLst/>
              <a:gdLst/>
              <a:ahLst/>
              <a:cxnLst/>
              <a:rect l="l" t="t" r="r" b="b"/>
              <a:pathLst>
                <a:path w="259079" h="243839">
                  <a:moveTo>
                    <a:pt x="258889" y="74271"/>
                  </a:moveTo>
                  <a:lnTo>
                    <a:pt x="238505" y="0"/>
                  </a:lnTo>
                  <a:lnTo>
                    <a:pt x="159829" y="4310"/>
                  </a:lnTo>
                  <a:lnTo>
                    <a:pt x="0" y="71056"/>
                  </a:lnTo>
                  <a:lnTo>
                    <a:pt x="39814" y="170616"/>
                  </a:lnTo>
                  <a:lnTo>
                    <a:pt x="78485" y="221741"/>
                  </a:lnTo>
                  <a:lnTo>
                    <a:pt x="138874" y="240577"/>
                  </a:lnTo>
                  <a:lnTo>
                    <a:pt x="243839" y="243268"/>
                  </a:lnTo>
                  <a:lnTo>
                    <a:pt x="258889" y="74271"/>
                  </a:lnTo>
                  <a:close/>
                </a:path>
              </a:pathLst>
            </a:custGeom>
            <a:solidFill>
              <a:srgbClr val="FF9D28"/>
            </a:solidFill>
          </p:spPr>
          <p:txBody>
            <a:bodyPr wrap="square" lIns="0" tIns="0" rIns="0" bIns="0" rtlCol="0"/>
            <a:lstStyle/>
            <a:p>
              <a:endParaRPr/>
            </a:p>
          </p:txBody>
        </p:sp>
        <p:pic>
          <p:nvPicPr>
            <p:cNvPr id="48" name="object 48"/>
            <p:cNvPicPr/>
            <p:nvPr/>
          </p:nvPicPr>
          <p:blipFill>
            <a:blip r:embed="rId26" cstate="print"/>
            <a:stretch>
              <a:fillRect/>
            </a:stretch>
          </p:blipFill>
          <p:spPr>
            <a:xfrm>
              <a:off x="5823204" y="1523999"/>
              <a:ext cx="740663" cy="498348"/>
            </a:xfrm>
            <a:prstGeom prst="rect">
              <a:avLst/>
            </a:prstGeom>
          </p:spPr>
        </p:pic>
        <p:sp>
          <p:nvSpPr>
            <p:cNvPr id="49" name="object 49"/>
            <p:cNvSpPr/>
            <p:nvPr/>
          </p:nvSpPr>
          <p:spPr>
            <a:xfrm>
              <a:off x="5849112" y="1508183"/>
              <a:ext cx="716280" cy="510540"/>
            </a:xfrm>
            <a:custGeom>
              <a:avLst/>
              <a:gdLst/>
              <a:ahLst/>
              <a:cxnLst/>
              <a:rect l="l" t="t" r="r" b="b"/>
              <a:pathLst>
                <a:path w="716279" h="510539">
                  <a:moveTo>
                    <a:pt x="346331" y="62461"/>
                  </a:moveTo>
                  <a:lnTo>
                    <a:pt x="309372" y="40200"/>
                  </a:lnTo>
                  <a:lnTo>
                    <a:pt x="165663" y="2310"/>
                  </a:lnTo>
                  <a:lnTo>
                    <a:pt x="85534" y="0"/>
                  </a:lnTo>
                  <a:lnTo>
                    <a:pt x="39981" y="42554"/>
                  </a:lnTo>
                  <a:lnTo>
                    <a:pt x="0" y="139260"/>
                  </a:lnTo>
                  <a:lnTo>
                    <a:pt x="17954" y="114875"/>
                  </a:lnTo>
                  <a:lnTo>
                    <a:pt x="76200" y="67629"/>
                  </a:lnTo>
                  <a:lnTo>
                    <a:pt x="181308" y="36387"/>
                  </a:lnTo>
                  <a:lnTo>
                    <a:pt x="339852" y="60012"/>
                  </a:lnTo>
                  <a:lnTo>
                    <a:pt x="346331" y="62461"/>
                  </a:lnTo>
                  <a:close/>
                </a:path>
                <a:path w="716279" h="510539">
                  <a:moveTo>
                    <a:pt x="626554" y="338243"/>
                  </a:moveTo>
                  <a:lnTo>
                    <a:pt x="608171" y="288254"/>
                  </a:lnTo>
                  <a:lnTo>
                    <a:pt x="545592" y="170311"/>
                  </a:lnTo>
                  <a:lnTo>
                    <a:pt x="467010" y="108089"/>
                  </a:lnTo>
                  <a:lnTo>
                    <a:pt x="346331" y="62461"/>
                  </a:lnTo>
                  <a:lnTo>
                    <a:pt x="476797" y="141046"/>
                  </a:lnTo>
                  <a:lnTo>
                    <a:pt x="602932" y="296041"/>
                  </a:lnTo>
                  <a:lnTo>
                    <a:pt x="626554" y="338243"/>
                  </a:lnTo>
                  <a:close/>
                </a:path>
                <a:path w="716279" h="510539">
                  <a:moveTo>
                    <a:pt x="715827" y="507353"/>
                  </a:moveTo>
                  <a:lnTo>
                    <a:pt x="710184" y="500448"/>
                  </a:lnTo>
                  <a:lnTo>
                    <a:pt x="682490" y="438178"/>
                  </a:lnTo>
                  <a:lnTo>
                    <a:pt x="626554" y="338243"/>
                  </a:lnTo>
                  <a:lnTo>
                    <a:pt x="687324" y="503496"/>
                  </a:lnTo>
                  <a:lnTo>
                    <a:pt x="706540" y="508591"/>
                  </a:lnTo>
                  <a:lnTo>
                    <a:pt x="715327" y="509973"/>
                  </a:lnTo>
                  <a:lnTo>
                    <a:pt x="715827" y="507353"/>
                  </a:lnTo>
                  <a:close/>
                </a:path>
              </a:pathLst>
            </a:custGeom>
            <a:solidFill>
              <a:srgbClr val="FF9D28"/>
            </a:solidFill>
          </p:spPr>
          <p:txBody>
            <a:bodyPr wrap="square" lIns="0" tIns="0" rIns="0" bIns="0" rtlCol="0"/>
            <a:lstStyle/>
            <a:p>
              <a:endParaRPr/>
            </a:p>
          </p:txBody>
        </p:sp>
        <p:pic>
          <p:nvPicPr>
            <p:cNvPr id="50" name="object 50"/>
            <p:cNvPicPr/>
            <p:nvPr/>
          </p:nvPicPr>
          <p:blipFill>
            <a:blip r:embed="rId27" cstate="print"/>
            <a:stretch>
              <a:fillRect/>
            </a:stretch>
          </p:blipFill>
          <p:spPr>
            <a:xfrm>
              <a:off x="6169151" y="1560575"/>
              <a:ext cx="373379" cy="461772"/>
            </a:xfrm>
            <a:prstGeom prst="rect">
              <a:avLst/>
            </a:prstGeom>
          </p:spPr>
        </p:pic>
        <p:sp>
          <p:nvSpPr>
            <p:cNvPr id="51" name="object 51"/>
            <p:cNvSpPr/>
            <p:nvPr/>
          </p:nvSpPr>
          <p:spPr>
            <a:xfrm>
              <a:off x="6735191" y="1999487"/>
              <a:ext cx="112395" cy="55244"/>
            </a:xfrm>
            <a:custGeom>
              <a:avLst/>
              <a:gdLst/>
              <a:ahLst/>
              <a:cxnLst/>
              <a:rect l="l" t="t" r="r" b="b"/>
              <a:pathLst>
                <a:path w="112395" h="55244">
                  <a:moveTo>
                    <a:pt x="27266" y="26606"/>
                  </a:moveTo>
                  <a:lnTo>
                    <a:pt x="24892" y="11620"/>
                  </a:lnTo>
                  <a:lnTo>
                    <a:pt x="17360" y="4940"/>
                  </a:lnTo>
                  <a:lnTo>
                    <a:pt x="2413" y="1524"/>
                  </a:lnTo>
                  <a:lnTo>
                    <a:pt x="0" y="17576"/>
                  </a:lnTo>
                  <a:lnTo>
                    <a:pt x="3746" y="32766"/>
                  </a:lnTo>
                  <a:lnTo>
                    <a:pt x="12903" y="45681"/>
                  </a:lnTo>
                  <a:lnTo>
                    <a:pt x="26797" y="54864"/>
                  </a:lnTo>
                  <a:lnTo>
                    <a:pt x="27266" y="26606"/>
                  </a:lnTo>
                  <a:close/>
                </a:path>
                <a:path w="112395" h="55244">
                  <a:moveTo>
                    <a:pt x="112141" y="47244"/>
                  </a:moveTo>
                  <a:lnTo>
                    <a:pt x="106464" y="19939"/>
                  </a:lnTo>
                  <a:lnTo>
                    <a:pt x="101092" y="5905"/>
                  </a:lnTo>
                  <a:lnTo>
                    <a:pt x="92849" y="749"/>
                  </a:lnTo>
                  <a:lnTo>
                    <a:pt x="78613" y="0"/>
                  </a:lnTo>
                  <a:lnTo>
                    <a:pt x="78701" y="16598"/>
                  </a:lnTo>
                  <a:lnTo>
                    <a:pt x="85090" y="31051"/>
                  </a:lnTo>
                  <a:lnTo>
                    <a:pt x="96608" y="41795"/>
                  </a:lnTo>
                  <a:lnTo>
                    <a:pt x="112141" y="47244"/>
                  </a:lnTo>
                  <a:close/>
                </a:path>
              </a:pathLst>
            </a:custGeom>
            <a:solidFill>
              <a:srgbClr val="FFFFFF"/>
            </a:solidFill>
          </p:spPr>
          <p:txBody>
            <a:bodyPr wrap="square" lIns="0" tIns="0" rIns="0" bIns="0" rtlCol="0"/>
            <a:lstStyle/>
            <a:p>
              <a:endParaRPr/>
            </a:p>
          </p:txBody>
        </p:sp>
        <p:sp>
          <p:nvSpPr>
            <p:cNvPr id="52" name="object 52"/>
            <p:cNvSpPr/>
            <p:nvPr/>
          </p:nvSpPr>
          <p:spPr>
            <a:xfrm>
              <a:off x="6477000" y="1721878"/>
              <a:ext cx="300355" cy="698500"/>
            </a:xfrm>
            <a:custGeom>
              <a:avLst/>
              <a:gdLst/>
              <a:ahLst/>
              <a:cxnLst/>
              <a:rect l="l" t="t" r="r" b="b"/>
              <a:pathLst>
                <a:path w="300354" h="698500">
                  <a:moveTo>
                    <a:pt x="73152" y="379717"/>
                  </a:moveTo>
                  <a:lnTo>
                    <a:pt x="62572" y="395147"/>
                  </a:lnTo>
                  <a:lnTo>
                    <a:pt x="38862" y="435724"/>
                  </a:lnTo>
                  <a:lnTo>
                    <a:pt x="13995" y="492874"/>
                  </a:lnTo>
                  <a:lnTo>
                    <a:pt x="0" y="558025"/>
                  </a:lnTo>
                  <a:lnTo>
                    <a:pt x="228" y="595579"/>
                  </a:lnTo>
                  <a:lnTo>
                    <a:pt x="7620" y="632129"/>
                  </a:lnTo>
                  <a:lnTo>
                    <a:pt x="21856" y="666686"/>
                  </a:lnTo>
                  <a:lnTo>
                    <a:pt x="42672" y="698233"/>
                  </a:lnTo>
                  <a:lnTo>
                    <a:pt x="38049" y="664184"/>
                  </a:lnTo>
                  <a:lnTo>
                    <a:pt x="35433" y="630415"/>
                  </a:lnTo>
                  <a:lnTo>
                    <a:pt x="34518" y="596658"/>
                  </a:lnTo>
                  <a:lnTo>
                    <a:pt x="35052" y="562597"/>
                  </a:lnTo>
                  <a:lnTo>
                    <a:pt x="41643" y="516674"/>
                  </a:lnTo>
                  <a:lnTo>
                    <a:pt x="50101" y="470585"/>
                  </a:lnTo>
                  <a:lnTo>
                    <a:pt x="60553" y="424802"/>
                  </a:lnTo>
                  <a:lnTo>
                    <a:pt x="73152" y="379717"/>
                  </a:lnTo>
                  <a:close/>
                </a:path>
                <a:path w="300354" h="698500">
                  <a:moveTo>
                    <a:pt x="108204" y="608317"/>
                  </a:moveTo>
                  <a:lnTo>
                    <a:pt x="103263" y="560768"/>
                  </a:lnTo>
                  <a:lnTo>
                    <a:pt x="99415" y="513130"/>
                  </a:lnTo>
                  <a:lnTo>
                    <a:pt x="96672" y="465353"/>
                  </a:lnTo>
                  <a:lnTo>
                    <a:pt x="95034" y="417347"/>
                  </a:lnTo>
                  <a:lnTo>
                    <a:pt x="94488" y="369049"/>
                  </a:lnTo>
                  <a:lnTo>
                    <a:pt x="70688" y="432803"/>
                  </a:lnTo>
                  <a:lnTo>
                    <a:pt x="64198" y="478967"/>
                  </a:lnTo>
                  <a:lnTo>
                    <a:pt x="76263" y="530009"/>
                  </a:lnTo>
                  <a:lnTo>
                    <a:pt x="108204" y="608317"/>
                  </a:lnTo>
                  <a:close/>
                </a:path>
                <a:path w="300354" h="698500">
                  <a:moveTo>
                    <a:pt x="171538" y="478409"/>
                  </a:moveTo>
                  <a:lnTo>
                    <a:pt x="163118" y="434314"/>
                  </a:lnTo>
                  <a:lnTo>
                    <a:pt x="146304" y="391909"/>
                  </a:lnTo>
                  <a:lnTo>
                    <a:pt x="154876" y="445871"/>
                  </a:lnTo>
                  <a:lnTo>
                    <a:pt x="157734" y="500113"/>
                  </a:lnTo>
                  <a:lnTo>
                    <a:pt x="154876" y="554367"/>
                  </a:lnTo>
                  <a:lnTo>
                    <a:pt x="146304" y="608317"/>
                  </a:lnTo>
                  <a:lnTo>
                    <a:pt x="163118" y="566648"/>
                  </a:lnTo>
                  <a:lnTo>
                    <a:pt x="171538" y="522935"/>
                  </a:lnTo>
                  <a:lnTo>
                    <a:pt x="171538" y="478409"/>
                  </a:lnTo>
                  <a:close/>
                </a:path>
                <a:path w="300354" h="698500">
                  <a:moveTo>
                    <a:pt x="300177" y="152"/>
                  </a:moveTo>
                  <a:lnTo>
                    <a:pt x="229285" y="30873"/>
                  </a:lnTo>
                  <a:lnTo>
                    <a:pt x="205549" y="66154"/>
                  </a:lnTo>
                  <a:lnTo>
                    <a:pt x="195237" y="138595"/>
                  </a:lnTo>
                  <a:lnTo>
                    <a:pt x="190500" y="273037"/>
                  </a:lnTo>
                  <a:lnTo>
                    <a:pt x="207568" y="200977"/>
                  </a:lnTo>
                  <a:lnTo>
                    <a:pt x="227850" y="140893"/>
                  </a:lnTo>
                  <a:lnTo>
                    <a:pt x="249135" y="92189"/>
                  </a:lnTo>
                  <a:lnTo>
                    <a:pt x="269227" y="54343"/>
                  </a:lnTo>
                  <a:lnTo>
                    <a:pt x="285889" y="26758"/>
                  </a:lnTo>
                  <a:lnTo>
                    <a:pt x="296951" y="8877"/>
                  </a:lnTo>
                  <a:lnTo>
                    <a:pt x="300177" y="152"/>
                  </a:lnTo>
                  <a:close/>
                </a:path>
              </a:pathLst>
            </a:custGeom>
            <a:solidFill>
              <a:srgbClr val="7B0117"/>
            </a:solidFill>
          </p:spPr>
          <p:txBody>
            <a:bodyPr wrap="square" lIns="0" tIns="0" rIns="0" bIns="0" rtlCol="0"/>
            <a:lstStyle/>
            <a:p>
              <a:endParaRPr/>
            </a:p>
          </p:txBody>
        </p:sp>
        <p:pic>
          <p:nvPicPr>
            <p:cNvPr id="53" name="object 53"/>
            <p:cNvPicPr/>
            <p:nvPr/>
          </p:nvPicPr>
          <p:blipFill>
            <a:blip r:embed="rId28" cstate="print"/>
            <a:stretch>
              <a:fillRect/>
            </a:stretch>
          </p:blipFill>
          <p:spPr>
            <a:xfrm>
              <a:off x="3400044" y="5164835"/>
              <a:ext cx="6658355" cy="1551431"/>
            </a:xfrm>
            <a:prstGeom prst="rect">
              <a:avLst/>
            </a:prstGeom>
          </p:spPr>
        </p:pic>
        <p:sp>
          <p:nvSpPr>
            <p:cNvPr id="54" name="object 54"/>
            <p:cNvSpPr/>
            <p:nvPr/>
          </p:nvSpPr>
          <p:spPr>
            <a:xfrm>
              <a:off x="3560063" y="5987796"/>
              <a:ext cx="570230" cy="239395"/>
            </a:xfrm>
            <a:custGeom>
              <a:avLst/>
              <a:gdLst/>
              <a:ahLst/>
              <a:cxnLst/>
              <a:rect l="l" t="t" r="r" b="b"/>
              <a:pathLst>
                <a:path w="570229" h="239395">
                  <a:moveTo>
                    <a:pt x="569975" y="0"/>
                  </a:moveTo>
                  <a:lnTo>
                    <a:pt x="311610" y="15740"/>
                  </a:lnTo>
                  <a:lnTo>
                    <a:pt x="166115" y="45910"/>
                  </a:lnTo>
                  <a:lnTo>
                    <a:pt x="80057" y="112942"/>
                  </a:lnTo>
                  <a:lnTo>
                    <a:pt x="0" y="239267"/>
                  </a:lnTo>
                  <a:lnTo>
                    <a:pt x="158924" y="117228"/>
                  </a:lnTo>
                  <a:lnTo>
                    <a:pt x="271271" y="51625"/>
                  </a:lnTo>
                  <a:lnTo>
                    <a:pt x="390477" y="20026"/>
                  </a:lnTo>
                  <a:lnTo>
                    <a:pt x="569975" y="0"/>
                  </a:lnTo>
                  <a:close/>
                </a:path>
              </a:pathLst>
            </a:custGeom>
            <a:solidFill>
              <a:srgbClr val="FEC653"/>
            </a:solidFill>
          </p:spPr>
          <p:txBody>
            <a:bodyPr wrap="square" lIns="0" tIns="0" rIns="0" bIns="0" rtlCol="0"/>
            <a:lstStyle/>
            <a:p>
              <a:endParaRPr/>
            </a:p>
          </p:txBody>
        </p:sp>
        <p:pic>
          <p:nvPicPr>
            <p:cNvPr id="55" name="object 55"/>
            <p:cNvPicPr/>
            <p:nvPr/>
          </p:nvPicPr>
          <p:blipFill>
            <a:blip r:embed="rId29" cstate="print"/>
            <a:stretch>
              <a:fillRect/>
            </a:stretch>
          </p:blipFill>
          <p:spPr>
            <a:xfrm>
              <a:off x="9872472" y="5542787"/>
              <a:ext cx="185927" cy="124968"/>
            </a:xfrm>
            <a:prstGeom prst="rect">
              <a:avLst/>
            </a:prstGeom>
          </p:spPr>
        </p:pic>
        <p:pic>
          <p:nvPicPr>
            <p:cNvPr id="56" name="object 56"/>
            <p:cNvPicPr/>
            <p:nvPr/>
          </p:nvPicPr>
          <p:blipFill>
            <a:blip r:embed="rId30" cstate="print"/>
            <a:stretch>
              <a:fillRect/>
            </a:stretch>
          </p:blipFill>
          <p:spPr>
            <a:xfrm>
              <a:off x="9169908" y="6469379"/>
              <a:ext cx="806195" cy="246887"/>
            </a:xfrm>
            <a:prstGeom prst="rect">
              <a:avLst/>
            </a:prstGeom>
          </p:spPr>
        </p:pic>
        <p:pic>
          <p:nvPicPr>
            <p:cNvPr id="57" name="object 57"/>
            <p:cNvPicPr/>
            <p:nvPr/>
          </p:nvPicPr>
          <p:blipFill>
            <a:blip r:embed="rId31" cstate="print"/>
            <a:stretch>
              <a:fillRect/>
            </a:stretch>
          </p:blipFill>
          <p:spPr>
            <a:xfrm>
              <a:off x="8869679" y="6697979"/>
              <a:ext cx="158495" cy="18287"/>
            </a:xfrm>
            <a:prstGeom prst="rect">
              <a:avLst/>
            </a:prstGeom>
          </p:spPr>
        </p:pic>
        <p:pic>
          <p:nvPicPr>
            <p:cNvPr id="58" name="object 58"/>
            <p:cNvPicPr/>
            <p:nvPr/>
          </p:nvPicPr>
          <p:blipFill>
            <a:blip r:embed="rId32" cstate="print"/>
            <a:stretch>
              <a:fillRect/>
            </a:stretch>
          </p:blipFill>
          <p:spPr>
            <a:xfrm>
              <a:off x="3758184" y="6286499"/>
              <a:ext cx="361188" cy="182879"/>
            </a:xfrm>
            <a:prstGeom prst="rect">
              <a:avLst/>
            </a:prstGeom>
          </p:spPr>
        </p:pic>
        <p:pic>
          <p:nvPicPr>
            <p:cNvPr id="59" name="object 59"/>
            <p:cNvPicPr/>
            <p:nvPr/>
          </p:nvPicPr>
          <p:blipFill>
            <a:blip r:embed="rId33" cstate="print"/>
            <a:stretch>
              <a:fillRect/>
            </a:stretch>
          </p:blipFill>
          <p:spPr>
            <a:xfrm>
              <a:off x="4622291" y="5747004"/>
              <a:ext cx="79247" cy="111252"/>
            </a:xfrm>
            <a:prstGeom prst="rect">
              <a:avLst/>
            </a:prstGeom>
          </p:spPr>
        </p:pic>
        <p:pic>
          <p:nvPicPr>
            <p:cNvPr id="60" name="object 60"/>
            <p:cNvPicPr/>
            <p:nvPr/>
          </p:nvPicPr>
          <p:blipFill>
            <a:blip r:embed="rId34" cstate="print"/>
            <a:stretch>
              <a:fillRect/>
            </a:stretch>
          </p:blipFill>
          <p:spPr>
            <a:xfrm>
              <a:off x="9389364" y="6025896"/>
              <a:ext cx="216408" cy="45719"/>
            </a:xfrm>
            <a:prstGeom prst="rect">
              <a:avLst/>
            </a:prstGeom>
          </p:spPr>
        </p:pic>
        <p:pic>
          <p:nvPicPr>
            <p:cNvPr id="61" name="object 61"/>
            <p:cNvPicPr/>
            <p:nvPr/>
          </p:nvPicPr>
          <p:blipFill>
            <a:blip r:embed="rId35" cstate="print"/>
            <a:stretch>
              <a:fillRect/>
            </a:stretch>
          </p:blipFill>
          <p:spPr>
            <a:xfrm>
              <a:off x="5257800" y="6681216"/>
              <a:ext cx="216408" cy="35051"/>
            </a:xfrm>
            <a:prstGeom prst="rect">
              <a:avLst/>
            </a:prstGeom>
          </p:spPr>
        </p:pic>
        <p:pic>
          <p:nvPicPr>
            <p:cNvPr id="62" name="object 62"/>
            <p:cNvPicPr/>
            <p:nvPr/>
          </p:nvPicPr>
          <p:blipFill>
            <a:blip r:embed="rId36" cstate="print"/>
            <a:stretch>
              <a:fillRect/>
            </a:stretch>
          </p:blipFill>
          <p:spPr>
            <a:xfrm>
              <a:off x="7772400" y="6012179"/>
              <a:ext cx="146304" cy="42671"/>
            </a:xfrm>
            <a:prstGeom prst="rect">
              <a:avLst/>
            </a:prstGeom>
          </p:spPr>
        </p:pic>
        <p:pic>
          <p:nvPicPr>
            <p:cNvPr id="63" name="object 63"/>
            <p:cNvPicPr/>
            <p:nvPr/>
          </p:nvPicPr>
          <p:blipFill>
            <a:blip r:embed="rId37" cstate="print"/>
            <a:stretch>
              <a:fillRect/>
            </a:stretch>
          </p:blipFill>
          <p:spPr>
            <a:xfrm>
              <a:off x="6737603" y="6004560"/>
              <a:ext cx="175260" cy="53339"/>
            </a:xfrm>
            <a:prstGeom prst="rect">
              <a:avLst/>
            </a:prstGeom>
          </p:spPr>
        </p:pic>
        <p:pic>
          <p:nvPicPr>
            <p:cNvPr id="64" name="object 64"/>
            <p:cNvPicPr/>
            <p:nvPr/>
          </p:nvPicPr>
          <p:blipFill>
            <a:blip r:embed="rId38" cstate="print"/>
            <a:stretch>
              <a:fillRect/>
            </a:stretch>
          </p:blipFill>
          <p:spPr>
            <a:xfrm>
              <a:off x="6097523" y="6146292"/>
              <a:ext cx="204215" cy="41148"/>
            </a:xfrm>
            <a:prstGeom prst="rect">
              <a:avLst/>
            </a:prstGeom>
          </p:spPr>
        </p:pic>
        <p:pic>
          <p:nvPicPr>
            <p:cNvPr id="65" name="object 65"/>
            <p:cNvPicPr/>
            <p:nvPr/>
          </p:nvPicPr>
          <p:blipFill>
            <a:blip r:embed="rId39" cstate="print"/>
            <a:stretch>
              <a:fillRect/>
            </a:stretch>
          </p:blipFill>
          <p:spPr>
            <a:xfrm>
              <a:off x="9511283" y="6547103"/>
              <a:ext cx="68579" cy="67055"/>
            </a:xfrm>
            <a:prstGeom prst="rect">
              <a:avLst/>
            </a:prstGeom>
          </p:spPr>
        </p:pic>
        <p:pic>
          <p:nvPicPr>
            <p:cNvPr id="66" name="object 66"/>
            <p:cNvPicPr/>
            <p:nvPr/>
          </p:nvPicPr>
          <p:blipFill>
            <a:blip r:embed="rId40" cstate="print"/>
            <a:stretch>
              <a:fillRect/>
            </a:stretch>
          </p:blipFill>
          <p:spPr>
            <a:xfrm>
              <a:off x="8994647" y="6560819"/>
              <a:ext cx="70103" cy="67055"/>
            </a:xfrm>
            <a:prstGeom prst="rect">
              <a:avLst/>
            </a:prstGeom>
          </p:spPr>
        </p:pic>
        <p:pic>
          <p:nvPicPr>
            <p:cNvPr id="67" name="object 67"/>
            <p:cNvPicPr/>
            <p:nvPr/>
          </p:nvPicPr>
          <p:blipFill>
            <a:blip r:embed="rId41" cstate="print"/>
            <a:stretch>
              <a:fillRect/>
            </a:stretch>
          </p:blipFill>
          <p:spPr>
            <a:xfrm>
              <a:off x="9133331" y="6208775"/>
              <a:ext cx="68579" cy="67055"/>
            </a:xfrm>
            <a:prstGeom prst="rect">
              <a:avLst/>
            </a:prstGeom>
          </p:spPr>
        </p:pic>
        <p:pic>
          <p:nvPicPr>
            <p:cNvPr id="68" name="object 68"/>
            <p:cNvPicPr/>
            <p:nvPr/>
          </p:nvPicPr>
          <p:blipFill>
            <a:blip r:embed="rId42" cstate="print"/>
            <a:stretch>
              <a:fillRect/>
            </a:stretch>
          </p:blipFill>
          <p:spPr>
            <a:xfrm>
              <a:off x="8478011" y="6615683"/>
              <a:ext cx="36575" cy="35051"/>
            </a:xfrm>
            <a:prstGeom prst="rect">
              <a:avLst/>
            </a:prstGeom>
          </p:spPr>
        </p:pic>
        <p:pic>
          <p:nvPicPr>
            <p:cNvPr id="69" name="object 69"/>
            <p:cNvPicPr/>
            <p:nvPr/>
          </p:nvPicPr>
          <p:blipFill>
            <a:blip r:embed="rId43" cstate="print"/>
            <a:stretch>
              <a:fillRect/>
            </a:stretch>
          </p:blipFill>
          <p:spPr>
            <a:xfrm>
              <a:off x="7367015" y="6547103"/>
              <a:ext cx="114299" cy="112775"/>
            </a:xfrm>
            <a:prstGeom prst="rect">
              <a:avLst/>
            </a:prstGeom>
          </p:spPr>
        </p:pic>
        <p:pic>
          <p:nvPicPr>
            <p:cNvPr id="70" name="object 70"/>
            <p:cNvPicPr/>
            <p:nvPr/>
          </p:nvPicPr>
          <p:blipFill>
            <a:blip r:embed="rId44" cstate="print"/>
            <a:stretch>
              <a:fillRect/>
            </a:stretch>
          </p:blipFill>
          <p:spPr>
            <a:xfrm>
              <a:off x="8168639" y="6585203"/>
              <a:ext cx="35051" cy="35051"/>
            </a:xfrm>
            <a:prstGeom prst="rect">
              <a:avLst/>
            </a:prstGeom>
          </p:spPr>
        </p:pic>
        <p:pic>
          <p:nvPicPr>
            <p:cNvPr id="71" name="object 71"/>
            <p:cNvPicPr/>
            <p:nvPr/>
          </p:nvPicPr>
          <p:blipFill>
            <a:blip r:embed="rId45" cstate="print"/>
            <a:stretch>
              <a:fillRect/>
            </a:stretch>
          </p:blipFill>
          <p:spPr>
            <a:xfrm>
              <a:off x="7126223" y="6676643"/>
              <a:ext cx="68579" cy="39623"/>
            </a:xfrm>
            <a:prstGeom prst="rect">
              <a:avLst/>
            </a:prstGeom>
          </p:spPr>
        </p:pic>
        <p:pic>
          <p:nvPicPr>
            <p:cNvPr id="72" name="object 72"/>
            <p:cNvPicPr/>
            <p:nvPr/>
          </p:nvPicPr>
          <p:blipFill>
            <a:blip r:embed="rId46" cstate="print"/>
            <a:stretch>
              <a:fillRect/>
            </a:stretch>
          </p:blipFill>
          <p:spPr>
            <a:xfrm>
              <a:off x="4732019" y="6112763"/>
              <a:ext cx="114299" cy="111251"/>
            </a:xfrm>
            <a:prstGeom prst="rect">
              <a:avLst/>
            </a:prstGeom>
          </p:spPr>
        </p:pic>
        <p:pic>
          <p:nvPicPr>
            <p:cNvPr id="73" name="object 73"/>
            <p:cNvPicPr/>
            <p:nvPr/>
          </p:nvPicPr>
          <p:blipFill>
            <a:blip r:embed="rId47" cstate="print"/>
            <a:stretch>
              <a:fillRect/>
            </a:stretch>
          </p:blipFill>
          <p:spPr>
            <a:xfrm>
              <a:off x="4549139" y="6198108"/>
              <a:ext cx="68579" cy="68579"/>
            </a:xfrm>
            <a:prstGeom prst="rect">
              <a:avLst/>
            </a:prstGeom>
          </p:spPr>
        </p:pic>
        <p:sp>
          <p:nvSpPr>
            <p:cNvPr id="74" name="object 74"/>
            <p:cNvSpPr/>
            <p:nvPr/>
          </p:nvSpPr>
          <p:spPr>
            <a:xfrm>
              <a:off x="5992367" y="5344519"/>
              <a:ext cx="2446655" cy="709295"/>
            </a:xfrm>
            <a:custGeom>
              <a:avLst/>
              <a:gdLst/>
              <a:ahLst/>
              <a:cxnLst/>
              <a:rect l="l" t="t" r="r" b="b"/>
              <a:pathLst>
                <a:path w="2446654" h="709295">
                  <a:moveTo>
                    <a:pt x="2446186" y="358812"/>
                  </a:moveTo>
                  <a:lnTo>
                    <a:pt x="2437066" y="311806"/>
                  </a:lnTo>
                  <a:lnTo>
                    <a:pt x="2416802" y="259085"/>
                  </a:lnTo>
                  <a:lnTo>
                    <a:pt x="2388107" y="199792"/>
                  </a:lnTo>
                  <a:lnTo>
                    <a:pt x="2365530" y="168736"/>
                  </a:lnTo>
                  <a:lnTo>
                    <a:pt x="2330479" y="140127"/>
                  </a:lnTo>
                  <a:lnTo>
                    <a:pt x="2283839" y="114017"/>
                  </a:lnTo>
                  <a:lnTo>
                    <a:pt x="2226495" y="90458"/>
                  </a:lnTo>
                  <a:lnTo>
                    <a:pt x="2159334" y="69501"/>
                  </a:lnTo>
                  <a:lnTo>
                    <a:pt x="2122348" y="60015"/>
                  </a:lnTo>
                  <a:lnTo>
                    <a:pt x="2083240" y="51198"/>
                  </a:lnTo>
                  <a:lnTo>
                    <a:pt x="2042120" y="43058"/>
                  </a:lnTo>
                  <a:lnTo>
                    <a:pt x="1999100" y="35601"/>
                  </a:lnTo>
                  <a:lnTo>
                    <a:pt x="1954288" y="28832"/>
                  </a:lnTo>
                  <a:lnTo>
                    <a:pt x="1907797" y="22760"/>
                  </a:lnTo>
                  <a:lnTo>
                    <a:pt x="1859737" y="17390"/>
                  </a:lnTo>
                  <a:lnTo>
                    <a:pt x="1810219" y="12728"/>
                  </a:lnTo>
                  <a:lnTo>
                    <a:pt x="1759353" y="8781"/>
                  </a:lnTo>
                  <a:lnTo>
                    <a:pt x="1707250" y="5556"/>
                  </a:lnTo>
                  <a:lnTo>
                    <a:pt x="1654021" y="3059"/>
                  </a:lnTo>
                  <a:lnTo>
                    <a:pt x="1599776" y="1296"/>
                  </a:lnTo>
                  <a:lnTo>
                    <a:pt x="1544626" y="274"/>
                  </a:lnTo>
                  <a:lnTo>
                    <a:pt x="1488682" y="0"/>
                  </a:lnTo>
                  <a:lnTo>
                    <a:pt x="1432054" y="479"/>
                  </a:lnTo>
                  <a:lnTo>
                    <a:pt x="1374853" y="1718"/>
                  </a:lnTo>
                  <a:lnTo>
                    <a:pt x="1317190" y="3724"/>
                  </a:lnTo>
                  <a:lnTo>
                    <a:pt x="1259176" y="6503"/>
                  </a:lnTo>
                  <a:lnTo>
                    <a:pt x="1200920" y="10061"/>
                  </a:lnTo>
                  <a:lnTo>
                    <a:pt x="1142535" y="14406"/>
                  </a:lnTo>
                  <a:lnTo>
                    <a:pt x="1084129" y="19543"/>
                  </a:lnTo>
                  <a:lnTo>
                    <a:pt x="1025815" y="25479"/>
                  </a:lnTo>
                  <a:lnTo>
                    <a:pt x="967703" y="32220"/>
                  </a:lnTo>
                  <a:lnTo>
                    <a:pt x="909903" y="39773"/>
                  </a:lnTo>
                  <a:lnTo>
                    <a:pt x="852527" y="48144"/>
                  </a:lnTo>
                  <a:lnTo>
                    <a:pt x="795684" y="57340"/>
                  </a:lnTo>
                  <a:lnTo>
                    <a:pt x="739486" y="67367"/>
                  </a:lnTo>
                  <a:lnTo>
                    <a:pt x="684043" y="78232"/>
                  </a:lnTo>
                  <a:lnTo>
                    <a:pt x="629466" y="89940"/>
                  </a:lnTo>
                  <a:lnTo>
                    <a:pt x="575866" y="102499"/>
                  </a:lnTo>
                  <a:lnTo>
                    <a:pt x="523353" y="115915"/>
                  </a:lnTo>
                  <a:lnTo>
                    <a:pt x="472037" y="130195"/>
                  </a:lnTo>
                  <a:lnTo>
                    <a:pt x="422031" y="145344"/>
                  </a:lnTo>
                  <a:lnTo>
                    <a:pt x="373444" y="161370"/>
                  </a:lnTo>
                  <a:lnTo>
                    <a:pt x="326386" y="178278"/>
                  </a:lnTo>
                  <a:lnTo>
                    <a:pt x="280969" y="196075"/>
                  </a:lnTo>
                  <a:lnTo>
                    <a:pt x="237304" y="214768"/>
                  </a:lnTo>
                  <a:lnTo>
                    <a:pt x="195501" y="234364"/>
                  </a:lnTo>
                  <a:lnTo>
                    <a:pt x="155670" y="254867"/>
                  </a:lnTo>
                  <a:lnTo>
                    <a:pt x="117923" y="276286"/>
                  </a:lnTo>
                  <a:lnTo>
                    <a:pt x="82369" y="298626"/>
                  </a:lnTo>
                  <a:lnTo>
                    <a:pt x="49121" y="321894"/>
                  </a:lnTo>
                  <a:lnTo>
                    <a:pt x="18287" y="346096"/>
                  </a:lnTo>
                  <a:lnTo>
                    <a:pt x="13715" y="352192"/>
                  </a:lnTo>
                  <a:lnTo>
                    <a:pt x="6095" y="356764"/>
                  </a:lnTo>
                  <a:lnTo>
                    <a:pt x="0" y="361336"/>
                  </a:lnTo>
                  <a:lnTo>
                    <a:pt x="600" y="374625"/>
                  </a:lnTo>
                  <a:lnTo>
                    <a:pt x="5182" y="388707"/>
                  </a:lnTo>
                  <a:lnTo>
                    <a:pt x="41636" y="434728"/>
                  </a:lnTo>
                  <a:lnTo>
                    <a:pt x="83685" y="467562"/>
                  </a:lnTo>
                  <a:lnTo>
                    <a:pt x="138831" y="501194"/>
                  </a:lnTo>
                  <a:lnTo>
                    <a:pt x="206133" y="534831"/>
                  </a:lnTo>
                  <a:lnTo>
                    <a:pt x="244048" y="551404"/>
                  </a:lnTo>
                  <a:lnTo>
                    <a:pt x="284648" y="567682"/>
                  </a:lnTo>
                  <a:lnTo>
                    <a:pt x="327817" y="583564"/>
                  </a:lnTo>
                  <a:lnTo>
                    <a:pt x="373435" y="598953"/>
                  </a:lnTo>
                  <a:lnTo>
                    <a:pt x="421385" y="613749"/>
                  </a:lnTo>
                  <a:lnTo>
                    <a:pt x="471551" y="627852"/>
                  </a:lnTo>
                  <a:lnTo>
                    <a:pt x="523813" y="641165"/>
                  </a:lnTo>
                  <a:lnTo>
                    <a:pt x="578054" y="653587"/>
                  </a:lnTo>
                  <a:lnTo>
                    <a:pt x="634156" y="665020"/>
                  </a:lnTo>
                  <a:lnTo>
                    <a:pt x="692002" y="675365"/>
                  </a:lnTo>
                  <a:lnTo>
                    <a:pt x="751474" y="684522"/>
                  </a:lnTo>
                  <a:lnTo>
                    <a:pt x="812453" y="692393"/>
                  </a:lnTo>
                  <a:lnTo>
                    <a:pt x="874823" y="698878"/>
                  </a:lnTo>
                  <a:lnTo>
                    <a:pt x="938465" y="703879"/>
                  </a:lnTo>
                  <a:lnTo>
                    <a:pt x="1003263" y="707296"/>
                  </a:lnTo>
                  <a:lnTo>
                    <a:pt x="1069097" y="709031"/>
                  </a:lnTo>
                  <a:lnTo>
                    <a:pt x="1135850" y="708984"/>
                  </a:lnTo>
                  <a:lnTo>
                    <a:pt x="1203404" y="707056"/>
                  </a:lnTo>
                  <a:lnTo>
                    <a:pt x="1271643" y="703148"/>
                  </a:lnTo>
                  <a:lnTo>
                    <a:pt x="1340447" y="697161"/>
                  </a:lnTo>
                  <a:lnTo>
                    <a:pt x="1409699" y="688996"/>
                  </a:lnTo>
                  <a:lnTo>
                    <a:pt x="1501754" y="676473"/>
                  </a:lnTo>
                  <a:lnTo>
                    <a:pt x="1588750" y="664312"/>
                  </a:lnTo>
                  <a:lnTo>
                    <a:pt x="1670797" y="652463"/>
                  </a:lnTo>
                  <a:lnTo>
                    <a:pt x="1748005" y="640873"/>
                  </a:lnTo>
                  <a:lnTo>
                    <a:pt x="1820484" y="629491"/>
                  </a:lnTo>
                  <a:lnTo>
                    <a:pt x="1888342" y="618264"/>
                  </a:lnTo>
                  <a:lnTo>
                    <a:pt x="1951691" y="607141"/>
                  </a:lnTo>
                  <a:lnTo>
                    <a:pt x="2010640" y="596070"/>
                  </a:lnTo>
                  <a:lnTo>
                    <a:pt x="2065298" y="584998"/>
                  </a:lnTo>
                  <a:lnTo>
                    <a:pt x="2115775" y="573875"/>
                  </a:lnTo>
                  <a:lnTo>
                    <a:pt x="2162181" y="562648"/>
                  </a:lnTo>
                  <a:lnTo>
                    <a:pt x="2204625" y="551266"/>
                  </a:lnTo>
                  <a:lnTo>
                    <a:pt x="2243218" y="539676"/>
                  </a:lnTo>
                  <a:lnTo>
                    <a:pt x="2309288" y="515666"/>
                  </a:lnTo>
                  <a:lnTo>
                    <a:pt x="2361269" y="490205"/>
                  </a:lnTo>
                  <a:lnTo>
                    <a:pt x="2400037" y="462877"/>
                  </a:lnTo>
                  <a:lnTo>
                    <a:pt x="2426470" y="433267"/>
                  </a:lnTo>
                  <a:lnTo>
                    <a:pt x="2441447" y="400960"/>
                  </a:lnTo>
                  <a:lnTo>
                    <a:pt x="2446186" y="358812"/>
                  </a:lnTo>
                  <a:close/>
                </a:path>
              </a:pathLst>
            </a:custGeom>
            <a:solidFill>
              <a:srgbClr val="FF9D28"/>
            </a:solidFill>
          </p:spPr>
          <p:txBody>
            <a:bodyPr wrap="square" lIns="0" tIns="0" rIns="0" bIns="0" rtlCol="0"/>
            <a:lstStyle/>
            <a:p>
              <a:endParaRPr/>
            </a:p>
          </p:txBody>
        </p:sp>
        <p:sp>
          <p:nvSpPr>
            <p:cNvPr id="75" name="object 75"/>
            <p:cNvSpPr/>
            <p:nvPr/>
          </p:nvSpPr>
          <p:spPr>
            <a:xfrm>
              <a:off x="5992367" y="5690615"/>
              <a:ext cx="2441575" cy="363220"/>
            </a:xfrm>
            <a:custGeom>
              <a:avLst/>
              <a:gdLst/>
              <a:ahLst/>
              <a:cxnLst/>
              <a:rect l="l" t="t" r="r" b="b"/>
              <a:pathLst>
                <a:path w="2441575" h="363220">
                  <a:moveTo>
                    <a:pt x="2441447" y="54863"/>
                  </a:moveTo>
                  <a:lnTo>
                    <a:pt x="2412110" y="88963"/>
                  </a:lnTo>
                  <a:lnTo>
                    <a:pt x="2375915" y="112775"/>
                  </a:lnTo>
                  <a:lnTo>
                    <a:pt x="2338039" y="132787"/>
                  </a:lnTo>
                  <a:lnTo>
                    <a:pt x="2300969" y="150441"/>
                  </a:lnTo>
                  <a:lnTo>
                    <a:pt x="2252785" y="170674"/>
                  </a:lnTo>
                  <a:lnTo>
                    <a:pt x="2192062" y="192741"/>
                  </a:lnTo>
                  <a:lnTo>
                    <a:pt x="2117377" y="215895"/>
                  </a:lnTo>
                  <a:lnTo>
                    <a:pt x="2074354" y="227647"/>
                  </a:lnTo>
                  <a:lnTo>
                    <a:pt x="2027307" y="239391"/>
                  </a:lnTo>
                  <a:lnTo>
                    <a:pt x="1976057" y="251034"/>
                  </a:lnTo>
                  <a:lnTo>
                    <a:pt x="1920427" y="262482"/>
                  </a:lnTo>
                  <a:lnTo>
                    <a:pt x="1860239" y="273642"/>
                  </a:lnTo>
                  <a:lnTo>
                    <a:pt x="1795315" y="284422"/>
                  </a:lnTo>
                  <a:lnTo>
                    <a:pt x="1725477" y="294727"/>
                  </a:lnTo>
                  <a:lnTo>
                    <a:pt x="1650547" y="304464"/>
                  </a:lnTo>
                  <a:lnTo>
                    <a:pt x="1570347" y="313541"/>
                  </a:lnTo>
                  <a:lnTo>
                    <a:pt x="1484700" y="321864"/>
                  </a:lnTo>
                  <a:lnTo>
                    <a:pt x="1393427" y="329340"/>
                  </a:lnTo>
                  <a:lnTo>
                    <a:pt x="1296350" y="335874"/>
                  </a:lnTo>
                  <a:lnTo>
                    <a:pt x="1193291" y="341375"/>
                  </a:lnTo>
                  <a:lnTo>
                    <a:pt x="1121976" y="343190"/>
                  </a:lnTo>
                  <a:lnTo>
                    <a:pt x="1051289" y="342419"/>
                  </a:lnTo>
                  <a:lnTo>
                    <a:pt x="981414" y="339236"/>
                  </a:lnTo>
                  <a:lnTo>
                    <a:pt x="912533" y="333814"/>
                  </a:lnTo>
                  <a:lnTo>
                    <a:pt x="844829" y="326329"/>
                  </a:lnTo>
                  <a:lnTo>
                    <a:pt x="778484" y="316953"/>
                  </a:lnTo>
                  <a:lnTo>
                    <a:pt x="713681" y="305860"/>
                  </a:lnTo>
                  <a:lnTo>
                    <a:pt x="650603" y="293223"/>
                  </a:lnTo>
                  <a:lnTo>
                    <a:pt x="589432" y="279218"/>
                  </a:lnTo>
                  <a:lnTo>
                    <a:pt x="530351" y="264017"/>
                  </a:lnTo>
                  <a:lnTo>
                    <a:pt x="473543" y="247794"/>
                  </a:lnTo>
                  <a:lnTo>
                    <a:pt x="419190" y="230724"/>
                  </a:lnTo>
                  <a:lnTo>
                    <a:pt x="367474" y="212978"/>
                  </a:lnTo>
                  <a:lnTo>
                    <a:pt x="318579" y="194733"/>
                  </a:lnTo>
                  <a:lnTo>
                    <a:pt x="272686" y="176161"/>
                  </a:lnTo>
                  <a:lnTo>
                    <a:pt x="229979" y="157436"/>
                  </a:lnTo>
                  <a:lnTo>
                    <a:pt x="190640" y="138731"/>
                  </a:lnTo>
                  <a:lnTo>
                    <a:pt x="154852" y="120221"/>
                  </a:lnTo>
                  <a:lnTo>
                    <a:pt x="94659" y="84481"/>
                  </a:lnTo>
                  <a:lnTo>
                    <a:pt x="50860" y="51603"/>
                  </a:lnTo>
                  <a:lnTo>
                    <a:pt x="24916" y="22980"/>
                  </a:lnTo>
                  <a:lnTo>
                    <a:pt x="18287" y="0"/>
                  </a:lnTo>
                  <a:lnTo>
                    <a:pt x="13715" y="6095"/>
                  </a:lnTo>
                  <a:lnTo>
                    <a:pt x="6095" y="10667"/>
                  </a:lnTo>
                  <a:lnTo>
                    <a:pt x="0" y="15239"/>
                  </a:lnTo>
                  <a:lnTo>
                    <a:pt x="600" y="28528"/>
                  </a:lnTo>
                  <a:lnTo>
                    <a:pt x="25818" y="72762"/>
                  </a:lnTo>
                  <a:lnTo>
                    <a:pt x="60965" y="104899"/>
                  </a:lnTo>
                  <a:lnTo>
                    <a:pt x="109680" y="138231"/>
                  </a:lnTo>
                  <a:lnTo>
                    <a:pt x="171022" y="171965"/>
                  </a:lnTo>
                  <a:lnTo>
                    <a:pt x="206133" y="188735"/>
                  </a:lnTo>
                  <a:lnTo>
                    <a:pt x="244048" y="205308"/>
                  </a:lnTo>
                  <a:lnTo>
                    <a:pt x="284648" y="221585"/>
                  </a:lnTo>
                  <a:lnTo>
                    <a:pt x="327817" y="237468"/>
                  </a:lnTo>
                  <a:lnTo>
                    <a:pt x="373435" y="252856"/>
                  </a:lnTo>
                  <a:lnTo>
                    <a:pt x="421385" y="267652"/>
                  </a:lnTo>
                  <a:lnTo>
                    <a:pt x="471551" y="281756"/>
                  </a:lnTo>
                  <a:lnTo>
                    <a:pt x="523813" y="295068"/>
                  </a:lnTo>
                  <a:lnTo>
                    <a:pt x="578054" y="307490"/>
                  </a:lnTo>
                  <a:lnTo>
                    <a:pt x="634156" y="318923"/>
                  </a:lnTo>
                  <a:lnTo>
                    <a:pt x="692002" y="329268"/>
                  </a:lnTo>
                  <a:lnTo>
                    <a:pt x="751474" y="338425"/>
                  </a:lnTo>
                  <a:lnTo>
                    <a:pt x="812453" y="346296"/>
                  </a:lnTo>
                  <a:lnTo>
                    <a:pt x="874823" y="352782"/>
                  </a:lnTo>
                  <a:lnTo>
                    <a:pt x="938465" y="357783"/>
                  </a:lnTo>
                  <a:lnTo>
                    <a:pt x="1003263" y="361200"/>
                  </a:lnTo>
                  <a:lnTo>
                    <a:pt x="1069097" y="362934"/>
                  </a:lnTo>
                  <a:lnTo>
                    <a:pt x="1135850" y="362887"/>
                  </a:lnTo>
                  <a:lnTo>
                    <a:pt x="1203404" y="360959"/>
                  </a:lnTo>
                  <a:lnTo>
                    <a:pt x="1271643" y="357051"/>
                  </a:lnTo>
                  <a:lnTo>
                    <a:pt x="1340447" y="351064"/>
                  </a:lnTo>
                  <a:lnTo>
                    <a:pt x="1409699" y="342899"/>
                  </a:lnTo>
                  <a:lnTo>
                    <a:pt x="1501754" y="330376"/>
                  </a:lnTo>
                  <a:lnTo>
                    <a:pt x="1588750" y="318216"/>
                  </a:lnTo>
                  <a:lnTo>
                    <a:pt x="1670797" y="306367"/>
                  </a:lnTo>
                  <a:lnTo>
                    <a:pt x="1748005" y="294777"/>
                  </a:lnTo>
                  <a:lnTo>
                    <a:pt x="1820484" y="283394"/>
                  </a:lnTo>
                  <a:lnTo>
                    <a:pt x="1888342" y="272167"/>
                  </a:lnTo>
                  <a:lnTo>
                    <a:pt x="1951691" y="261044"/>
                  </a:lnTo>
                  <a:lnTo>
                    <a:pt x="2010640" y="249973"/>
                  </a:lnTo>
                  <a:lnTo>
                    <a:pt x="2065298" y="238902"/>
                  </a:lnTo>
                  <a:lnTo>
                    <a:pt x="2115775" y="227778"/>
                  </a:lnTo>
                  <a:lnTo>
                    <a:pt x="2162181" y="216552"/>
                  </a:lnTo>
                  <a:lnTo>
                    <a:pt x="2204625" y="205169"/>
                  </a:lnTo>
                  <a:lnTo>
                    <a:pt x="2243218" y="193579"/>
                  </a:lnTo>
                  <a:lnTo>
                    <a:pt x="2309288" y="169570"/>
                  </a:lnTo>
                  <a:lnTo>
                    <a:pt x="2361269" y="144108"/>
                  </a:lnTo>
                  <a:lnTo>
                    <a:pt x="2400037" y="116780"/>
                  </a:lnTo>
                  <a:lnTo>
                    <a:pt x="2426470" y="87170"/>
                  </a:lnTo>
                  <a:lnTo>
                    <a:pt x="2435336" y="71380"/>
                  </a:lnTo>
                  <a:lnTo>
                    <a:pt x="2441447" y="54863"/>
                  </a:lnTo>
                  <a:close/>
                </a:path>
              </a:pathLst>
            </a:custGeom>
            <a:solidFill>
              <a:srgbClr val="FFAA3F"/>
            </a:solidFill>
          </p:spPr>
          <p:txBody>
            <a:bodyPr wrap="square" lIns="0" tIns="0" rIns="0" bIns="0" rtlCol="0"/>
            <a:lstStyle/>
            <a:p>
              <a:endParaRPr/>
            </a:p>
          </p:txBody>
        </p:sp>
        <p:pic>
          <p:nvPicPr>
            <p:cNvPr id="76" name="object 76"/>
            <p:cNvPicPr/>
            <p:nvPr/>
          </p:nvPicPr>
          <p:blipFill>
            <a:blip r:embed="rId48" cstate="print"/>
            <a:stretch>
              <a:fillRect/>
            </a:stretch>
          </p:blipFill>
          <p:spPr>
            <a:xfrm>
              <a:off x="6051804" y="5414772"/>
              <a:ext cx="2386583" cy="539495"/>
            </a:xfrm>
            <a:prstGeom prst="rect">
              <a:avLst/>
            </a:prstGeom>
          </p:spPr>
        </p:pic>
        <p:sp>
          <p:nvSpPr>
            <p:cNvPr id="77" name="object 77"/>
            <p:cNvSpPr/>
            <p:nvPr/>
          </p:nvSpPr>
          <p:spPr>
            <a:xfrm>
              <a:off x="5976889" y="4865673"/>
              <a:ext cx="2784475" cy="973455"/>
            </a:xfrm>
            <a:custGeom>
              <a:avLst/>
              <a:gdLst/>
              <a:ahLst/>
              <a:cxnLst/>
              <a:rect l="l" t="t" r="r" b="b"/>
              <a:pathLst>
                <a:path w="2784475" h="973454">
                  <a:moveTo>
                    <a:pt x="2784079" y="423679"/>
                  </a:moveTo>
                  <a:lnTo>
                    <a:pt x="2763382" y="369664"/>
                  </a:lnTo>
                  <a:lnTo>
                    <a:pt x="2707943" y="328255"/>
                  </a:lnTo>
                  <a:lnTo>
                    <a:pt x="2649510" y="292191"/>
                  </a:lnTo>
                  <a:lnTo>
                    <a:pt x="2587445" y="256727"/>
                  </a:lnTo>
                  <a:lnTo>
                    <a:pt x="2521685" y="222197"/>
                  </a:lnTo>
                  <a:lnTo>
                    <a:pt x="2487399" y="205388"/>
                  </a:lnTo>
                  <a:lnTo>
                    <a:pt x="2452165" y="188938"/>
                  </a:lnTo>
                  <a:lnTo>
                    <a:pt x="2415976" y="172890"/>
                  </a:lnTo>
                  <a:lnTo>
                    <a:pt x="2378822" y="157284"/>
                  </a:lnTo>
                  <a:lnTo>
                    <a:pt x="2340697" y="142164"/>
                  </a:lnTo>
                  <a:lnTo>
                    <a:pt x="2301591" y="127572"/>
                  </a:lnTo>
                  <a:lnTo>
                    <a:pt x="2261498" y="113548"/>
                  </a:lnTo>
                  <a:lnTo>
                    <a:pt x="2220409" y="100135"/>
                  </a:lnTo>
                  <a:lnTo>
                    <a:pt x="2178316" y="87376"/>
                  </a:lnTo>
                  <a:lnTo>
                    <a:pt x="2135211" y="75311"/>
                  </a:lnTo>
                  <a:lnTo>
                    <a:pt x="2091085" y="63983"/>
                  </a:lnTo>
                  <a:lnTo>
                    <a:pt x="2045932" y="53434"/>
                  </a:lnTo>
                  <a:lnTo>
                    <a:pt x="1999743" y="43706"/>
                  </a:lnTo>
                  <a:lnTo>
                    <a:pt x="1952510" y="34840"/>
                  </a:lnTo>
                  <a:lnTo>
                    <a:pt x="1904224" y="26879"/>
                  </a:lnTo>
                  <a:lnTo>
                    <a:pt x="1854879" y="19864"/>
                  </a:lnTo>
                  <a:lnTo>
                    <a:pt x="1804465" y="13838"/>
                  </a:lnTo>
                  <a:lnTo>
                    <a:pt x="1752975" y="8842"/>
                  </a:lnTo>
                  <a:lnTo>
                    <a:pt x="1700402" y="4918"/>
                  </a:lnTo>
                  <a:lnTo>
                    <a:pt x="1646736" y="2108"/>
                  </a:lnTo>
                  <a:lnTo>
                    <a:pt x="1591970" y="455"/>
                  </a:lnTo>
                  <a:lnTo>
                    <a:pt x="1536095" y="0"/>
                  </a:lnTo>
                  <a:lnTo>
                    <a:pt x="1479105" y="784"/>
                  </a:lnTo>
                  <a:lnTo>
                    <a:pt x="1420990" y="2851"/>
                  </a:lnTo>
                  <a:lnTo>
                    <a:pt x="1361743" y="6241"/>
                  </a:lnTo>
                  <a:lnTo>
                    <a:pt x="1301356" y="10997"/>
                  </a:lnTo>
                  <a:lnTo>
                    <a:pt x="1239820" y="17161"/>
                  </a:lnTo>
                  <a:lnTo>
                    <a:pt x="1177129" y="24774"/>
                  </a:lnTo>
                  <a:lnTo>
                    <a:pt x="1113273" y="33879"/>
                  </a:lnTo>
                  <a:lnTo>
                    <a:pt x="1048244" y="44518"/>
                  </a:lnTo>
                  <a:lnTo>
                    <a:pt x="982036" y="56732"/>
                  </a:lnTo>
                  <a:lnTo>
                    <a:pt x="914639" y="70563"/>
                  </a:lnTo>
                  <a:lnTo>
                    <a:pt x="837491" y="88422"/>
                  </a:lnTo>
                  <a:lnTo>
                    <a:pt x="763505" y="107722"/>
                  </a:lnTo>
                  <a:lnTo>
                    <a:pt x="692716" y="128328"/>
                  </a:lnTo>
                  <a:lnTo>
                    <a:pt x="625157" y="150109"/>
                  </a:lnTo>
                  <a:lnTo>
                    <a:pt x="560862" y="172930"/>
                  </a:lnTo>
                  <a:lnTo>
                    <a:pt x="499865" y="196659"/>
                  </a:lnTo>
                  <a:lnTo>
                    <a:pt x="442199" y="221163"/>
                  </a:lnTo>
                  <a:lnTo>
                    <a:pt x="387898" y="246309"/>
                  </a:lnTo>
                  <a:lnTo>
                    <a:pt x="336997" y="271964"/>
                  </a:lnTo>
                  <a:lnTo>
                    <a:pt x="289529" y="297994"/>
                  </a:lnTo>
                  <a:lnTo>
                    <a:pt x="245528" y="324267"/>
                  </a:lnTo>
                  <a:lnTo>
                    <a:pt x="205027" y="350650"/>
                  </a:lnTo>
                  <a:lnTo>
                    <a:pt x="168061" y="377010"/>
                  </a:lnTo>
                  <a:lnTo>
                    <a:pt x="134664" y="403213"/>
                  </a:lnTo>
                  <a:lnTo>
                    <a:pt x="104868" y="429127"/>
                  </a:lnTo>
                  <a:lnTo>
                    <a:pt x="56219" y="479554"/>
                  </a:lnTo>
                  <a:lnTo>
                    <a:pt x="22383" y="527228"/>
                  </a:lnTo>
                  <a:lnTo>
                    <a:pt x="3633" y="571085"/>
                  </a:lnTo>
                  <a:lnTo>
                    <a:pt x="0" y="591248"/>
                  </a:lnTo>
                  <a:lnTo>
                    <a:pt x="238" y="610059"/>
                  </a:lnTo>
                  <a:lnTo>
                    <a:pt x="238" y="611583"/>
                  </a:lnTo>
                  <a:lnTo>
                    <a:pt x="1762" y="611583"/>
                  </a:lnTo>
                  <a:lnTo>
                    <a:pt x="1762" y="616155"/>
                  </a:lnTo>
                  <a:lnTo>
                    <a:pt x="4810" y="628347"/>
                  </a:lnTo>
                  <a:lnTo>
                    <a:pt x="28161" y="670348"/>
                  </a:lnTo>
                  <a:lnTo>
                    <a:pt x="57600" y="706988"/>
                  </a:lnTo>
                  <a:lnTo>
                    <a:pt x="97605" y="743738"/>
                  </a:lnTo>
                  <a:lnTo>
                    <a:pt x="149605" y="779973"/>
                  </a:lnTo>
                  <a:lnTo>
                    <a:pt x="215030" y="815067"/>
                  </a:lnTo>
                  <a:lnTo>
                    <a:pt x="253222" y="831991"/>
                  </a:lnTo>
                  <a:lnTo>
                    <a:pt x="295307" y="848396"/>
                  </a:lnTo>
                  <a:lnTo>
                    <a:pt x="341462" y="864203"/>
                  </a:lnTo>
                  <a:lnTo>
                    <a:pt x="391866" y="879334"/>
                  </a:lnTo>
                  <a:lnTo>
                    <a:pt x="446698" y="893711"/>
                  </a:lnTo>
                  <a:lnTo>
                    <a:pt x="506137" y="907256"/>
                  </a:lnTo>
                  <a:lnTo>
                    <a:pt x="570360" y="919891"/>
                  </a:lnTo>
                  <a:lnTo>
                    <a:pt x="639547" y="931537"/>
                  </a:lnTo>
                  <a:lnTo>
                    <a:pt x="713876" y="942117"/>
                  </a:lnTo>
                  <a:lnTo>
                    <a:pt x="793526" y="951552"/>
                  </a:lnTo>
                  <a:lnTo>
                    <a:pt x="878675" y="959764"/>
                  </a:lnTo>
                  <a:lnTo>
                    <a:pt x="969503" y="966675"/>
                  </a:lnTo>
                  <a:lnTo>
                    <a:pt x="1024242" y="969875"/>
                  </a:lnTo>
                  <a:lnTo>
                    <a:pt x="1079228" y="971965"/>
                  </a:lnTo>
                  <a:lnTo>
                    <a:pt x="1134401" y="972972"/>
                  </a:lnTo>
                  <a:lnTo>
                    <a:pt x="1189698" y="972926"/>
                  </a:lnTo>
                  <a:lnTo>
                    <a:pt x="1239820" y="971955"/>
                  </a:lnTo>
                  <a:lnTo>
                    <a:pt x="1300423" y="969785"/>
                  </a:lnTo>
                  <a:lnTo>
                    <a:pt x="1355728" y="966747"/>
                  </a:lnTo>
                  <a:lnTo>
                    <a:pt x="1410913" y="962769"/>
                  </a:lnTo>
                  <a:lnTo>
                    <a:pt x="1465918" y="957879"/>
                  </a:lnTo>
                  <a:lnTo>
                    <a:pt x="1520680" y="952105"/>
                  </a:lnTo>
                  <a:lnTo>
                    <a:pt x="1575139" y="945476"/>
                  </a:lnTo>
                  <a:lnTo>
                    <a:pt x="1629233" y="938020"/>
                  </a:lnTo>
                  <a:lnTo>
                    <a:pt x="1682901" y="929766"/>
                  </a:lnTo>
                  <a:lnTo>
                    <a:pt x="1736083" y="920741"/>
                  </a:lnTo>
                  <a:lnTo>
                    <a:pt x="1788716" y="910975"/>
                  </a:lnTo>
                  <a:lnTo>
                    <a:pt x="1840740" y="900496"/>
                  </a:lnTo>
                  <a:lnTo>
                    <a:pt x="1892094" y="889332"/>
                  </a:lnTo>
                  <a:lnTo>
                    <a:pt x="1942716" y="877511"/>
                  </a:lnTo>
                  <a:lnTo>
                    <a:pt x="1992545" y="865062"/>
                  </a:lnTo>
                  <a:lnTo>
                    <a:pt x="2041520" y="852013"/>
                  </a:lnTo>
                  <a:lnTo>
                    <a:pt x="2089580" y="838393"/>
                  </a:lnTo>
                  <a:lnTo>
                    <a:pt x="2136663" y="824230"/>
                  </a:lnTo>
                  <a:lnTo>
                    <a:pt x="2182709" y="809553"/>
                  </a:lnTo>
                  <a:lnTo>
                    <a:pt x="2227656" y="794389"/>
                  </a:lnTo>
                  <a:lnTo>
                    <a:pt x="2271443" y="778767"/>
                  </a:lnTo>
                  <a:lnTo>
                    <a:pt x="2314009" y="762716"/>
                  </a:lnTo>
                  <a:lnTo>
                    <a:pt x="2355292" y="746263"/>
                  </a:lnTo>
                  <a:lnTo>
                    <a:pt x="2395232" y="729438"/>
                  </a:lnTo>
                  <a:lnTo>
                    <a:pt x="2433767" y="712269"/>
                  </a:lnTo>
                  <a:lnTo>
                    <a:pt x="2470836" y="694784"/>
                  </a:lnTo>
                  <a:lnTo>
                    <a:pt x="2506379" y="677011"/>
                  </a:lnTo>
                  <a:lnTo>
                    <a:pt x="2540332" y="658979"/>
                  </a:lnTo>
                  <a:lnTo>
                    <a:pt x="2603231" y="622251"/>
                  </a:lnTo>
                  <a:lnTo>
                    <a:pt x="2656044" y="587253"/>
                  </a:lnTo>
                  <a:lnTo>
                    <a:pt x="2700390" y="552582"/>
                  </a:lnTo>
                  <a:lnTo>
                    <a:pt x="2735819" y="518562"/>
                  </a:lnTo>
                  <a:lnTo>
                    <a:pt x="2761877" y="485521"/>
                  </a:lnTo>
                  <a:lnTo>
                    <a:pt x="2778114" y="453785"/>
                  </a:lnTo>
                  <a:lnTo>
                    <a:pt x="2784079" y="423679"/>
                  </a:lnTo>
                  <a:close/>
                </a:path>
              </a:pathLst>
            </a:custGeom>
            <a:solidFill>
              <a:srgbClr val="FF9D28"/>
            </a:solidFill>
          </p:spPr>
          <p:txBody>
            <a:bodyPr wrap="square" lIns="0" tIns="0" rIns="0" bIns="0" rtlCol="0"/>
            <a:lstStyle/>
            <a:p>
              <a:endParaRPr/>
            </a:p>
          </p:txBody>
        </p:sp>
        <p:pic>
          <p:nvPicPr>
            <p:cNvPr id="78" name="object 78"/>
            <p:cNvPicPr/>
            <p:nvPr/>
          </p:nvPicPr>
          <p:blipFill>
            <a:blip r:embed="rId49" cstate="print"/>
            <a:stretch>
              <a:fillRect/>
            </a:stretch>
          </p:blipFill>
          <p:spPr>
            <a:xfrm>
              <a:off x="5989320" y="4873752"/>
              <a:ext cx="2773679" cy="714755"/>
            </a:xfrm>
            <a:prstGeom prst="rect">
              <a:avLst/>
            </a:prstGeom>
          </p:spPr>
        </p:pic>
        <p:sp>
          <p:nvSpPr>
            <p:cNvPr id="79" name="object 79"/>
            <p:cNvSpPr/>
            <p:nvPr/>
          </p:nvSpPr>
          <p:spPr>
            <a:xfrm>
              <a:off x="7844449" y="5101135"/>
              <a:ext cx="316865" cy="55244"/>
            </a:xfrm>
            <a:custGeom>
              <a:avLst/>
              <a:gdLst/>
              <a:ahLst/>
              <a:cxnLst/>
              <a:rect l="l" t="t" r="r" b="b"/>
              <a:pathLst>
                <a:path w="316865" h="55245">
                  <a:moveTo>
                    <a:pt x="316570" y="28647"/>
                  </a:moveTo>
                  <a:lnTo>
                    <a:pt x="287221" y="14406"/>
                  </a:lnTo>
                  <a:lnTo>
                    <a:pt x="249395" y="5324"/>
                  </a:lnTo>
                  <a:lnTo>
                    <a:pt x="206100" y="741"/>
                  </a:lnTo>
                  <a:lnTo>
                    <a:pt x="160346" y="0"/>
                  </a:lnTo>
                  <a:lnTo>
                    <a:pt x="115141" y="2438"/>
                  </a:lnTo>
                  <a:lnTo>
                    <a:pt x="73495" y="7399"/>
                  </a:lnTo>
                  <a:lnTo>
                    <a:pt x="38417" y="14220"/>
                  </a:lnTo>
                  <a:lnTo>
                    <a:pt x="12915" y="22245"/>
                  </a:lnTo>
                  <a:lnTo>
                    <a:pt x="0" y="30812"/>
                  </a:lnTo>
                  <a:lnTo>
                    <a:pt x="2679" y="39262"/>
                  </a:lnTo>
                  <a:lnTo>
                    <a:pt x="23962" y="46935"/>
                  </a:lnTo>
                  <a:lnTo>
                    <a:pt x="120474" y="55008"/>
                  </a:lnTo>
                  <a:lnTo>
                    <a:pt x="215415" y="47507"/>
                  </a:lnTo>
                  <a:lnTo>
                    <a:pt x="287781" y="35148"/>
                  </a:lnTo>
                  <a:lnTo>
                    <a:pt x="316570" y="28647"/>
                  </a:lnTo>
                  <a:close/>
                </a:path>
              </a:pathLst>
            </a:custGeom>
            <a:solidFill>
              <a:srgbClr val="F42141"/>
            </a:solidFill>
          </p:spPr>
          <p:txBody>
            <a:bodyPr wrap="square" lIns="0" tIns="0" rIns="0" bIns="0" rtlCol="0"/>
            <a:lstStyle/>
            <a:p>
              <a:endParaRPr/>
            </a:p>
          </p:txBody>
        </p:sp>
        <p:sp>
          <p:nvSpPr>
            <p:cNvPr id="80" name="object 80"/>
            <p:cNvSpPr/>
            <p:nvPr/>
          </p:nvSpPr>
          <p:spPr>
            <a:xfrm>
              <a:off x="6199632" y="5032628"/>
              <a:ext cx="1393190" cy="411480"/>
            </a:xfrm>
            <a:custGeom>
              <a:avLst/>
              <a:gdLst/>
              <a:ahLst/>
              <a:cxnLst/>
              <a:rect l="l" t="t" r="r" b="b"/>
              <a:pathLst>
                <a:path w="1393190" h="411479">
                  <a:moveTo>
                    <a:pt x="73152" y="372999"/>
                  </a:moveTo>
                  <a:lnTo>
                    <a:pt x="71628" y="366903"/>
                  </a:lnTo>
                  <a:lnTo>
                    <a:pt x="70104" y="363855"/>
                  </a:lnTo>
                  <a:lnTo>
                    <a:pt x="55499" y="351688"/>
                  </a:lnTo>
                  <a:lnTo>
                    <a:pt x="29908" y="346519"/>
                  </a:lnTo>
                  <a:lnTo>
                    <a:pt x="6870" y="347357"/>
                  </a:lnTo>
                  <a:lnTo>
                    <a:pt x="0" y="353187"/>
                  </a:lnTo>
                  <a:lnTo>
                    <a:pt x="13754" y="362572"/>
                  </a:lnTo>
                  <a:lnTo>
                    <a:pt x="36957" y="372237"/>
                  </a:lnTo>
                  <a:lnTo>
                    <a:pt x="59575" y="378485"/>
                  </a:lnTo>
                  <a:lnTo>
                    <a:pt x="71628" y="377571"/>
                  </a:lnTo>
                  <a:lnTo>
                    <a:pt x="73152" y="372999"/>
                  </a:lnTo>
                  <a:close/>
                </a:path>
                <a:path w="1393190" h="411479">
                  <a:moveTo>
                    <a:pt x="249936" y="342519"/>
                  </a:moveTo>
                  <a:lnTo>
                    <a:pt x="242316" y="327279"/>
                  </a:lnTo>
                  <a:lnTo>
                    <a:pt x="237883" y="314642"/>
                  </a:lnTo>
                  <a:lnTo>
                    <a:pt x="233172" y="307276"/>
                  </a:lnTo>
                  <a:lnTo>
                    <a:pt x="227304" y="306501"/>
                  </a:lnTo>
                  <a:lnTo>
                    <a:pt x="219456" y="313563"/>
                  </a:lnTo>
                  <a:lnTo>
                    <a:pt x="219710" y="323875"/>
                  </a:lnTo>
                  <a:lnTo>
                    <a:pt x="230695" y="333184"/>
                  </a:lnTo>
                  <a:lnTo>
                    <a:pt x="243662" y="339928"/>
                  </a:lnTo>
                  <a:lnTo>
                    <a:pt x="249936" y="342519"/>
                  </a:lnTo>
                  <a:close/>
                </a:path>
                <a:path w="1393190" h="411479">
                  <a:moveTo>
                    <a:pt x="544068" y="337947"/>
                  </a:moveTo>
                  <a:lnTo>
                    <a:pt x="537984" y="318096"/>
                  </a:lnTo>
                  <a:lnTo>
                    <a:pt x="512635" y="304800"/>
                  </a:lnTo>
                  <a:lnTo>
                    <a:pt x="481266" y="298945"/>
                  </a:lnTo>
                  <a:lnTo>
                    <a:pt x="457200" y="301371"/>
                  </a:lnTo>
                  <a:lnTo>
                    <a:pt x="447522" y="312407"/>
                  </a:lnTo>
                  <a:lnTo>
                    <a:pt x="449580" y="327850"/>
                  </a:lnTo>
                  <a:lnTo>
                    <a:pt x="461911" y="341884"/>
                  </a:lnTo>
                  <a:lnTo>
                    <a:pt x="483108" y="348615"/>
                  </a:lnTo>
                  <a:lnTo>
                    <a:pt x="498843" y="348665"/>
                  </a:lnTo>
                  <a:lnTo>
                    <a:pt x="514159" y="346710"/>
                  </a:lnTo>
                  <a:lnTo>
                    <a:pt x="529183" y="343052"/>
                  </a:lnTo>
                  <a:lnTo>
                    <a:pt x="544068" y="337947"/>
                  </a:lnTo>
                  <a:close/>
                </a:path>
                <a:path w="1393190" h="411479">
                  <a:moveTo>
                    <a:pt x="908304" y="17907"/>
                  </a:moveTo>
                  <a:lnTo>
                    <a:pt x="890104" y="3530"/>
                  </a:lnTo>
                  <a:lnTo>
                    <a:pt x="854202" y="0"/>
                  </a:lnTo>
                  <a:lnTo>
                    <a:pt x="818286" y="5054"/>
                  </a:lnTo>
                  <a:lnTo>
                    <a:pt x="800100" y="16383"/>
                  </a:lnTo>
                  <a:lnTo>
                    <a:pt x="800785" y="30060"/>
                  </a:lnTo>
                  <a:lnTo>
                    <a:pt x="807910" y="43434"/>
                  </a:lnTo>
                  <a:lnTo>
                    <a:pt x="822172" y="52819"/>
                  </a:lnTo>
                  <a:lnTo>
                    <a:pt x="844296" y="54483"/>
                  </a:lnTo>
                  <a:lnTo>
                    <a:pt x="862215" y="48768"/>
                  </a:lnTo>
                  <a:lnTo>
                    <a:pt x="879157" y="40767"/>
                  </a:lnTo>
                  <a:lnTo>
                    <a:pt x="894651" y="30480"/>
                  </a:lnTo>
                  <a:lnTo>
                    <a:pt x="908304" y="17907"/>
                  </a:lnTo>
                  <a:close/>
                </a:path>
                <a:path w="1393190" h="411479">
                  <a:moveTo>
                    <a:pt x="1392936" y="391287"/>
                  </a:moveTo>
                  <a:lnTo>
                    <a:pt x="1367523" y="382384"/>
                  </a:lnTo>
                  <a:lnTo>
                    <a:pt x="1341691" y="376047"/>
                  </a:lnTo>
                  <a:lnTo>
                    <a:pt x="1315567" y="372008"/>
                  </a:lnTo>
                  <a:lnTo>
                    <a:pt x="1289304" y="369951"/>
                  </a:lnTo>
                  <a:lnTo>
                    <a:pt x="1265440" y="372745"/>
                  </a:lnTo>
                  <a:lnTo>
                    <a:pt x="1242441" y="380809"/>
                  </a:lnTo>
                  <a:lnTo>
                    <a:pt x="1221143" y="393750"/>
                  </a:lnTo>
                  <a:lnTo>
                    <a:pt x="1202436" y="411099"/>
                  </a:lnTo>
                  <a:lnTo>
                    <a:pt x="1392936" y="391287"/>
                  </a:lnTo>
                  <a:close/>
                </a:path>
              </a:pathLst>
            </a:custGeom>
            <a:solidFill>
              <a:srgbClr val="F48C9C"/>
            </a:solidFill>
          </p:spPr>
          <p:txBody>
            <a:bodyPr wrap="square" lIns="0" tIns="0" rIns="0" bIns="0" rtlCol="0"/>
            <a:lstStyle/>
            <a:p>
              <a:endParaRPr/>
            </a:p>
          </p:txBody>
        </p:sp>
        <p:sp>
          <p:nvSpPr>
            <p:cNvPr id="81" name="object 81"/>
            <p:cNvSpPr/>
            <p:nvPr/>
          </p:nvSpPr>
          <p:spPr>
            <a:xfrm>
              <a:off x="5978651" y="5481827"/>
              <a:ext cx="2601595" cy="356870"/>
            </a:xfrm>
            <a:custGeom>
              <a:avLst/>
              <a:gdLst/>
              <a:ahLst/>
              <a:cxnLst/>
              <a:rect l="l" t="t" r="r" b="b"/>
              <a:pathLst>
                <a:path w="2601595" h="356870">
                  <a:moveTo>
                    <a:pt x="2601467" y="7619"/>
                  </a:moveTo>
                  <a:lnTo>
                    <a:pt x="2593845" y="10650"/>
                  </a:lnTo>
                  <a:lnTo>
                    <a:pt x="2577409" y="17305"/>
                  </a:lnTo>
                  <a:lnTo>
                    <a:pt x="2552935" y="27162"/>
                  </a:lnTo>
                  <a:lnTo>
                    <a:pt x="2482969" y="54782"/>
                  </a:lnTo>
                  <a:lnTo>
                    <a:pt x="2439025" y="71696"/>
                  </a:lnTo>
                  <a:lnTo>
                    <a:pt x="2390140" y="90115"/>
                  </a:lnTo>
                  <a:lnTo>
                    <a:pt x="2337087" y="109612"/>
                  </a:lnTo>
                  <a:lnTo>
                    <a:pt x="2280642" y="129765"/>
                  </a:lnTo>
                  <a:lnTo>
                    <a:pt x="2221578" y="150149"/>
                  </a:lnTo>
                  <a:lnTo>
                    <a:pt x="2160669" y="170339"/>
                  </a:lnTo>
                  <a:lnTo>
                    <a:pt x="2098691" y="189911"/>
                  </a:lnTo>
                  <a:lnTo>
                    <a:pt x="2036416" y="208441"/>
                  </a:lnTo>
                  <a:lnTo>
                    <a:pt x="1974620" y="225505"/>
                  </a:lnTo>
                  <a:lnTo>
                    <a:pt x="1914076" y="240677"/>
                  </a:lnTo>
                  <a:lnTo>
                    <a:pt x="1855559" y="253534"/>
                  </a:lnTo>
                  <a:lnTo>
                    <a:pt x="1799843" y="263651"/>
                  </a:lnTo>
                  <a:lnTo>
                    <a:pt x="1759830" y="269591"/>
                  </a:lnTo>
                  <a:lnTo>
                    <a:pt x="1718622" y="275608"/>
                  </a:lnTo>
                  <a:lnTo>
                    <a:pt x="1676248" y="281633"/>
                  </a:lnTo>
                  <a:lnTo>
                    <a:pt x="1632737" y="287599"/>
                  </a:lnTo>
                  <a:lnTo>
                    <a:pt x="1588117" y="293438"/>
                  </a:lnTo>
                  <a:lnTo>
                    <a:pt x="1542416" y="299081"/>
                  </a:lnTo>
                  <a:lnTo>
                    <a:pt x="1495664" y="304461"/>
                  </a:lnTo>
                  <a:lnTo>
                    <a:pt x="1447889" y="309509"/>
                  </a:lnTo>
                  <a:lnTo>
                    <a:pt x="1399120" y="314157"/>
                  </a:lnTo>
                  <a:lnTo>
                    <a:pt x="1349386" y="318337"/>
                  </a:lnTo>
                  <a:lnTo>
                    <a:pt x="1298714" y="321981"/>
                  </a:lnTo>
                  <a:lnTo>
                    <a:pt x="1247134" y="325020"/>
                  </a:lnTo>
                  <a:lnTo>
                    <a:pt x="1194674" y="327387"/>
                  </a:lnTo>
                  <a:lnTo>
                    <a:pt x="1141363" y="329014"/>
                  </a:lnTo>
                  <a:lnTo>
                    <a:pt x="1087229" y="329832"/>
                  </a:lnTo>
                  <a:lnTo>
                    <a:pt x="1032302" y="329773"/>
                  </a:lnTo>
                  <a:lnTo>
                    <a:pt x="976609" y="328770"/>
                  </a:lnTo>
                  <a:lnTo>
                    <a:pt x="920180" y="326753"/>
                  </a:lnTo>
                  <a:lnTo>
                    <a:pt x="863043" y="323655"/>
                  </a:lnTo>
                  <a:lnTo>
                    <a:pt x="805227" y="319408"/>
                  </a:lnTo>
                  <a:lnTo>
                    <a:pt x="746759" y="313943"/>
                  </a:lnTo>
                  <a:lnTo>
                    <a:pt x="685695" y="305929"/>
                  </a:lnTo>
                  <a:lnTo>
                    <a:pt x="624380" y="295007"/>
                  </a:lnTo>
                  <a:lnTo>
                    <a:pt x="563295" y="281497"/>
                  </a:lnTo>
                  <a:lnTo>
                    <a:pt x="502917" y="265721"/>
                  </a:lnTo>
                  <a:lnTo>
                    <a:pt x="443725" y="247999"/>
                  </a:lnTo>
                  <a:lnTo>
                    <a:pt x="386196" y="228649"/>
                  </a:lnTo>
                  <a:lnTo>
                    <a:pt x="330810" y="207993"/>
                  </a:lnTo>
                  <a:lnTo>
                    <a:pt x="278044" y="186351"/>
                  </a:lnTo>
                  <a:lnTo>
                    <a:pt x="228377" y="164042"/>
                  </a:lnTo>
                  <a:lnTo>
                    <a:pt x="182287" y="141387"/>
                  </a:lnTo>
                  <a:lnTo>
                    <a:pt x="140253" y="118706"/>
                  </a:lnTo>
                  <a:lnTo>
                    <a:pt x="102752" y="96319"/>
                  </a:lnTo>
                  <a:lnTo>
                    <a:pt x="70264" y="74546"/>
                  </a:lnTo>
                  <a:lnTo>
                    <a:pt x="22238" y="34124"/>
                  </a:lnTo>
                  <a:lnTo>
                    <a:pt x="0" y="0"/>
                  </a:lnTo>
                  <a:lnTo>
                    <a:pt x="3047" y="12191"/>
                  </a:lnTo>
                  <a:lnTo>
                    <a:pt x="26398" y="54193"/>
                  </a:lnTo>
                  <a:lnTo>
                    <a:pt x="55837" y="90833"/>
                  </a:lnTo>
                  <a:lnTo>
                    <a:pt x="95842" y="127583"/>
                  </a:lnTo>
                  <a:lnTo>
                    <a:pt x="147842" y="163817"/>
                  </a:lnTo>
                  <a:lnTo>
                    <a:pt x="213267" y="198912"/>
                  </a:lnTo>
                  <a:lnTo>
                    <a:pt x="251459" y="215836"/>
                  </a:lnTo>
                  <a:lnTo>
                    <a:pt x="293544" y="232241"/>
                  </a:lnTo>
                  <a:lnTo>
                    <a:pt x="339699" y="248048"/>
                  </a:lnTo>
                  <a:lnTo>
                    <a:pt x="390103" y="263179"/>
                  </a:lnTo>
                  <a:lnTo>
                    <a:pt x="444935" y="277556"/>
                  </a:lnTo>
                  <a:lnTo>
                    <a:pt x="504374" y="291101"/>
                  </a:lnTo>
                  <a:lnTo>
                    <a:pt x="568597" y="303735"/>
                  </a:lnTo>
                  <a:lnTo>
                    <a:pt x="637784" y="315382"/>
                  </a:lnTo>
                  <a:lnTo>
                    <a:pt x="712113" y="325961"/>
                  </a:lnTo>
                  <a:lnTo>
                    <a:pt x="791763" y="335396"/>
                  </a:lnTo>
                  <a:lnTo>
                    <a:pt x="876912" y="343608"/>
                  </a:lnTo>
                  <a:lnTo>
                    <a:pt x="967739" y="350519"/>
                  </a:lnTo>
                  <a:lnTo>
                    <a:pt x="1022479" y="353720"/>
                  </a:lnTo>
                  <a:lnTo>
                    <a:pt x="1077465" y="355810"/>
                  </a:lnTo>
                  <a:lnTo>
                    <a:pt x="1132638" y="356818"/>
                  </a:lnTo>
                  <a:lnTo>
                    <a:pt x="1187935" y="356773"/>
                  </a:lnTo>
                  <a:lnTo>
                    <a:pt x="1243296" y="355703"/>
                  </a:lnTo>
                  <a:lnTo>
                    <a:pt x="1298660" y="353638"/>
                  </a:lnTo>
                  <a:lnTo>
                    <a:pt x="1353965" y="350605"/>
                  </a:lnTo>
                  <a:lnTo>
                    <a:pt x="1409150" y="346633"/>
                  </a:lnTo>
                  <a:lnTo>
                    <a:pt x="1464155" y="341752"/>
                  </a:lnTo>
                  <a:lnTo>
                    <a:pt x="1518917" y="335988"/>
                  </a:lnTo>
                  <a:lnTo>
                    <a:pt x="1573376" y="329372"/>
                  </a:lnTo>
                  <a:lnTo>
                    <a:pt x="1627470" y="321932"/>
                  </a:lnTo>
                  <a:lnTo>
                    <a:pt x="1681138" y="313696"/>
                  </a:lnTo>
                  <a:lnTo>
                    <a:pt x="1734320" y="304692"/>
                  </a:lnTo>
                  <a:lnTo>
                    <a:pt x="1786953" y="294951"/>
                  </a:lnTo>
                  <a:lnTo>
                    <a:pt x="1838977" y="284500"/>
                  </a:lnTo>
                  <a:lnTo>
                    <a:pt x="1890331" y="273367"/>
                  </a:lnTo>
                  <a:lnTo>
                    <a:pt x="1940953" y="261582"/>
                  </a:lnTo>
                  <a:lnTo>
                    <a:pt x="1990782" y="249173"/>
                  </a:lnTo>
                  <a:lnTo>
                    <a:pt x="2039757" y="236168"/>
                  </a:lnTo>
                  <a:lnTo>
                    <a:pt x="2087817" y="222597"/>
                  </a:lnTo>
                  <a:lnTo>
                    <a:pt x="2134900" y="208488"/>
                  </a:lnTo>
                  <a:lnTo>
                    <a:pt x="2180946" y="193869"/>
                  </a:lnTo>
                  <a:lnTo>
                    <a:pt x="2225893" y="178769"/>
                  </a:lnTo>
                  <a:lnTo>
                    <a:pt x="2269680" y="163217"/>
                  </a:lnTo>
                  <a:lnTo>
                    <a:pt x="2312246" y="147242"/>
                  </a:lnTo>
                  <a:lnTo>
                    <a:pt x="2353529" y="130871"/>
                  </a:lnTo>
                  <a:lnTo>
                    <a:pt x="2393469" y="114134"/>
                  </a:lnTo>
                  <a:lnTo>
                    <a:pt x="2432004" y="97059"/>
                  </a:lnTo>
                  <a:lnTo>
                    <a:pt x="2469073" y="79675"/>
                  </a:lnTo>
                  <a:lnTo>
                    <a:pt x="2504615" y="62011"/>
                  </a:lnTo>
                  <a:lnTo>
                    <a:pt x="2538569" y="44094"/>
                  </a:lnTo>
                  <a:lnTo>
                    <a:pt x="2570874" y="25954"/>
                  </a:lnTo>
                  <a:lnTo>
                    <a:pt x="2601467" y="7619"/>
                  </a:lnTo>
                  <a:close/>
                </a:path>
              </a:pathLst>
            </a:custGeom>
            <a:solidFill>
              <a:srgbClr val="FFAA3F"/>
            </a:solidFill>
          </p:spPr>
          <p:txBody>
            <a:bodyPr wrap="square" lIns="0" tIns="0" rIns="0" bIns="0" rtlCol="0"/>
            <a:lstStyle/>
            <a:p>
              <a:endParaRPr/>
            </a:p>
          </p:txBody>
        </p:sp>
        <p:pic>
          <p:nvPicPr>
            <p:cNvPr id="82" name="object 82"/>
            <p:cNvPicPr/>
            <p:nvPr/>
          </p:nvPicPr>
          <p:blipFill>
            <a:blip r:embed="rId50" cstate="print"/>
            <a:stretch>
              <a:fillRect/>
            </a:stretch>
          </p:blipFill>
          <p:spPr>
            <a:xfrm>
              <a:off x="6097523" y="5509260"/>
              <a:ext cx="661416" cy="271272"/>
            </a:xfrm>
            <a:prstGeom prst="rect">
              <a:avLst/>
            </a:prstGeom>
          </p:spPr>
        </p:pic>
        <p:pic>
          <p:nvPicPr>
            <p:cNvPr id="83" name="object 83"/>
            <p:cNvPicPr/>
            <p:nvPr/>
          </p:nvPicPr>
          <p:blipFill>
            <a:blip r:embed="rId51" cstate="print"/>
            <a:stretch>
              <a:fillRect/>
            </a:stretch>
          </p:blipFill>
          <p:spPr>
            <a:xfrm>
              <a:off x="7485888" y="5513831"/>
              <a:ext cx="469391" cy="74676"/>
            </a:xfrm>
            <a:prstGeom prst="rect">
              <a:avLst/>
            </a:prstGeom>
          </p:spPr>
        </p:pic>
        <p:sp>
          <p:nvSpPr>
            <p:cNvPr id="84" name="object 84"/>
            <p:cNvSpPr/>
            <p:nvPr/>
          </p:nvSpPr>
          <p:spPr>
            <a:xfrm>
              <a:off x="6294610" y="4908631"/>
              <a:ext cx="1670050" cy="586740"/>
            </a:xfrm>
            <a:custGeom>
              <a:avLst/>
              <a:gdLst/>
              <a:ahLst/>
              <a:cxnLst/>
              <a:rect l="l" t="t" r="r" b="b"/>
              <a:pathLst>
                <a:path w="1670050" h="586739">
                  <a:moveTo>
                    <a:pt x="1669901" y="265119"/>
                  </a:moveTo>
                  <a:lnTo>
                    <a:pt x="1655589" y="211951"/>
                  </a:lnTo>
                  <a:lnTo>
                    <a:pt x="1630183" y="177777"/>
                  </a:lnTo>
                  <a:lnTo>
                    <a:pt x="1593226" y="145188"/>
                  </a:lnTo>
                  <a:lnTo>
                    <a:pt x="1545693" y="114671"/>
                  </a:lnTo>
                  <a:lnTo>
                    <a:pt x="1488561" y="86714"/>
                  </a:lnTo>
                  <a:lnTo>
                    <a:pt x="1422808" y="61804"/>
                  </a:lnTo>
                  <a:lnTo>
                    <a:pt x="1349410" y="40427"/>
                  </a:lnTo>
                  <a:lnTo>
                    <a:pt x="1310149" y="31216"/>
                  </a:lnTo>
                  <a:lnTo>
                    <a:pt x="1269343" y="23071"/>
                  </a:lnTo>
                  <a:lnTo>
                    <a:pt x="1227114" y="16053"/>
                  </a:lnTo>
                  <a:lnTo>
                    <a:pt x="1183584" y="10223"/>
                  </a:lnTo>
                  <a:lnTo>
                    <a:pt x="1138875" y="5642"/>
                  </a:lnTo>
                  <a:lnTo>
                    <a:pt x="1093110" y="2370"/>
                  </a:lnTo>
                  <a:lnTo>
                    <a:pt x="1046410" y="469"/>
                  </a:lnTo>
                  <a:lnTo>
                    <a:pt x="998898" y="0"/>
                  </a:lnTo>
                  <a:lnTo>
                    <a:pt x="950695" y="1022"/>
                  </a:lnTo>
                  <a:lnTo>
                    <a:pt x="901923" y="3598"/>
                  </a:lnTo>
                  <a:lnTo>
                    <a:pt x="852706" y="7788"/>
                  </a:lnTo>
                  <a:lnTo>
                    <a:pt x="803164" y="13653"/>
                  </a:lnTo>
                  <a:lnTo>
                    <a:pt x="753420" y="21254"/>
                  </a:lnTo>
                  <a:lnTo>
                    <a:pt x="703597" y="30652"/>
                  </a:lnTo>
                  <a:lnTo>
                    <a:pt x="651332" y="42331"/>
                  </a:lnTo>
                  <a:lnTo>
                    <a:pt x="599671" y="55240"/>
                  </a:lnTo>
                  <a:lnTo>
                    <a:pt x="548814" y="69295"/>
                  </a:lnTo>
                  <a:lnTo>
                    <a:pt x="498962" y="84408"/>
                  </a:lnTo>
                  <a:lnTo>
                    <a:pt x="450316" y="100495"/>
                  </a:lnTo>
                  <a:lnTo>
                    <a:pt x="403077" y="117470"/>
                  </a:lnTo>
                  <a:lnTo>
                    <a:pt x="357447" y="135248"/>
                  </a:lnTo>
                  <a:lnTo>
                    <a:pt x="313625" y="153743"/>
                  </a:lnTo>
                  <a:lnTo>
                    <a:pt x="271814" y="172870"/>
                  </a:lnTo>
                  <a:lnTo>
                    <a:pt x="232213" y="192543"/>
                  </a:lnTo>
                  <a:lnTo>
                    <a:pt x="195024" y="212677"/>
                  </a:lnTo>
                  <a:lnTo>
                    <a:pt x="160448" y="233186"/>
                  </a:lnTo>
                  <a:lnTo>
                    <a:pt x="99938" y="274989"/>
                  </a:lnTo>
                  <a:lnTo>
                    <a:pt x="52291" y="317267"/>
                  </a:lnTo>
                  <a:lnTo>
                    <a:pt x="19115" y="359336"/>
                  </a:lnTo>
                  <a:lnTo>
                    <a:pt x="2017" y="400513"/>
                  </a:lnTo>
                  <a:lnTo>
                    <a:pt x="0" y="420553"/>
                  </a:lnTo>
                  <a:lnTo>
                    <a:pt x="2605" y="440114"/>
                  </a:lnTo>
                  <a:lnTo>
                    <a:pt x="22486" y="477455"/>
                  </a:lnTo>
                  <a:lnTo>
                    <a:pt x="63268" y="511852"/>
                  </a:lnTo>
                  <a:lnTo>
                    <a:pt x="126560" y="542621"/>
                  </a:lnTo>
                  <a:lnTo>
                    <a:pt x="167149" y="556432"/>
                  </a:lnTo>
                  <a:lnTo>
                    <a:pt x="178188" y="562115"/>
                  </a:lnTo>
                  <a:lnTo>
                    <a:pt x="216753" y="571924"/>
                  </a:lnTo>
                  <a:lnTo>
                    <a:pt x="275108" y="579449"/>
                  </a:lnTo>
                  <a:lnTo>
                    <a:pt x="350626" y="584435"/>
                  </a:lnTo>
                  <a:lnTo>
                    <a:pt x="393999" y="585897"/>
                  </a:lnTo>
                  <a:lnTo>
                    <a:pt x="440678" y="586629"/>
                  </a:lnTo>
                  <a:lnTo>
                    <a:pt x="490335" y="586601"/>
                  </a:lnTo>
                  <a:lnTo>
                    <a:pt x="542639" y="585780"/>
                  </a:lnTo>
                  <a:lnTo>
                    <a:pt x="597264" y="584135"/>
                  </a:lnTo>
                  <a:lnTo>
                    <a:pt x="653880" y="581635"/>
                  </a:lnTo>
                  <a:lnTo>
                    <a:pt x="712159" y="578247"/>
                  </a:lnTo>
                  <a:lnTo>
                    <a:pt x="771773" y="573940"/>
                  </a:lnTo>
                  <a:lnTo>
                    <a:pt x="832393" y="568682"/>
                  </a:lnTo>
                  <a:lnTo>
                    <a:pt x="893692" y="562443"/>
                  </a:lnTo>
                  <a:lnTo>
                    <a:pt x="955339" y="555190"/>
                  </a:lnTo>
                  <a:lnTo>
                    <a:pt x="1017007" y="546891"/>
                  </a:lnTo>
                  <a:lnTo>
                    <a:pt x="1078368" y="537516"/>
                  </a:lnTo>
                  <a:lnTo>
                    <a:pt x="1139093" y="527032"/>
                  </a:lnTo>
                  <a:lnTo>
                    <a:pt x="1198853" y="515409"/>
                  </a:lnTo>
                  <a:lnTo>
                    <a:pt x="1257321" y="502613"/>
                  </a:lnTo>
                  <a:lnTo>
                    <a:pt x="1314167" y="488615"/>
                  </a:lnTo>
                  <a:lnTo>
                    <a:pt x="1369063" y="473381"/>
                  </a:lnTo>
                  <a:lnTo>
                    <a:pt x="1421681" y="456881"/>
                  </a:lnTo>
                  <a:lnTo>
                    <a:pt x="1471693" y="439084"/>
                  </a:lnTo>
                  <a:lnTo>
                    <a:pt x="1510736" y="423009"/>
                  </a:lnTo>
                  <a:lnTo>
                    <a:pt x="1545182" y="406478"/>
                  </a:lnTo>
                  <a:lnTo>
                    <a:pt x="1600770" y="372292"/>
                  </a:lnTo>
                  <a:lnTo>
                    <a:pt x="1639435" y="337012"/>
                  </a:lnTo>
                  <a:lnTo>
                    <a:pt x="1662153" y="301126"/>
                  </a:lnTo>
                  <a:lnTo>
                    <a:pt x="1667837" y="283107"/>
                  </a:lnTo>
                  <a:lnTo>
                    <a:pt x="1669901" y="265119"/>
                  </a:lnTo>
                  <a:close/>
                </a:path>
              </a:pathLst>
            </a:custGeom>
            <a:solidFill>
              <a:srgbClr val="E89C7F"/>
            </a:solidFill>
          </p:spPr>
          <p:txBody>
            <a:bodyPr wrap="square" lIns="0" tIns="0" rIns="0" bIns="0" rtlCol="0"/>
            <a:lstStyle/>
            <a:p>
              <a:endParaRPr/>
            </a:p>
          </p:txBody>
        </p:sp>
        <p:sp>
          <p:nvSpPr>
            <p:cNvPr id="85" name="object 85"/>
            <p:cNvSpPr/>
            <p:nvPr/>
          </p:nvSpPr>
          <p:spPr>
            <a:xfrm>
              <a:off x="5974079" y="4648963"/>
              <a:ext cx="2750820" cy="899794"/>
            </a:xfrm>
            <a:custGeom>
              <a:avLst/>
              <a:gdLst/>
              <a:ahLst/>
              <a:cxnLst/>
              <a:rect l="l" t="t" r="r" b="b"/>
              <a:pathLst>
                <a:path w="2750820" h="899795">
                  <a:moveTo>
                    <a:pt x="2750283" y="374018"/>
                  </a:moveTo>
                  <a:lnTo>
                    <a:pt x="2746040" y="330188"/>
                  </a:lnTo>
                  <a:lnTo>
                    <a:pt x="2733531" y="283066"/>
                  </a:lnTo>
                  <a:lnTo>
                    <a:pt x="2714292" y="231920"/>
                  </a:lnTo>
                  <a:lnTo>
                    <a:pt x="2689859" y="176020"/>
                  </a:lnTo>
                  <a:lnTo>
                    <a:pt x="2654339" y="129899"/>
                  </a:lnTo>
                  <a:lnTo>
                    <a:pt x="2617371" y="103101"/>
                  </a:lnTo>
                  <a:lnTo>
                    <a:pt x="2570550" y="79440"/>
                  </a:lnTo>
                  <a:lnTo>
                    <a:pt x="2514543" y="58895"/>
                  </a:lnTo>
                  <a:lnTo>
                    <a:pt x="2450019" y="41448"/>
                  </a:lnTo>
                  <a:lnTo>
                    <a:pt x="2377643" y="27080"/>
                  </a:lnTo>
                  <a:lnTo>
                    <a:pt x="2338719" y="21044"/>
                  </a:lnTo>
                  <a:lnTo>
                    <a:pt x="2298083" y="15771"/>
                  </a:lnTo>
                  <a:lnTo>
                    <a:pt x="2255818" y="11257"/>
                  </a:lnTo>
                  <a:lnTo>
                    <a:pt x="2212007" y="7501"/>
                  </a:lnTo>
                  <a:lnTo>
                    <a:pt x="2166733" y="4500"/>
                  </a:lnTo>
                  <a:lnTo>
                    <a:pt x="2120080" y="2252"/>
                  </a:lnTo>
                  <a:lnTo>
                    <a:pt x="2072132" y="754"/>
                  </a:lnTo>
                  <a:lnTo>
                    <a:pt x="2022971" y="4"/>
                  </a:lnTo>
                  <a:lnTo>
                    <a:pt x="1972682" y="0"/>
                  </a:lnTo>
                  <a:lnTo>
                    <a:pt x="1921347" y="738"/>
                  </a:lnTo>
                  <a:lnTo>
                    <a:pt x="1869049" y="2217"/>
                  </a:lnTo>
                  <a:lnTo>
                    <a:pt x="1815874" y="4434"/>
                  </a:lnTo>
                  <a:lnTo>
                    <a:pt x="1761903" y="7387"/>
                  </a:lnTo>
                  <a:lnTo>
                    <a:pt x="1707220" y="11073"/>
                  </a:lnTo>
                  <a:lnTo>
                    <a:pt x="1651908" y="15491"/>
                  </a:lnTo>
                  <a:lnTo>
                    <a:pt x="1596051" y="20636"/>
                  </a:lnTo>
                  <a:lnTo>
                    <a:pt x="1539733" y="26508"/>
                  </a:lnTo>
                  <a:lnTo>
                    <a:pt x="1483036" y="33104"/>
                  </a:lnTo>
                  <a:lnTo>
                    <a:pt x="1426044" y="40421"/>
                  </a:lnTo>
                  <a:lnTo>
                    <a:pt x="1368841" y="48456"/>
                  </a:lnTo>
                  <a:lnTo>
                    <a:pt x="1311509" y="57209"/>
                  </a:lnTo>
                  <a:lnTo>
                    <a:pt x="1254133" y="66675"/>
                  </a:lnTo>
                  <a:lnTo>
                    <a:pt x="1196795" y="76852"/>
                  </a:lnTo>
                  <a:lnTo>
                    <a:pt x="1139579" y="87739"/>
                  </a:lnTo>
                  <a:lnTo>
                    <a:pt x="1082569" y="99333"/>
                  </a:lnTo>
                  <a:lnTo>
                    <a:pt x="1025847" y="111631"/>
                  </a:lnTo>
                  <a:lnTo>
                    <a:pt x="969498" y="124631"/>
                  </a:lnTo>
                  <a:lnTo>
                    <a:pt x="913604" y="138331"/>
                  </a:lnTo>
                  <a:lnTo>
                    <a:pt x="858249" y="152727"/>
                  </a:lnTo>
                  <a:lnTo>
                    <a:pt x="803516" y="167818"/>
                  </a:lnTo>
                  <a:lnTo>
                    <a:pt x="749489" y="183602"/>
                  </a:lnTo>
                  <a:lnTo>
                    <a:pt x="696251" y="200075"/>
                  </a:lnTo>
                  <a:lnTo>
                    <a:pt x="643886" y="217236"/>
                  </a:lnTo>
                  <a:lnTo>
                    <a:pt x="592477" y="235082"/>
                  </a:lnTo>
                  <a:lnTo>
                    <a:pt x="542107" y="253610"/>
                  </a:lnTo>
                  <a:lnTo>
                    <a:pt x="492859" y="272819"/>
                  </a:lnTo>
                  <a:lnTo>
                    <a:pt x="444818" y="292705"/>
                  </a:lnTo>
                  <a:lnTo>
                    <a:pt x="398066" y="313267"/>
                  </a:lnTo>
                  <a:lnTo>
                    <a:pt x="352686" y="334502"/>
                  </a:lnTo>
                  <a:lnTo>
                    <a:pt x="308764" y="356407"/>
                  </a:lnTo>
                  <a:lnTo>
                    <a:pt x="266380" y="378980"/>
                  </a:lnTo>
                  <a:lnTo>
                    <a:pt x="225620" y="402219"/>
                  </a:lnTo>
                  <a:lnTo>
                    <a:pt x="186566" y="426121"/>
                  </a:lnTo>
                  <a:lnTo>
                    <a:pt x="149302" y="450684"/>
                  </a:lnTo>
                  <a:lnTo>
                    <a:pt x="113911" y="475905"/>
                  </a:lnTo>
                  <a:lnTo>
                    <a:pt x="80477" y="501783"/>
                  </a:lnTo>
                  <a:lnTo>
                    <a:pt x="49082" y="528314"/>
                  </a:lnTo>
                  <a:lnTo>
                    <a:pt x="19811" y="555496"/>
                  </a:lnTo>
                  <a:lnTo>
                    <a:pt x="0" y="575308"/>
                  </a:lnTo>
                  <a:lnTo>
                    <a:pt x="235" y="589036"/>
                  </a:lnTo>
                  <a:lnTo>
                    <a:pt x="21348" y="632825"/>
                  </a:lnTo>
                  <a:lnTo>
                    <a:pt x="51540" y="663446"/>
                  </a:lnTo>
                  <a:lnTo>
                    <a:pt x="93798" y="694518"/>
                  </a:lnTo>
                  <a:lnTo>
                    <a:pt x="147410" y="725450"/>
                  </a:lnTo>
                  <a:lnTo>
                    <a:pt x="211666" y="755648"/>
                  </a:lnTo>
                  <a:lnTo>
                    <a:pt x="247564" y="770286"/>
                  </a:lnTo>
                  <a:lnTo>
                    <a:pt x="285857" y="784519"/>
                  </a:lnTo>
                  <a:lnTo>
                    <a:pt x="326456" y="798272"/>
                  </a:lnTo>
                  <a:lnTo>
                    <a:pt x="369272" y="811471"/>
                  </a:lnTo>
                  <a:lnTo>
                    <a:pt x="414216" y="824043"/>
                  </a:lnTo>
                  <a:lnTo>
                    <a:pt x="461200" y="835912"/>
                  </a:lnTo>
                  <a:lnTo>
                    <a:pt x="510135" y="847005"/>
                  </a:lnTo>
                  <a:lnTo>
                    <a:pt x="560932" y="857248"/>
                  </a:lnTo>
                  <a:lnTo>
                    <a:pt x="613502" y="866566"/>
                  </a:lnTo>
                  <a:lnTo>
                    <a:pt x="667757" y="874887"/>
                  </a:lnTo>
                  <a:lnTo>
                    <a:pt x="723607" y="882135"/>
                  </a:lnTo>
                  <a:lnTo>
                    <a:pt x="780965" y="888236"/>
                  </a:lnTo>
                  <a:lnTo>
                    <a:pt x="839740" y="893116"/>
                  </a:lnTo>
                  <a:lnTo>
                    <a:pt x="899845" y="896702"/>
                  </a:lnTo>
                  <a:lnTo>
                    <a:pt x="961191" y="898920"/>
                  </a:lnTo>
                  <a:lnTo>
                    <a:pt x="1023688" y="899694"/>
                  </a:lnTo>
                  <a:lnTo>
                    <a:pt x="1087249" y="898951"/>
                  </a:lnTo>
                  <a:lnTo>
                    <a:pt x="1151784" y="896618"/>
                  </a:lnTo>
                  <a:lnTo>
                    <a:pt x="1217204" y="892619"/>
                  </a:lnTo>
                  <a:lnTo>
                    <a:pt x="1283421" y="886881"/>
                  </a:lnTo>
                  <a:lnTo>
                    <a:pt x="1350345" y="879330"/>
                  </a:lnTo>
                  <a:lnTo>
                    <a:pt x="1417889" y="869891"/>
                  </a:lnTo>
                  <a:lnTo>
                    <a:pt x="1485964" y="858491"/>
                  </a:lnTo>
                  <a:lnTo>
                    <a:pt x="1554479" y="845056"/>
                  </a:lnTo>
                  <a:lnTo>
                    <a:pt x="1647861" y="825171"/>
                  </a:lnTo>
                  <a:lnTo>
                    <a:pt x="1736744" y="805928"/>
                  </a:lnTo>
                  <a:lnTo>
                    <a:pt x="1821214" y="787283"/>
                  </a:lnTo>
                  <a:lnTo>
                    <a:pt x="1901358" y="769186"/>
                  </a:lnTo>
                  <a:lnTo>
                    <a:pt x="1977261" y="751592"/>
                  </a:lnTo>
                  <a:lnTo>
                    <a:pt x="2049011" y="734454"/>
                  </a:lnTo>
                  <a:lnTo>
                    <a:pt x="2116693" y="717724"/>
                  </a:lnTo>
                  <a:lnTo>
                    <a:pt x="2180395" y="701357"/>
                  </a:lnTo>
                  <a:lnTo>
                    <a:pt x="2240201" y="685305"/>
                  </a:lnTo>
                  <a:lnTo>
                    <a:pt x="2296200" y="669522"/>
                  </a:lnTo>
                  <a:lnTo>
                    <a:pt x="2348477" y="653960"/>
                  </a:lnTo>
                  <a:lnTo>
                    <a:pt x="2397118" y="638573"/>
                  </a:lnTo>
                  <a:lnTo>
                    <a:pt x="2442209" y="623314"/>
                  </a:lnTo>
                  <a:lnTo>
                    <a:pt x="2483839" y="608136"/>
                  </a:lnTo>
                  <a:lnTo>
                    <a:pt x="2522091" y="592992"/>
                  </a:lnTo>
                  <a:lnTo>
                    <a:pt x="2557054" y="577836"/>
                  </a:lnTo>
                  <a:lnTo>
                    <a:pt x="2617454" y="547299"/>
                  </a:lnTo>
                  <a:lnTo>
                    <a:pt x="2665730" y="516151"/>
                  </a:lnTo>
                  <a:lnTo>
                    <a:pt x="2702573" y="484016"/>
                  </a:lnTo>
                  <a:lnTo>
                    <a:pt x="2728674" y="450519"/>
                  </a:lnTo>
                  <a:lnTo>
                    <a:pt x="2744723" y="415288"/>
                  </a:lnTo>
                  <a:lnTo>
                    <a:pt x="2750283" y="374018"/>
                  </a:lnTo>
                  <a:close/>
                </a:path>
              </a:pathLst>
            </a:custGeom>
            <a:solidFill>
              <a:srgbClr val="FF9D28"/>
            </a:solidFill>
          </p:spPr>
          <p:txBody>
            <a:bodyPr wrap="square" lIns="0" tIns="0" rIns="0" bIns="0" rtlCol="0"/>
            <a:lstStyle/>
            <a:p>
              <a:endParaRPr/>
            </a:p>
          </p:txBody>
        </p:sp>
        <p:sp>
          <p:nvSpPr>
            <p:cNvPr id="86" name="object 86"/>
            <p:cNvSpPr/>
            <p:nvPr/>
          </p:nvSpPr>
          <p:spPr>
            <a:xfrm>
              <a:off x="5974079" y="5064252"/>
              <a:ext cx="2745105" cy="484505"/>
            </a:xfrm>
            <a:custGeom>
              <a:avLst/>
              <a:gdLst/>
              <a:ahLst/>
              <a:cxnLst/>
              <a:rect l="l" t="t" r="r" b="b"/>
              <a:pathLst>
                <a:path w="2745104" h="484504">
                  <a:moveTo>
                    <a:pt x="2744723" y="0"/>
                  </a:moveTo>
                  <a:lnTo>
                    <a:pt x="2708909" y="42671"/>
                  </a:lnTo>
                  <a:lnTo>
                    <a:pt x="2663951" y="76199"/>
                  </a:lnTo>
                  <a:lnTo>
                    <a:pt x="2627643" y="98584"/>
                  </a:lnTo>
                  <a:lnTo>
                    <a:pt x="2593645" y="118250"/>
                  </a:lnTo>
                  <a:lnTo>
                    <a:pt x="2550675" y="141112"/>
                  </a:lnTo>
                  <a:lnTo>
                    <a:pt x="2497757" y="166657"/>
                  </a:lnTo>
                  <a:lnTo>
                    <a:pt x="2433913" y="194371"/>
                  </a:lnTo>
                  <a:lnTo>
                    <a:pt x="2397589" y="208881"/>
                  </a:lnTo>
                  <a:lnTo>
                    <a:pt x="2358168" y="223741"/>
                  </a:lnTo>
                  <a:lnTo>
                    <a:pt x="2315527" y="238886"/>
                  </a:lnTo>
                  <a:lnTo>
                    <a:pt x="2269545" y="254254"/>
                  </a:lnTo>
                  <a:lnTo>
                    <a:pt x="2220099" y="269779"/>
                  </a:lnTo>
                  <a:lnTo>
                    <a:pt x="2167067" y="285397"/>
                  </a:lnTo>
                  <a:lnTo>
                    <a:pt x="2110328" y="301044"/>
                  </a:lnTo>
                  <a:lnTo>
                    <a:pt x="2049759" y="316656"/>
                  </a:lnTo>
                  <a:lnTo>
                    <a:pt x="1985238" y="332169"/>
                  </a:lnTo>
                  <a:lnTo>
                    <a:pt x="1916644" y="347519"/>
                  </a:lnTo>
                  <a:lnTo>
                    <a:pt x="1843853" y="362642"/>
                  </a:lnTo>
                  <a:lnTo>
                    <a:pt x="1766745" y="377472"/>
                  </a:lnTo>
                  <a:lnTo>
                    <a:pt x="1685197" y="391947"/>
                  </a:lnTo>
                  <a:lnTo>
                    <a:pt x="1599087" y="406003"/>
                  </a:lnTo>
                  <a:lnTo>
                    <a:pt x="1508292" y="419574"/>
                  </a:lnTo>
                  <a:lnTo>
                    <a:pt x="1412692" y="432597"/>
                  </a:lnTo>
                  <a:lnTo>
                    <a:pt x="1312163" y="445007"/>
                  </a:lnTo>
                  <a:lnTo>
                    <a:pt x="1241318" y="452081"/>
                  </a:lnTo>
                  <a:lnTo>
                    <a:pt x="1171082" y="456680"/>
                  </a:lnTo>
                  <a:lnTo>
                    <a:pt x="1101594" y="458941"/>
                  </a:lnTo>
                  <a:lnTo>
                    <a:pt x="1032997" y="458998"/>
                  </a:lnTo>
                  <a:lnTo>
                    <a:pt x="965432" y="456988"/>
                  </a:lnTo>
                  <a:lnTo>
                    <a:pt x="899039" y="453044"/>
                  </a:lnTo>
                  <a:lnTo>
                    <a:pt x="833959" y="447303"/>
                  </a:lnTo>
                  <a:lnTo>
                    <a:pt x="770334" y="439900"/>
                  </a:lnTo>
                  <a:lnTo>
                    <a:pt x="708304" y="430970"/>
                  </a:lnTo>
                  <a:lnTo>
                    <a:pt x="648010" y="420649"/>
                  </a:lnTo>
                  <a:lnTo>
                    <a:pt x="589594" y="409072"/>
                  </a:lnTo>
                  <a:lnTo>
                    <a:pt x="533195" y="396375"/>
                  </a:lnTo>
                  <a:lnTo>
                    <a:pt x="478956" y="382692"/>
                  </a:lnTo>
                  <a:lnTo>
                    <a:pt x="427017" y="368159"/>
                  </a:lnTo>
                  <a:lnTo>
                    <a:pt x="377520" y="352911"/>
                  </a:lnTo>
                  <a:lnTo>
                    <a:pt x="330604" y="337085"/>
                  </a:lnTo>
                  <a:lnTo>
                    <a:pt x="286411" y="320814"/>
                  </a:lnTo>
                  <a:lnTo>
                    <a:pt x="245082" y="304235"/>
                  </a:lnTo>
                  <a:lnTo>
                    <a:pt x="206759" y="287482"/>
                  </a:lnTo>
                  <a:lnTo>
                    <a:pt x="171581" y="270692"/>
                  </a:lnTo>
                  <a:lnTo>
                    <a:pt x="111228" y="237539"/>
                  </a:lnTo>
                  <a:lnTo>
                    <a:pt x="65150" y="205859"/>
                  </a:lnTo>
                  <a:lnTo>
                    <a:pt x="34475" y="176734"/>
                  </a:lnTo>
                  <a:lnTo>
                    <a:pt x="19811" y="140207"/>
                  </a:lnTo>
                  <a:lnTo>
                    <a:pt x="0" y="160019"/>
                  </a:lnTo>
                  <a:lnTo>
                    <a:pt x="10998" y="202580"/>
                  </a:lnTo>
                  <a:lnTo>
                    <a:pt x="34892" y="232753"/>
                  </a:lnTo>
                  <a:lnTo>
                    <a:pt x="71205" y="263674"/>
                  </a:lnTo>
                  <a:lnTo>
                    <a:pt x="119229" y="294751"/>
                  </a:lnTo>
                  <a:lnTo>
                    <a:pt x="178252" y="325389"/>
                  </a:lnTo>
                  <a:lnTo>
                    <a:pt x="247564" y="354998"/>
                  </a:lnTo>
                  <a:lnTo>
                    <a:pt x="285857" y="369231"/>
                  </a:lnTo>
                  <a:lnTo>
                    <a:pt x="326456" y="382984"/>
                  </a:lnTo>
                  <a:lnTo>
                    <a:pt x="369272" y="396183"/>
                  </a:lnTo>
                  <a:lnTo>
                    <a:pt x="414216" y="408754"/>
                  </a:lnTo>
                  <a:lnTo>
                    <a:pt x="461200" y="420623"/>
                  </a:lnTo>
                  <a:lnTo>
                    <a:pt x="510135" y="431717"/>
                  </a:lnTo>
                  <a:lnTo>
                    <a:pt x="560932" y="441959"/>
                  </a:lnTo>
                  <a:lnTo>
                    <a:pt x="613502" y="451278"/>
                  </a:lnTo>
                  <a:lnTo>
                    <a:pt x="667757" y="459598"/>
                  </a:lnTo>
                  <a:lnTo>
                    <a:pt x="723607" y="466846"/>
                  </a:lnTo>
                  <a:lnTo>
                    <a:pt x="780965" y="472947"/>
                  </a:lnTo>
                  <a:lnTo>
                    <a:pt x="839740" y="477828"/>
                  </a:lnTo>
                  <a:lnTo>
                    <a:pt x="899845" y="481414"/>
                  </a:lnTo>
                  <a:lnTo>
                    <a:pt x="961191" y="483631"/>
                  </a:lnTo>
                  <a:lnTo>
                    <a:pt x="1023688" y="484406"/>
                  </a:lnTo>
                  <a:lnTo>
                    <a:pt x="1087249" y="483663"/>
                  </a:lnTo>
                  <a:lnTo>
                    <a:pt x="1151784" y="481329"/>
                  </a:lnTo>
                  <a:lnTo>
                    <a:pt x="1217204" y="477331"/>
                  </a:lnTo>
                  <a:lnTo>
                    <a:pt x="1283421" y="471593"/>
                  </a:lnTo>
                  <a:lnTo>
                    <a:pt x="1350345" y="464042"/>
                  </a:lnTo>
                  <a:lnTo>
                    <a:pt x="1417889" y="454603"/>
                  </a:lnTo>
                  <a:lnTo>
                    <a:pt x="1485964" y="443203"/>
                  </a:lnTo>
                  <a:lnTo>
                    <a:pt x="1554479" y="429767"/>
                  </a:lnTo>
                  <a:lnTo>
                    <a:pt x="1647861" y="409882"/>
                  </a:lnTo>
                  <a:lnTo>
                    <a:pt x="1736744" y="390640"/>
                  </a:lnTo>
                  <a:lnTo>
                    <a:pt x="1821214" y="371994"/>
                  </a:lnTo>
                  <a:lnTo>
                    <a:pt x="1901358" y="353898"/>
                  </a:lnTo>
                  <a:lnTo>
                    <a:pt x="1977261" y="336304"/>
                  </a:lnTo>
                  <a:lnTo>
                    <a:pt x="2049011" y="319165"/>
                  </a:lnTo>
                  <a:lnTo>
                    <a:pt x="2116693" y="302436"/>
                  </a:lnTo>
                  <a:lnTo>
                    <a:pt x="2180395" y="286069"/>
                  </a:lnTo>
                  <a:lnTo>
                    <a:pt x="2240201" y="270017"/>
                  </a:lnTo>
                  <a:lnTo>
                    <a:pt x="2296200" y="254233"/>
                  </a:lnTo>
                  <a:lnTo>
                    <a:pt x="2348477" y="238672"/>
                  </a:lnTo>
                  <a:lnTo>
                    <a:pt x="2397118" y="223285"/>
                  </a:lnTo>
                  <a:lnTo>
                    <a:pt x="2442209" y="208025"/>
                  </a:lnTo>
                  <a:lnTo>
                    <a:pt x="2483839" y="192848"/>
                  </a:lnTo>
                  <a:lnTo>
                    <a:pt x="2522091" y="177704"/>
                  </a:lnTo>
                  <a:lnTo>
                    <a:pt x="2557054" y="162548"/>
                  </a:lnTo>
                  <a:lnTo>
                    <a:pt x="2617454" y="132011"/>
                  </a:lnTo>
                  <a:lnTo>
                    <a:pt x="2665730" y="100862"/>
                  </a:lnTo>
                  <a:lnTo>
                    <a:pt x="2702573" y="68727"/>
                  </a:lnTo>
                  <a:lnTo>
                    <a:pt x="2728674" y="35231"/>
                  </a:lnTo>
                  <a:lnTo>
                    <a:pt x="2737912" y="17856"/>
                  </a:lnTo>
                  <a:lnTo>
                    <a:pt x="2744723" y="0"/>
                  </a:lnTo>
                  <a:close/>
                </a:path>
              </a:pathLst>
            </a:custGeom>
            <a:solidFill>
              <a:srgbClr val="FFAA3F"/>
            </a:solidFill>
          </p:spPr>
          <p:txBody>
            <a:bodyPr wrap="square" lIns="0" tIns="0" rIns="0" bIns="0" rtlCol="0"/>
            <a:lstStyle/>
            <a:p>
              <a:endParaRPr/>
            </a:p>
          </p:txBody>
        </p:sp>
        <p:pic>
          <p:nvPicPr>
            <p:cNvPr id="87" name="object 87"/>
            <p:cNvPicPr/>
            <p:nvPr/>
          </p:nvPicPr>
          <p:blipFill>
            <a:blip r:embed="rId52" cstate="print"/>
            <a:stretch>
              <a:fillRect/>
            </a:stretch>
          </p:blipFill>
          <p:spPr>
            <a:xfrm>
              <a:off x="6035039" y="4690872"/>
              <a:ext cx="2689860" cy="690372"/>
            </a:xfrm>
            <a:prstGeom prst="rect">
              <a:avLst/>
            </a:prstGeom>
          </p:spPr>
        </p:pic>
        <p:sp>
          <p:nvSpPr>
            <p:cNvPr id="88" name="object 88"/>
            <p:cNvSpPr/>
            <p:nvPr/>
          </p:nvSpPr>
          <p:spPr>
            <a:xfrm>
              <a:off x="5917691" y="4334752"/>
              <a:ext cx="2760345" cy="1038860"/>
            </a:xfrm>
            <a:custGeom>
              <a:avLst/>
              <a:gdLst/>
              <a:ahLst/>
              <a:cxnLst/>
              <a:rect l="l" t="t" r="r" b="b"/>
              <a:pathLst>
                <a:path w="2760345" h="1038860">
                  <a:moveTo>
                    <a:pt x="2760146" y="339879"/>
                  </a:moveTo>
                  <a:lnTo>
                    <a:pt x="2756184" y="294232"/>
                  </a:lnTo>
                  <a:lnTo>
                    <a:pt x="2743443" y="245732"/>
                  </a:lnTo>
                  <a:lnTo>
                    <a:pt x="2723387" y="193502"/>
                  </a:lnTo>
                  <a:lnTo>
                    <a:pt x="2697479" y="136663"/>
                  </a:lnTo>
                  <a:lnTo>
                    <a:pt x="2662346" y="92436"/>
                  </a:lnTo>
                  <a:lnTo>
                    <a:pt x="2626407" y="67922"/>
                  </a:lnTo>
                  <a:lnTo>
                    <a:pt x="2581166" y="47299"/>
                  </a:lnTo>
                  <a:lnTo>
                    <a:pt x="2527236" y="30494"/>
                  </a:lnTo>
                  <a:lnTo>
                    <a:pt x="2465226" y="17434"/>
                  </a:lnTo>
                  <a:lnTo>
                    <a:pt x="2395748" y="8047"/>
                  </a:lnTo>
                  <a:lnTo>
                    <a:pt x="2319412" y="2260"/>
                  </a:lnTo>
                  <a:lnTo>
                    <a:pt x="2278863" y="693"/>
                  </a:lnTo>
                  <a:lnTo>
                    <a:pt x="2236829" y="0"/>
                  </a:lnTo>
                  <a:lnTo>
                    <a:pt x="2193386" y="169"/>
                  </a:lnTo>
                  <a:lnTo>
                    <a:pt x="2148611" y="1193"/>
                  </a:lnTo>
                  <a:lnTo>
                    <a:pt x="2102579" y="3062"/>
                  </a:lnTo>
                  <a:lnTo>
                    <a:pt x="2055367" y="5768"/>
                  </a:lnTo>
                  <a:lnTo>
                    <a:pt x="2007052" y="9301"/>
                  </a:lnTo>
                  <a:lnTo>
                    <a:pt x="1957710" y="13651"/>
                  </a:lnTo>
                  <a:lnTo>
                    <a:pt x="1907417" y="18811"/>
                  </a:lnTo>
                  <a:lnTo>
                    <a:pt x="1856249" y="24770"/>
                  </a:lnTo>
                  <a:lnTo>
                    <a:pt x="1804283" y="31520"/>
                  </a:lnTo>
                  <a:lnTo>
                    <a:pt x="1751595" y="39051"/>
                  </a:lnTo>
                  <a:lnTo>
                    <a:pt x="1698262" y="47355"/>
                  </a:lnTo>
                  <a:lnTo>
                    <a:pt x="1644360" y="56422"/>
                  </a:lnTo>
                  <a:lnTo>
                    <a:pt x="1589965" y="66244"/>
                  </a:lnTo>
                  <a:lnTo>
                    <a:pt x="1535154" y="76810"/>
                  </a:lnTo>
                  <a:lnTo>
                    <a:pt x="1480003" y="88113"/>
                  </a:lnTo>
                  <a:lnTo>
                    <a:pt x="1424588" y="100142"/>
                  </a:lnTo>
                  <a:lnTo>
                    <a:pt x="1368986" y="112890"/>
                  </a:lnTo>
                  <a:lnTo>
                    <a:pt x="1313274" y="126346"/>
                  </a:lnTo>
                  <a:lnTo>
                    <a:pt x="1257526" y="140502"/>
                  </a:lnTo>
                  <a:lnTo>
                    <a:pt x="1201820" y="155348"/>
                  </a:lnTo>
                  <a:lnTo>
                    <a:pt x="1146233" y="170875"/>
                  </a:lnTo>
                  <a:lnTo>
                    <a:pt x="1090840" y="187075"/>
                  </a:lnTo>
                  <a:lnTo>
                    <a:pt x="1035718" y="203938"/>
                  </a:lnTo>
                  <a:lnTo>
                    <a:pt x="980943" y="221455"/>
                  </a:lnTo>
                  <a:lnTo>
                    <a:pt x="926591" y="239617"/>
                  </a:lnTo>
                  <a:lnTo>
                    <a:pt x="872740" y="258415"/>
                  </a:lnTo>
                  <a:lnTo>
                    <a:pt x="819465" y="277840"/>
                  </a:lnTo>
                  <a:lnTo>
                    <a:pt x="766843" y="297882"/>
                  </a:lnTo>
                  <a:lnTo>
                    <a:pt x="714949" y="318533"/>
                  </a:lnTo>
                  <a:lnTo>
                    <a:pt x="663861" y="339784"/>
                  </a:lnTo>
                  <a:lnTo>
                    <a:pt x="613655" y="361624"/>
                  </a:lnTo>
                  <a:lnTo>
                    <a:pt x="564406" y="384046"/>
                  </a:lnTo>
                  <a:lnTo>
                    <a:pt x="516192" y="407040"/>
                  </a:lnTo>
                  <a:lnTo>
                    <a:pt x="469089" y="430597"/>
                  </a:lnTo>
                  <a:lnTo>
                    <a:pt x="423173" y="454708"/>
                  </a:lnTo>
                  <a:lnTo>
                    <a:pt x="378521" y="479364"/>
                  </a:lnTo>
                  <a:lnTo>
                    <a:pt x="335208" y="504555"/>
                  </a:lnTo>
                  <a:lnTo>
                    <a:pt x="293312" y="530273"/>
                  </a:lnTo>
                  <a:lnTo>
                    <a:pt x="252908" y="556509"/>
                  </a:lnTo>
                  <a:lnTo>
                    <a:pt x="214073" y="583253"/>
                  </a:lnTo>
                  <a:lnTo>
                    <a:pt x="176884" y="610496"/>
                  </a:lnTo>
                  <a:lnTo>
                    <a:pt x="141416" y="638229"/>
                  </a:lnTo>
                  <a:lnTo>
                    <a:pt x="107746" y="666444"/>
                  </a:lnTo>
                  <a:lnTo>
                    <a:pt x="75950" y="695130"/>
                  </a:lnTo>
                  <a:lnTo>
                    <a:pt x="46105" y="724280"/>
                  </a:lnTo>
                  <a:lnTo>
                    <a:pt x="18287" y="753883"/>
                  </a:lnTo>
                  <a:lnTo>
                    <a:pt x="13715" y="758717"/>
                  </a:lnTo>
                  <a:lnTo>
                    <a:pt x="9143" y="763979"/>
                  </a:lnTo>
                  <a:lnTo>
                    <a:pt x="4571" y="769527"/>
                  </a:lnTo>
                  <a:lnTo>
                    <a:pt x="0" y="775219"/>
                  </a:lnTo>
                  <a:lnTo>
                    <a:pt x="465" y="789332"/>
                  </a:lnTo>
                  <a:lnTo>
                    <a:pt x="21992" y="832832"/>
                  </a:lnTo>
                  <a:lnTo>
                    <a:pt x="52253" y="862094"/>
                  </a:lnTo>
                  <a:lnTo>
                    <a:pt x="94433" y="890909"/>
                  </a:lnTo>
                  <a:lnTo>
                    <a:pt x="147840" y="918714"/>
                  </a:lnTo>
                  <a:lnTo>
                    <a:pt x="211779" y="944947"/>
                  </a:lnTo>
                  <a:lnTo>
                    <a:pt x="285559" y="969044"/>
                  </a:lnTo>
                  <a:lnTo>
                    <a:pt x="325922" y="980116"/>
                  </a:lnTo>
                  <a:lnTo>
                    <a:pt x="368486" y="990443"/>
                  </a:lnTo>
                  <a:lnTo>
                    <a:pt x="413163" y="999955"/>
                  </a:lnTo>
                  <a:lnTo>
                    <a:pt x="459866" y="1008581"/>
                  </a:lnTo>
                  <a:lnTo>
                    <a:pt x="508511" y="1016251"/>
                  </a:lnTo>
                  <a:lnTo>
                    <a:pt x="559009" y="1022895"/>
                  </a:lnTo>
                  <a:lnTo>
                    <a:pt x="611273" y="1028442"/>
                  </a:lnTo>
                  <a:lnTo>
                    <a:pt x="665219" y="1032821"/>
                  </a:lnTo>
                  <a:lnTo>
                    <a:pt x="720758" y="1035964"/>
                  </a:lnTo>
                  <a:lnTo>
                    <a:pt x="777804" y="1037798"/>
                  </a:lnTo>
                  <a:lnTo>
                    <a:pt x="836271" y="1038254"/>
                  </a:lnTo>
                  <a:lnTo>
                    <a:pt x="896071" y="1037262"/>
                  </a:lnTo>
                  <a:lnTo>
                    <a:pt x="957119" y="1034751"/>
                  </a:lnTo>
                  <a:lnTo>
                    <a:pt x="1019328" y="1030651"/>
                  </a:lnTo>
                  <a:lnTo>
                    <a:pt x="1082610" y="1024891"/>
                  </a:lnTo>
                  <a:lnTo>
                    <a:pt x="1146880" y="1017401"/>
                  </a:lnTo>
                  <a:lnTo>
                    <a:pt x="1212051" y="1008110"/>
                  </a:lnTo>
                  <a:lnTo>
                    <a:pt x="1278035" y="996949"/>
                  </a:lnTo>
                  <a:lnTo>
                    <a:pt x="1344748" y="983847"/>
                  </a:lnTo>
                  <a:lnTo>
                    <a:pt x="1412101" y="968733"/>
                  </a:lnTo>
                  <a:lnTo>
                    <a:pt x="1480008" y="951538"/>
                  </a:lnTo>
                  <a:lnTo>
                    <a:pt x="1548383" y="932191"/>
                  </a:lnTo>
                  <a:lnTo>
                    <a:pt x="1639397" y="904913"/>
                  </a:lnTo>
                  <a:lnTo>
                    <a:pt x="1726220" y="878589"/>
                  </a:lnTo>
                  <a:lnTo>
                    <a:pt x="1808929" y="853168"/>
                  </a:lnTo>
                  <a:lnTo>
                    <a:pt x="1887597" y="828600"/>
                  </a:lnTo>
                  <a:lnTo>
                    <a:pt x="1962300" y="804835"/>
                  </a:lnTo>
                  <a:lnTo>
                    <a:pt x="2033112" y="781823"/>
                  </a:lnTo>
                  <a:lnTo>
                    <a:pt x="2100108" y="759512"/>
                  </a:lnTo>
                  <a:lnTo>
                    <a:pt x="2163362" y="737855"/>
                  </a:lnTo>
                  <a:lnTo>
                    <a:pt x="2222951" y="716799"/>
                  </a:lnTo>
                  <a:lnTo>
                    <a:pt x="2278948" y="696295"/>
                  </a:lnTo>
                  <a:lnTo>
                    <a:pt x="2331428" y="676292"/>
                  </a:lnTo>
                  <a:lnTo>
                    <a:pt x="2380467" y="656742"/>
                  </a:lnTo>
                  <a:lnTo>
                    <a:pt x="2426138" y="637592"/>
                  </a:lnTo>
                  <a:lnTo>
                    <a:pt x="2468516" y="618794"/>
                  </a:lnTo>
                  <a:lnTo>
                    <a:pt x="2507678" y="600297"/>
                  </a:lnTo>
                  <a:lnTo>
                    <a:pt x="2543696" y="582051"/>
                  </a:lnTo>
                  <a:lnTo>
                    <a:pt x="2606604" y="546111"/>
                  </a:lnTo>
                  <a:lnTo>
                    <a:pt x="2657838" y="510572"/>
                  </a:lnTo>
                  <a:lnTo>
                    <a:pt x="2697997" y="475032"/>
                  </a:lnTo>
                  <a:lnTo>
                    <a:pt x="2727679" y="439092"/>
                  </a:lnTo>
                  <a:lnTo>
                    <a:pt x="2747483" y="402349"/>
                  </a:lnTo>
                  <a:lnTo>
                    <a:pt x="2753867" y="383551"/>
                  </a:lnTo>
                  <a:lnTo>
                    <a:pt x="2760146" y="339879"/>
                  </a:lnTo>
                  <a:close/>
                </a:path>
              </a:pathLst>
            </a:custGeom>
            <a:solidFill>
              <a:srgbClr val="FF9D28"/>
            </a:solidFill>
          </p:spPr>
          <p:txBody>
            <a:bodyPr wrap="square" lIns="0" tIns="0" rIns="0" bIns="0" rtlCol="0"/>
            <a:lstStyle/>
            <a:p>
              <a:endParaRPr/>
            </a:p>
          </p:txBody>
        </p:sp>
        <p:sp>
          <p:nvSpPr>
            <p:cNvPr id="89" name="object 89"/>
            <p:cNvSpPr/>
            <p:nvPr/>
          </p:nvSpPr>
          <p:spPr>
            <a:xfrm>
              <a:off x="5917691" y="4718303"/>
              <a:ext cx="2753995" cy="655320"/>
            </a:xfrm>
            <a:custGeom>
              <a:avLst/>
              <a:gdLst/>
              <a:ahLst/>
              <a:cxnLst/>
              <a:rect l="l" t="t" r="r" b="b"/>
              <a:pathLst>
                <a:path w="2753995" h="655320">
                  <a:moveTo>
                    <a:pt x="2753867" y="0"/>
                  </a:moveTo>
                  <a:lnTo>
                    <a:pt x="2718625" y="48005"/>
                  </a:lnTo>
                  <a:lnTo>
                    <a:pt x="2673095" y="86867"/>
                  </a:lnTo>
                  <a:lnTo>
                    <a:pt x="2637703" y="112450"/>
                  </a:lnTo>
                  <a:lnTo>
                    <a:pt x="2604879" y="134900"/>
                  </a:lnTo>
                  <a:lnTo>
                    <a:pt x="2563654" y="161177"/>
                  </a:lnTo>
                  <a:lnTo>
                    <a:pt x="2513155" y="190867"/>
                  </a:lnTo>
                  <a:lnTo>
                    <a:pt x="2452509" y="223552"/>
                  </a:lnTo>
                  <a:lnTo>
                    <a:pt x="2418108" y="240887"/>
                  </a:lnTo>
                  <a:lnTo>
                    <a:pt x="2380843" y="258814"/>
                  </a:lnTo>
                  <a:lnTo>
                    <a:pt x="2340605" y="277282"/>
                  </a:lnTo>
                  <a:lnTo>
                    <a:pt x="2297285" y="296238"/>
                  </a:lnTo>
                  <a:lnTo>
                    <a:pt x="2250773" y="315630"/>
                  </a:lnTo>
                  <a:lnTo>
                    <a:pt x="2200961" y="335405"/>
                  </a:lnTo>
                  <a:lnTo>
                    <a:pt x="2147739" y="355513"/>
                  </a:lnTo>
                  <a:lnTo>
                    <a:pt x="2090999" y="375900"/>
                  </a:lnTo>
                  <a:lnTo>
                    <a:pt x="2030631" y="396515"/>
                  </a:lnTo>
                  <a:lnTo>
                    <a:pt x="1966526" y="417306"/>
                  </a:lnTo>
                  <a:lnTo>
                    <a:pt x="1898575" y="438219"/>
                  </a:lnTo>
                  <a:lnTo>
                    <a:pt x="1826669" y="459204"/>
                  </a:lnTo>
                  <a:lnTo>
                    <a:pt x="1750699" y="480208"/>
                  </a:lnTo>
                  <a:lnTo>
                    <a:pt x="1670556" y="501179"/>
                  </a:lnTo>
                  <a:lnTo>
                    <a:pt x="1586130" y="522065"/>
                  </a:lnTo>
                  <a:lnTo>
                    <a:pt x="1497313" y="542814"/>
                  </a:lnTo>
                  <a:lnTo>
                    <a:pt x="1403995" y="563374"/>
                  </a:lnTo>
                  <a:lnTo>
                    <a:pt x="1306067" y="583691"/>
                  </a:lnTo>
                  <a:lnTo>
                    <a:pt x="1235390" y="596537"/>
                  </a:lnTo>
                  <a:lnTo>
                    <a:pt x="1165341" y="606783"/>
                  </a:lnTo>
                  <a:lnTo>
                    <a:pt x="1096059" y="614556"/>
                  </a:lnTo>
                  <a:lnTo>
                    <a:pt x="1027682" y="619987"/>
                  </a:lnTo>
                  <a:lnTo>
                    <a:pt x="960349" y="623202"/>
                  </a:lnTo>
                  <a:lnTo>
                    <a:pt x="894199" y="624332"/>
                  </a:lnTo>
                  <a:lnTo>
                    <a:pt x="829371" y="623504"/>
                  </a:lnTo>
                  <a:lnTo>
                    <a:pt x="766003" y="620847"/>
                  </a:lnTo>
                  <a:lnTo>
                    <a:pt x="704234" y="616490"/>
                  </a:lnTo>
                  <a:lnTo>
                    <a:pt x="644203" y="610561"/>
                  </a:lnTo>
                  <a:lnTo>
                    <a:pt x="586049" y="603189"/>
                  </a:lnTo>
                  <a:lnTo>
                    <a:pt x="529909" y="594503"/>
                  </a:lnTo>
                  <a:lnTo>
                    <a:pt x="475924" y="584631"/>
                  </a:lnTo>
                  <a:lnTo>
                    <a:pt x="424231" y="573701"/>
                  </a:lnTo>
                  <a:lnTo>
                    <a:pt x="374969" y="561843"/>
                  </a:lnTo>
                  <a:lnTo>
                    <a:pt x="328278" y="549185"/>
                  </a:lnTo>
                  <a:lnTo>
                    <a:pt x="284295" y="535855"/>
                  </a:lnTo>
                  <a:lnTo>
                    <a:pt x="243160" y="521982"/>
                  </a:lnTo>
                  <a:lnTo>
                    <a:pt x="205012" y="507695"/>
                  </a:lnTo>
                  <a:lnTo>
                    <a:pt x="138228" y="478393"/>
                  </a:lnTo>
                  <a:lnTo>
                    <a:pt x="85054" y="448976"/>
                  </a:lnTo>
                  <a:lnTo>
                    <a:pt x="46599" y="420475"/>
                  </a:lnTo>
                  <a:lnTo>
                    <a:pt x="18944" y="381688"/>
                  </a:lnTo>
                  <a:lnTo>
                    <a:pt x="18287" y="370331"/>
                  </a:lnTo>
                  <a:lnTo>
                    <a:pt x="13715" y="375165"/>
                  </a:lnTo>
                  <a:lnTo>
                    <a:pt x="9143" y="380428"/>
                  </a:lnTo>
                  <a:lnTo>
                    <a:pt x="4571" y="385976"/>
                  </a:lnTo>
                  <a:lnTo>
                    <a:pt x="0" y="391667"/>
                  </a:lnTo>
                  <a:lnTo>
                    <a:pt x="465" y="405781"/>
                  </a:lnTo>
                  <a:lnTo>
                    <a:pt x="21992" y="449281"/>
                  </a:lnTo>
                  <a:lnTo>
                    <a:pt x="52253" y="478543"/>
                  </a:lnTo>
                  <a:lnTo>
                    <a:pt x="94433" y="507358"/>
                  </a:lnTo>
                  <a:lnTo>
                    <a:pt x="147840" y="535163"/>
                  </a:lnTo>
                  <a:lnTo>
                    <a:pt x="211779" y="561396"/>
                  </a:lnTo>
                  <a:lnTo>
                    <a:pt x="285559" y="585493"/>
                  </a:lnTo>
                  <a:lnTo>
                    <a:pt x="325922" y="596565"/>
                  </a:lnTo>
                  <a:lnTo>
                    <a:pt x="368486" y="606892"/>
                  </a:lnTo>
                  <a:lnTo>
                    <a:pt x="413163" y="616404"/>
                  </a:lnTo>
                  <a:lnTo>
                    <a:pt x="459866" y="625030"/>
                  </a:lnTo>
                  <a:lnTo>
                    <a:pt x="508511" y="632700"/>
                  </a:lnTo>
                  <a:lnTo>
                    <a:pt x="559009" y="639344"/>
                  </a:lnTo>
                  <a:lnTo>
                    <a:pt x="611273" y="644890"/>
                  </a:lnTo>
                  <a:lnTo>
                    <a:pt x="665219" y="649270"/>
                  </a:lnTo>
                  <a:lnTo>
                    <a:pt x="720758" y="652413"/>
                  </a:lnTo>
                  <a:lnTo>
                    <a:pt x="777804" y="654247"/>
                  </a:lnTo>
                  <a:lnTo>
                    <a:pt x="836271" y="654703"/>
                  </a:lnTo>
                  <a:lnTo>
                    <a:pt x="896071" y="653711"/>
                  </a:lnTo>
                  <a:lnTo>
                    <a:pt x="957119" y="651200"/>
                  </a:lnTo>
                  <a:lnTo>
                    <a:pt x="1019328" y="647100"/>
                  </a:lnTo>
                  <a:lnTo>
                    <a:pt x="1082610" y="641339"/>
                  </a:lnTo>
                  <a:lnTo>
                    <a:pt x="1146880" y="633849"/>
                  </a:lnTo>
                  <a:lnTo>
                    <a:pt x="1212051" y="624559"/>
                  </a:lnTo>
                  <a:lnTo>
                    <a:pt x="1278035" y="613398"/>
                  </a:lnTo>
                  <a:lnTo>
                    <a:pt x="1344748" y="600296"/>
                  </a:lnTo>
                  <a:lnTo>
                    <a:pt x="1412101" y="585182"/>
                  </a:lnTo>
                  <a:lnTo>
                    <a:pt x="1480008" y="567987"/>
                  </a:lnTo>
                  <a:lnTo>
                    <a:pt x="1548383" y="548639"/>
                  </a:lnTo>
                  <a:lnTo>
                    <a:pt x="1639397" y="521362"/>
                  </a:lnTo>
                  <a:lnTo>
                    <a:pt x="1726220" y="495038"/>
                  </a:lnTo>
                  <a:lnTo>
                    <a:pt x="1808929" y="469617"/>
                  </a:lnTo>
                  <a:lnTo>
                    <a:pt x="1887597" y="445049"/>
                  </a:lnTo>
                  <a:lnTo>
                    <a:pt x="1962300" y="421284"/>
                  </a:lnTo>
                  <a:lnTo>
                    <a:pt x="2033112" y="398271"/>
                  </a:lnTo>
                  <a:lnTo>
                    <a:pt x="2100108" y="375961"/>
                  </a:lnTo>
                  <a:lnTo>
                    <a:pt x="2163362" y="354303"/>
                  </a:lnTo>
                  <a:lnTo>
                    <a:pt x="2222951" y="333247"/>
                  </a:lnTo>
                  <a:lnTo>
                    <a:pt x="2278948" y="312744"/>
                  </a:lnTo>
                  <a:lnTo>
                    <a:pt x="2331428" y="292741"/>
                  </a:lnTo>
                  <a:lnTo>
                    <a:pt x="2380467" y="273191"/>
                  </a:lnTo>
                  <a:lnTo>
                    <a:pt x="2426138" y="254041"/>
                  </a:lnTo>
                  <a:lnTo>
                    <a:pt x="2468516" y="235243"/>
                  </a:lnTo>
                  <a:lnTo>
                    <a:pt x="2507678" y="216746"/>
                  </a:lnTo>
                  <a:lnTo>
                    <a:pt x="2543696" y="198500"/>
                  </a:lnTo>
                  <a:lnTo>
                    <a:pt x="2606604" y="162559"/>
                  </a:lnTo>
                  <a:lnTo>
                    <a:pt x="2657838" y="127020"/>
                  </a:lnTo>
                  <a:lnTo>
                    <a:pt x="2697997" y="91481"/>
                  </a:lnTo>
                  <a:lnTo>
                    <a:pt x="2727679" y="55541"/>
                  </a:lnTo>
                  <a:lnTo>
                    <a:pt x="2747483" y="18798"/>
                  </a:lnTo>
                  <a:lnTo>
                    <a:pt x="2753867" y="0"/>
                  </a:lnTo>
                  <a:close/>
                </a:path>
              </a:pathLst>
            </a:custGeom>
            <a:solidFill>
              <a:srgbClr val="FFAA3F"/>
            </a:solidFill>
          </p:spPr>
          <p:txBody>
            <a:bodyPr wrap="square" lIns="0" tIns="0" rIns="0" bIns="0" rtlCol="0"/>
            <a:lstStyle/>
            <a:p>
              <a:endParaRPr/>
            </a:p>
          </p:txBody>
        </p:sp>
        <p:pic>
          <p:nvPicPr>
            <p:cNvPr id="90" name="object 90"/>
            <p:cNvPicPr/>
            <p:nvPr/>
          </p:nvPicPr>
          <p:blipFill>
            <a:blip r:embed="rId53" cstate="print"/>
            <a:stretch>
              <a:fillRect/>
            </a:stretch>
          </p:blipFill>
          <p:spPr>
            <a:xfrm>
              <a:off x="5981700" y="4454652"/>
              <a:ext cx="2697479" cy="768095"/>
            </a:xfrm>
            <a:prstGeom prst="rect">
              <a:avLst/>
            </a:prstGeom>
          </p:spPr>
        </p:pic>
        <p:pic>
          <p:nvPicPr>
            <p:cNvPr id="91" name="object 91"/>
            <p:cNvPicPr/>
            <p:nvPr/>
          </p:nvPicPr>
          <p:blipFill>
            <a:blip r:embed="rId54" cstate="print"/>
            <a:stretch>
              <a:fillRect/>
            </a:stretch>
          </p:blipFill>
          <p:spPr>
            <a:xfrm>
              <a:off x="5836920" y="3863340"/>
              <a:ext cx="3020140" cy="1288811"/>
            </a:xfrm>
            <a:prstGeom prst="rect">
              <a:avLst/>
            </a:prstGeom>
          </p:spPr>
        </p:pic>
        <p:sp>
          <p:nvSpPr>
            <p:cNvPr id="92" name="object 92"/>
            <p:cNvSpPr/>
            <p:nvPr/>
          </p:nvSpPr>
          <p:spPr>
            <a:xfrm>
              <a:off x="6592538" y="4663440"/>
              <a:ext cx="43180" cy="24765"/>
            </a:xfrm>
            <a:custGeom>
              <a:avLst/>
              <a:gdLst/>
              <a:ahLst/>
              <a:cxnLst/>
              <a:rect l="l" t="t" r="r" b="b"/>
              <a:pathLst>
                <a:path w="43179" h="24764">
                  <a:moveTo>
                    <a:pt x="43100" y="18002"/>
                  </a:moveTo>
                  <a:lnTo>
                    <a:pt x="33051" y="9905"/>
                  </a:lnTo>
                  <a:lnTo>
                    <a:pt x="18430" y="2952"/>
                  </a:lnTo>
                  <a:lnTo>
                    <a:pt x="10953" y="0"/>
                  </a:lnTo>
                  <a:lnTo>
                    <a:pt x="0" y="9167"/>
                  </a:lnTo>
                  <a:lnTo>
                    <a:pt x="4476" y="18478"/>
                  </a:lnTo>
                  <a:lnTo>
                    <a:pt x="18668" y="24645"/>
                  </a:lnTo>
                  <a:lnTo>
                    <a:pt x="36861" y="24383"/>
                  </a:lnTo>
                  <a:lnTo>
                    <a:pt x="43100" y="18002"/>
                  </a:lnTo>
                  <a:close/>
                </a:path>
              </a:pathLst>
            </a:custGeom>
            <a:solidFill>
              <a:srgbClr val="F48C9C"/>
            </a:solidFill>
          </p:spPr>
          <p:txBody>
            <a:bodyPr wrap="square" lIns="0" tIns="0" rIns="0" bIns="0" rtlCol="0"/>
            <a:lstStyle/>
            <a:p>
              <a:endParaRPr/>
            </a:p>
          </p:txBody>
        </p:sp>
        <p:pic>
          <p:nvPicPr>
            <p:cNvPr id="93" name="object 93"/>
            <p:cNvPicPr/>
            <p:nvPr/>
          </p:nvPicPr>
          <p:blipFill>
            <a:blip r:embed="rId55" cstate="print"/>
            <a:stretch>
              <a:fillRect/>
            </a:stretch>
          </p:blipFill>
          <p:spPr>
            <a:xfrm>
              <a:off x="6946391" y="4483608"/>
              <a:ext cx="216408" cy="144779"/>
            </a:xfrm>
            <a:prstGeom prst="rect">
              <a:avLst/>
            </a:prstGeom>
          </p:spPr>
        </p:pic>
        <p:pic>
          <p:nvPicPr>
            <p:cNvPr id="94" name="object 94"/>
            <p:cNvPicPr/>
            <p:nvPr/>
          </p:nvPicPr>
          <p:blipFill>
            <a:blip r:embed="rId56" cstate="print"/>
            <a:stretch>
              <a:fillRect/>
            </a:stretch>
          </p:blipFill>
          <p:spPr>
            <a:xfrm>
              <a:off x="7208520" y="4395216"/>
              <a:ext cx="144779" cy="100584"/>
            </a:xfrm>
            <a:prstGeom prst="rect">
              <a:avLst/>
            </a:prstGeom>
          </p:spPr>
        </p:pic>
        <p:sp>
          <p:nvSpPr>
            <p:cNvPr id="95" name="object 95"/>
            <p:cNvSpPr/>
            <p:nvPr/>
          </p:nvSpPr>
          <p:spPr>
            <a:xfrm>
              <a:off x="7673339" y="4290298"/>
              <a:ext cx="59690" cy="71755"/>
            </a:xfrm>
            <a:custGeom>
              <a:avLst/>
              <a:gdLst/>
              <a:ahLst/>
              <a:cxnLst/>
              <a:rect l="l" t="t" r="r" b="b"/>
              <a:pathLst>
                <a:path w="59690" h="71754">
                  <a:moveTo>
                    <a:pt x="59435" y="7381"/>
                  </a:moveTo>
                  <a:lnTo>
                    <a:pt x="44624" y="0"/>
                  </a:lnTo>
                  <a:lnTo>
                    <a:pt x="33527" y="4333"/>
                  </a:lnTo>
                  <a:lnTo>
                    <a:pt x="24717" y="18954"/>
                  </a:lnTo>
                  <a:lnTo>
                    <a:pt x="16763" y="42433"/>
                  </a:lnTo>
                  <a:lnTo>
                    <a:pt x="0" y="71389"/>
                  </a:lnTo>
                  <a:lnTo>
                    <a:pt x="12072" y="63960"/>
                  </a:lnTo>
                  <a:lnTo>
                    <a:pt x="37147" y="46243"/>
                  </a:lnTo>
                  <a:lnTo>
                    <a:pt x="58507" y="25098"/>
                  </a:lnTo>
                  <a:lnTo>
                    <a:pt x="59435" y="7381"/>
                  </a:lnTo>
                  <a:close/>
                </a:path>
              </a:pathLst>
            </a:custGeom>
            <a:solidFill>
              <a:srgbClr val="F48C9C"/>
            </a:solidFill>
          </p:spPr>
          <p:txBody>
            <a:bodyPr wrap="square" lIns="0" tIns="0" rIns="0" bIns="0" rtlCol="0"/>
            <a:lstStyle/>
            <a:p>
              <a:endParaRPr/>
            </a:p>
          </p:txBody>
        </p:sp>
        <p:pic>
          <p:nvPicPr>
            <p:cNvPr id="96" name="object 96"/>
            <p:cNvPicPr/>
            <p:nvPr/>
          </p:nvPicPr>
          <p:blipFill>
            <a:blip r:embed="rId57" cstate="print"/>
            <a:stretch>
              <a:fillRect/>
            </a:stretch>
          </p:blipFill>
          <p:spPr>
            <a:xfrm>
              <a:off x="8031479" y="4212336"/>
              <a:ext cx="182879" cy="108204"/>
            </a:xfrm>
            <a:prstGeom prst="rect">
              <a:avLst/>
            </a:prstGeom>
          </p:spPr>
        </p:pic>
        <p:pic>
          <p:nvPicPr>
            <p:cNvPr id="97" name="object 97"/>
            <p:cNvPicPr/>
            <p:nvPr/>
          </p:nvPicPr>
          <p:blipFill>
            <a:blip r:embed="rId58" cstate="print"/>
            <a:stretch>
              <a:fillRect/>
            </a:stretch>
          </p:blipFill>
          <p:spPr>
            <a:xfrm>
              <a:off x="6400800" y="4728972"/>
              <a:ext cx="146304" cy="53339"/>
            </a:xfrm>
            <a:prstGeom prst="rect">
              <a:avLst/>
            </a:prstGeom>
          </p:spPr>
        </p:pic>
        <p:pic>
          <p:nvPicPr>
            <p:cNvPr id="98" name="object 98"/>
            <p:cNvPicPr/>
            <p:nvPr/>
          </p:nvPicPr>
          <p:blipFill>
            <a:blip r:embed="rId59" cstate="print"/>
            <a:stretch>
              <a:fillRect/>
            </a:stretch>
          </p:blipFill>
          <p:spPr>
            <a:xfrm>
              <a:off x="6780276" y="4180331"/>
              <a:ext cx="123444" cy="77723"/>
            </a:xfrm>
            <a:prstGeom prst="rect">
              <a:avLst/>
            </a:prstGeom>
          </p:spPr>
        </p:pic>
        <p:sp>
          <p:nvSpPr>
            <p:cNvPr id="99" name="object 99"/>
            <p:cNvSpPr/>
            <p:nvPr/>
          </p:nvSpPr>
          <p:spPr>
            <a:xfrm>
              <a:off x="5910071" y="4250435"/>
              <a:ext cx="2940050" cy="902335"/>
            </a:xfrm>
            <a:custGeom>
              <a:avLst/>
              <a:gdLst/>
              <a:ahLst/>
              <a:cxnLst/>
              <a:rect l="l" t="t" r="r" b="b"/>
              <a:pathLst>
                <a:path w="2940050" h="902335">
                  <a:moveTo>
                    <a:pt x="2939795" y="0"/>
                  </a:moveTo>
                  <a:lnTo>
                    <a:pt x="2920569" y="34701"/>
                  </a:lnTo>
                  <a:lnTo>
                    <a:pt x="2886938" y="74105"/>
                  </a:lnTo>
                  <a:lnTo>
                    <a:pt x="2840127" y="117546"/>
                  </a:lnTo>
                  <a:lnTo>
                    <a:pt x="2781360" y="164354"/>
                  </a:lnTo>
                  <a:lnTo>
                    <a:pt x="2747876" y="188813"/>
                  </a:lnTo>
                  <a:lnTo>
                    <a:pt x="2711862" y="213864"/>
                  </a:lnTo>
                  <a:lnTo>
                    <a:pt x="2673472" y="239424"/>
                  </a:lnTo>
                  <a:lnTo>
                    <a:pt x="2632858" y="265409"/>
                  </a:lnTo>
                  <a:lnTo>
                    <a:pt x="2590174" y="291735"/>
                  </a:lnTo>
                  <a:lnTo>
                    <a:pt x="2545572" y="318320"/>
                  </a:lnTo>
                  <a:lnTo>
                    <a:pt x="2499206" y="345079"/>
                  </a:lnTo>
                  <a:lnTo>
                    <a:pt x="2451229" y="371930"/>
                  </a:lnTo>
                  <a:lnTo>
                    <a:pt x="2401794" y="398790"/>
                  </a:lnTo>
                  <a:lnTo>
                    <a:pt x="2351054" y="425574"/>
                  </a:lnTo>
                  <a:lnTo>
                    <a:pt x="2299162" y="452199"/>
                  </a:lnTo>
                  <a:lnTo>
                    <a:pt x="2246271" y="478582"/>
                  </a:lnTo>
                  <a:lnTo>
                    <a:pt x="2192535" y="504640"/>
                  </a:lnTo>
                  <a:lnTo>
                    <a:pt x="2138105" y="530289"/>
                  </a:lnTo>
                  <a:lnTo>
                    <a:pt x="2083137" y="555446"/>
                  </a:lnTo>
                  <a:lnTo>
                    <a:pt x="2027781" y="580027"/>
                  </a:lnTo>
                  <a:lnTo>
                    <a:pt x="1972193" y="603948"/>
                  </a:lnTo>
                  <a:lnTo>
                    <a:pt x="1916523" y="627128"/>
                  </a:lnTo>
                  <a:lnTo>
                    <a:pt x="1860927" y="649481"/>
                  </a:lnTo>
                  <a:lnTo>
                    <a:pt x="1805557" y="670925"/>
                  </a:lnTo>
                  <a:lnTo>
                    <a:pt x="1750565" y="691377"/>
                  </a:lnTo>
                  <a:lnTo>
                    <a:pt x="1696105" y="710752"/>
                  </a:lnTo>
                  <a:lnTo>
                    <a:pt x="1642331" y="728968"/>
                  </a:lnTo>
                  <a:lnTo>
                    <a:pt x="1589395" y="745941"/>
                  </a:lnTo>
                  <a:lnTo>
                    <a:pt x="1537450" y="761588"/>
                  </a:lnTo>
                  <a:lnTo>
                    <a:pt x="1486649" y="775825"/>
                  </a:lnTo>
                  <a:lnTo>
                    <a:pt x="1437146" y="788569"/>
                  </a:lnTo>
                  <a:lnTo>
                    <a:pt x="1389093" y="799736"/>
                  </a:lnTo>
                  <a:lnTo>
                    <a:pt x="1342643" y="809243"/>
                  </a:lnTo>
                  <a:lnTo>
                    <a:pt x="1269903" y="822231"/>
                  </a:lnTo>
                  <a:lnTo>
                    <a:pt x="1199883" y="833353"/>
                  </a:lnTo>
                  <a:lnTo>
                    <a:pt x="1132544" y="842721"/>
                  </a:lnTo>
                  <a:lnTo>
                    <a:pt x="1067846" y="850445"/>
                  </a:lnTo>
                  <a:lnTo>
                    <a:pt x="1005749" y="856635"/>
                  </a:lnTo>
                  <a:lnTo>
                    <a:pt x="946213" y="861404"/>
                  </a:lnTo>
                  <a:lnTo>
                    <a:pt x="889198" y="864860"/>
                  </a:lnTo>
                  <a:lnTo>
                    <a:pt x="834664" y="867116"/>
                  </a:lnTo>
                  <a:lnTo>
                    <a:pt x="782571" y="868281"/>
                  </a:lnTo>
                  <a:lnTo>
                    <a:pt x="732879" y="868466"/>
                  </a:lnTo>
                  <a:lnTo>
                    <a:pt x="685548" y="867782"/>
                  </a:lnTo>
                  <a:lnTo>
                    <a:pt x="640538" y="866339"/>
                  </a:lnTo>
                  <a:lnTo>
                    <a:pt x="597809" y="864249"/>
                  </a:lnTo>
                  <a:lnTo>
                    <a:pt x="557321" y="861621"/>
                  </a:lnTo>
                  <a:lnTo>
                    <a:pt x="519034" y="858566"/>
                  </a:lnTo>
                  <a:lnTo>
                    <a:pt x="448902" y="851620"/>
                  </a:lnTo>
                  <a:lnTo>
                    <a:pt x="387095" y="844295"/>
                  </a:lnTo>
                  <a:lnTo>
                    <a:pt x="322581" y="832711"/>
                  </a:lnTo>
                  <a:lnTo>
                    <a:pt x="256746" y="814482"/>
                  </a:lnTo>
                  <a:lnTo>
                    <a:pt x="192553" y="792110"/>
                  </a:lnTo>
                  <a:lnTo>
                    <a:pt x="132968" y="768095"/>
                  </a:lnTo>
                  <a:lnTo>
                    <a:pt x="80956" y="744938"/>
                  </a:lnTo>
                  <a:lnTo>
                    <a:pt x="39481" y="725138"/>
                  </a:lnTo>
                  <a:lnTo>
                    <a:pt x="11507" y="711196"/>
                  </a:lnTo>
                  <a:lnTo>
                    <a:pt x="0" y="705611"/>
                  </a:lnTo>
                  <a:lnTo>
                    <a:pt x="45355" y="740538"/>
                  </a:lnTo>
                  <a:lnTo>
                    <a:pt x="102205" y="774103"/>
                  </a:lnTo>
                  <a:lnTo>
                    <a:pt x="170177" y="805478"/>
                  </a:lnTo>
                  <a:lnTo>
                    <a:pt x="208218" y="820083"/>
                  </a:lnTo>
                  <a:lnTo>
                    <a:pt x="248900" y="833829"/>
                  </a:lnTo>
                  <a:lnTo>
                    <a:pt x="292178" y="846611"/>
                  </a:lnTo>
                  <a:lnTo>
                    <a:pt x="338005" y="858326"/>
                  </a:lnTo>
                  <a:lnTo>
                    <a:pt x="386333" y="868870"/>
                  </a:lnTo>
                  <a:lnTo>
                    <a:pt x="437118" y="878138"/>
                  </a:lnTo>
                  <a:lnTo>
                    <a:pt x="490313" y="886028"/>
                  </a:lnTo>
                  <a:lnTo>
                    <a:pt x="545871" y="892434"/>
                  </a:lnTo>
                  <a:lnTo>
                    <a:pt x="603746" y="897253"/>
                  </a:lnTo>
                  <a:lnTo>
                    <a:pt x="663891" y="900381"/>
                  </a:lnTo>
                  <a:lnTo>
                    <a:pt x="726260" y="901715"/>
                  </a:lnTo>
                  <a:lnTo>
                    <a:pt x="790808" y="901149"/>
                  </a:lnTo>
                  <a:lnTo>
                    <a:pt x="857486" y="898582"/>
                  </a:lnTo>
                  <a:lnTo>
                    <a:pt x="926250" y="893907"/>
                  </a:lnTo>
                  <a:lnTo>
                    <a:pt x="997053" y="887023"/>
                  </a:lnTo>
                  <a:lnTo>
                    <a:pt x="1069847" y="877823"/>
                  </a:lnTo>
                  <a:lnTo>
                    <a:pt x="1147216" y="866358"/>
                  </a:lnTo>
                  <a:lnTo>
                    <a:pt x="1222793" y="854185"/>
                  </a:lnTo>
                  <a:lnTo>
                    <a:pt x="1296591" y="841325"/>
                  </a:lnTo>
                  <a:lnTo>
                    <a:pt x="1368624" y="827802"/>
                  </a:lnTo>
                  <a:lnTo>
                    <a:pt x="1438902" y="813638"/>
                  </a:lnTo>
                  <a:lnTo>
                    <a:pt x="1507440" y="798855"/>
                  </a:lnTo>
                  <a:lnTo>
                    <a:pt x="1574249" y="783477"/>
                  </a:lnTo>
                  <a:lnTo>
                    <a:pt x="1639343" y="767524"/>
                  </a:lnTo>
                  <a:lnTo>
                    <a:pt x="1702733" y="751020"/>
                  </a:lnTo>
                  <a:lnTo>
                    <a:pt x="1764433" y="733988"/>
                  </a:lnTo>
                  <a:lnTo>
                    <a:pt x="1824454" y="716449"/>
                  </a:lnTo>
                  <a:lnTo>
                    <a:pt x="1882810" y="698427"/>
                  </a:lnTo>
                  <a:lnTo>
                    <a:pt x="1939514" y="679943"/>
                  </a:lnTo>
                  <a:lnTo>
                    <a:pt x="1994577" y="661020"/>
                  </a:lnTo>
                  <a:lnTo>
                    <a:pt x="2048012" y="641681"/>
                  </a:lnTo>
                  <a:lnTo>
                    <a:pt x="2099833" y="621948"/>
                  </a:lnTo>
                  <a:lnTo>
                    <a:pt x="2150050" y="601844"/>
                  </a:lnTo>
                  <a:lnTo>
                    <a:pt x="2198678" y="581390"/>
                  </a:lnTo>
                  <a:lnTo>
                    <a:pt x="2245729" y="560610"/>
                  </a:lnTo>
                  <a:lnTo>
                    <a:pt x="2291215" y="539525"/>
                  </a:lnTo>
                  <a:lnTo>
                    <a:pt x="2335148" y="518159"/>
                  </a:lnTo>
                  <a:lnTo>
                    <a:pt x="2377543" y="496534"/>
                  </a:lnTo>
                  <a:lnTo>
                    <a:pt x="2418410" y="474673"/>
                  </a:lnTo>
                  <a:lnTo>
                    <a:pt x="2457763" y="452596"/>
                  </a:lnTo>
                  <a:lnTo>
                    <a:pt x="2495614" y="430328"/>
                  </a:lnTo>
                  <a:lnTo>
                    <a:pt x="2531976" y="407891"/>
                  </a:lnTo>
                  <a:lnTo>
                    <a:pt x="2566861" y="385307"/>
                  </a:lnTo>
                  <a:lnTo>
                    <a:pt x="2600282" y="362599"/>
                  </a:lnTo>
                  <a:lnTo>
                    <a:pt x="2632252" y="339788"/>
                  </a:lnTo>
                  <a:lnTo>
                    <a:pt x="2662783" y="316898"/>
                  </a:lnTo>
                  <a:lnTo>
                    <a:pt x="2719579" y="270970"/>
                  </a:lnTo>
                  <a:lnTo>
                    <a:pt x="2770770" y="224993"/>
                  </a:lnTo>
                  <a:lnTo>
                    <a:pt x="2816458" y="179147"/>
                  </a:lnTo>
                  <a:lnTo>
                    <a:pt x="2856743" y="133613"/>
                  </a:lnTo>
                  <a:lnTo>
                    <a:pt x="2891726" y="88569"/>
                  </a:lnTo>
                  <a:lnTo>
                    <a:pt x="2921507" y="44195"/>
                  </a:lnTo>
                  <a:lnTo>
                    <a:pt x="2936081" y="11406"/>
                  </a:lnTo>
                  <a:lnTo>
                    <a:pt x="2939795" y="0"/>
                  </a:lnTo>
                  <a:close/>
                </a:path>
              </a:pathLst>
            </a:custGeom>
            <a:solidFill>
              <a:srgbClr val="FFAA3F"/>
            </a:solidFill>
          </p:spPr>
          <p:txBody>
            <a:bodyPr wrap="square" lIns="0" tIns="0" rIns="0" bIns="0" rtlCol="0"/>
            <a:lstStyle/>
            <a:p>
              <a:endParaRPr/>
            </a:p>
          </p:txBody>
        </p:sp>
        <p:pic>
          <p:nvPicPr>
            <p:cNvPr id="100" name="object 100"/>
            <p:cNvPicPr/>
            <p:nvPr/>
          </p:nvPicPr>
          <p:blipFill>
            <a:blip r:embed="rId60" cstate="print"/>
            <a:stretch>
              <a:fillRect/>
            </a:stretch>
          </p:blipFill>
          <p:spPr>
            <a:xfrm>
              <a:off x="6185916" y="3968496"/>
              <a:ext cx="2281427" cy="1066800"/>
            </a:xfrm>
            <a:prstGeom prst="rect">
              <a:avLst/>
            </a:prstGeom>
          </p:spPr>
        </p:pic>
        <p:pic>
          <p:nvPicPr>
            <p:cNvPr id="101" name="object 101"/>
            <p:cNvPicPr/>
            <p:nvPr/>
          </p:nvPicPr>
          <p:blipFill>
            <a:blip r:embed="rId61" cstate="print"/>
            <a:stretch>
              <a:fillRect/>
            </a:stretch>
          </p:blipFill>
          <p:spPr>
            <a:xfrm>
              <a:off x="6044183" y="5157216"/>
              <a:ext cx="2613660" cy="493776"/>
            </a:xfrm>
            <a:prstGeom prst="rect">
              <a:avLst/>
            </a:prstGeom>
          </p:spPr>
        </p:pic>
        <p:pic>
          <p:nvPicPr>
            <p:cNvPr id="102" name="object 102"/>
            <p:cNvPicPr/>
            <p:nvPr/>
          </p:nvPicPr>
          <p:blipFill>
            <a:blip r:embed="rId62" cstate="print"/>
            <a:stretch>
              <a:fillRect/>
            </a:stretch>
          </p:blipFill>
          <p:spPr>
            <a:xfrm>
              <a:off x="6492239" y="5903975"/>
              <a:ext cx="548640" cy="121920"/>
            </a:xfrm>
            <a:prstGeom prst="rect">
              <a:avLst/>
            </a:prstGeom>
          </p:spPr>
        </p:pic>
        <p:pic>
          <p:nvPicPr>
            <p:cNvPr id="103" name="object 103"/>
            <p:cNvPicPr/>
            <p:nvPr/>
          </p:nvPicPr>
          <p:blipFill>
            <a:blip r:embed="rId63" cstate="print"/>
            <a:stretch>
              <a:fillRect/>
            </a:stretch>
          </p:blipFill>
          <p:spPr>
            <a:xfrm>
              <a:off x="7112508" y="6004560"/>
              <a:ext cx="137160" cy="33528"/>
            </a:xfrm>
            <a:prstGeom prst="rect">
              <a:avLst/>
            </a:prstGeom>
          </p:spPr>
        </p:pic>
        <p:sp>
          <p:nvSpPr>
            <p:cNvPr id="104" name="object 104"/>
            <p:cNvSpPr/>
            <p:nvPr/>
          </p:nvSpPr>
          <p:spPr>
            <a:xfrm>
              <a:off x="7031735" y="5241655"/>
              <a:ext cx="137795" cy="50165"/>
            </a:xfrm>
            <a:custGeom>
              <a:avLst/>
              <a:gdLst/>
              <a:ahLst/>
              <a:cxnLst/>
              <a:rect l="l" t="t" r="r" b="b"/>
              <a:pathLst>
                <a:path w="137795" h="50164">
                  <a:moveTo>
                    <a:pt x="137588" y="13239"/>
                  </a:moveTo>
                  <a:lnTo>
                    <a:pt x="111251" y="5476"/>
                  </a:lnTo>
                  <a:lnTo>
                    <a:pt x="51220" y="0"/>
                  </a:lnTo>
                  <a:lnTo>
                    <a:pt x="19621" y="1666"/>
                  </a:lnTo>
                  <a:lnTo>
                    <a:pt x="6024" y="13620"/>
                  </a:lnTo>
                  <a:lnTo>
                    <a:pt x="0" y="39004"/>
                  </a:lnTo>
                  <a:lnTo>
                    <a:pt x="16502" y="44743"/>
                  </a:lnTo>
                  <a:lnTo>
                    <a:pt x="33718" y="48339"/>
                  </a:lnTo>
                  <a:lnTo>
                    <a:pt x="51220" y="49934"/>
                  </a:lnTo>
                  <a:lnTo>
                    <a:pt x="68579" y="49672"/>
                  </a:lnTo>
                  <a:lnTo>
                    <a:pt x="105679" y="40195"/>
                  </a:lnTo>
                  <a:lnTo>
                    <a:pt x="132206" y="26431"/>
                  </a:lnTo>
                  <a:lnTo>
                    <a:pt x="137588" y="13239"/>
                  </a:lnTo>
                  <a:close/>
                </a:path>
              </a:pathLst>
            </a:custGeom>
            <a:solidFill>
              <a:srgbClr val="D45E41"/>
            </a:solidFill>
          </p:spPr>
          <p:txBody>
            <a:bodyPr wrap="square" lIns="0" tIns="0" rIns="0" bIns="0" rtlCol="0"/>
            <a:lstStyle/>
            <a:p>
              <a:endParaRPr/>
            </a:p>
          </p:txBody>
        </p:sp>
        <p:pic>
          <p:nvPicPr>
            <p:cNvPr id="105" name="object 105"/>
            <p:cNvPicPr/>
            <p:nvPr/>
          </p:nvPicPr>
          <p:blipFill>
            <a:blip r:embed="rId64" cstate="print"/>
            <a:stretch>
              <a:fillRect/>
            </a:stretch>
          </p:blipFill>
          <p:spPr>
            <a:xfrm>
              <a:off x="6126479" y="5734811"/>
              <a:ext cx="121920" cy="65531"/>
            </a:xfrm>
            <a:prstGeom prst="rect">
              <a:avLst/>
            </a:prstGeom>
          </p:spPr>
        </p:pic>
        <p:pic>
          <p:nvPicPr>
            <p:cNvPr id="106" name="object 106"/>
            <p:cNvPicPr/>
            <p:nvPr/>
          </p:nvPicPr>
          <p:blipFill>
            <a:blip r:embed="rId65" cstate="print"/>
            <a:stretch>
              <a:fillRect/>
            </a:stretch>
          </p:blipFill>
          <p:spPr>
            <a:xfrm>
              <a:off x="7964423" y="5838443"/>
              <a:ext cx="320040" cy="108204"/>
            </a:xfrm>
            <a:prstGeom prst="rect">
              <a:avLst/>
            </a:prstGeom>
          </p:spPr>
        </p:pic>
        <p:pic>
          <p:nvPicPr>
            <p:cNvPr id="107" name="object 107"/>
            <p:cNvPicPr/>
            <p:nvPr/>
          </p:nvPicPr>
          <p:blipFill>
            <a:blip r:embed="rId66" cstate="print"/>
            <a:stretch>
              <a:fillRect/>
            </a:stretch>
          </p:blipFill>
          <p:spPr>
            <a:xfrm>
              <a:off x="6850379" y="5804916"/>
              <a:ext cx="211836" cy="41148"/>
            </a:xfrm>
            <a:prstGeom prst="rect">
              <a:avLst/>
            </a:prstGeom>
          </p:spPr>
        </p:pic>
        <p:pic>
          <p:nvPicPr>
            <p:cNvPr id="108" name="object 108"/>
            <p:cNvPicPr/>
            <p:nvPr/>
          </p:nvPicPr>
          <p:blipFill>
            <a:blip r:embed="rId67" cstate="print"/>
            <a:stretch>
              <a:fillRect/>
            </a:stretch>
          </p:blipFill>
          <p:spPr>
            <a:xfrm>
              <a:off x="6256020" y="5256275"/>
              <a:ext cx="344424" cy="86868"/>
            </a:xfrm>
            <a:prstGeom prst="rect">
              <a:avLst/>
            </a:prstGeom>
          </p:spPr>
        </p:pic>
        <p:sp>
          <p:nvSpPr>
            <p:cNvPr id="109" name="object 109"/>
            <p:cNvSpPr/>
            <p:nvPr/>
          </p:nvSpPr>
          <p:spPr>
            <a:xfrm>
              <a:off x="6989063" y="5300471"/>
              <a:ext cx="74930" cy="15875"/>
            </a:xfrm>
            <a:custGeom>
              <a:avLst/>
              <a:gdLst/>
              <a:ahLst/>
              <a:cxnLst/>
              <a:rect l="l" t="t" r="r" b="b"/>
              <a:pathLst>
                <a:path w="74929" h="15875">
                  <a:moveTo>
                    <a:pt x="74723" y="4929"/>
                  </a:moveTo>
                  <a:lnTo>
                    <a:pt x="72770" y="2476"/>
                  </a:lnTo>
                  <a:lnTo>
                    <a:pt x="65674" y="309"/>
                  </a:lnTo>
                  <a:lnTo>
                    <a:pt x="50291" y="0"/>
                  </a:lnTo>
                  <a:lnTo>
                    <a:pt x="37504" y="1452"/>
                  </a:lnTo>
                  <a:lnTo>
                    <a:pt x="24574" y="3619"/>
                  </a:lnTo>
                  <a:lnTo>
                    <a:pt x="11930" y="6643"/>
                  </a:lnTo>
                  <a:lnTo>
                    <a:pt x="0" y="10667"/>
                  </a:lnTo>
                  <a:lnTo>
                    <a:pt x="18740" y="14882"/>
                  </a:lnTo>
                  <a:lnTo>
                    <a:pt x="37909" y="15811"/>
                  </a:lnTo>
                  <a:lnTo>
                    <a:pt x="56792" y="13025"/>
                  </a:lnTo>
                  <a:lnTo>
                    <a:pt x="74675" y="6095"/>
                  </a:lnTo>
                  <a:lnTo>
                    <a:pt x="74723" y="4929"/>
                  </a:lnTo>
                  <a:close/>
                </a:path>
              </a:pathLst>
            </a:custGeom>
            <a:solidFill>
              <a:srgbClr val="D45E41"/>
            </a:solidFill>
          </p:spPr>
          <p:txBody>
            <a:bodyPr wrap="square" lIns="0" tIns="0" rIns="0" bIns="0" rtlCol="0"/>
            <a:lstStyle/>
            <a:p>
              <a:endParaRPr/>
            </a:p>
          </p:txBody>
        </p:sp>
        <p:pic>
          <p:nvPicPr>
            <p:cNvPr id="110" name="object 110"/>
            <p:cNvPicPr/>
            <p:nvPr/>
          </p:nvPicPr>
          <p:blipFill>
            <a:blip r:embed="rId68" cstate="print"/>
            <a:stretch>
              <a:fillRect/>
            </a:stretch>
          </p:blipFill>
          <p:spPr>
            <a:xfrm>
              <a:off x="6152388" y="3800855"/>
              <a:ext cx="2459735" cy="1559052"/>
            </a:xfrm>
            <a:prstGeom prst="rect">
              <a:avLst/>
            </a:prstGeom>
          </p:spPr>
        </p:pic>
        <p:pic>
          <p:nvPicPr>
            <p:cNvPr id="111" name="object 111"/>
            <p:cNvPicPr/>
            <p:nvPr/>
          </p:nvPicPr>
          <p:blipFill>
            <a:blip r:embed="rId69" cstate="print"/>
            <a:stretch>
              <a:fillRect/>
            </a:stretch>
          </p:blipFill>
          <p:spPr>
            <a:xfrm>
              <a:off x="6152388" y="3834383"/>
              <a:ext cx="2459735" cy="1525524"/>
            </a:xfrm>
            <a:prstGeom prst="rect">
              <a:avLst/>
            </a:prstGeom>
          </p:spPr>
        </p:pic>
        <p:pic>
          <p:nvPicPr>
            <p:cNvPr id="112" name="object 112"/>
            <p:cNvPicPr/>
            <p:nvPr/>
          </p:nvPicPr>
          <p:blipFill>
            <a:blip r:embed="rId70" cstate="print"/>
            <a:stretch>
              <a:fillRect/>
            </a:stretch>
          </p:blipFill>
          <p:spPr>
            <a:xfrm>
              <a:off x="6472427" y="3880103"/>
              <a:ext cx="498348" cy="195071"/>
            </a:xfrm>
            <a:prstGeom prst="rect">
              <a:avLst/>
            </a:prstGeom>
          </p:spPr>
        </p:pic>
        <p:pic>
          <p:nvPicPr>
            <p:cNvPr id="113" name="object 113"/>
            <p:cNvPicPr/>
            <p:nvPr/>
          </p:nvPicPr>
          <p:blipFill>
            <a:blip r:embed="rId71" cstate="print"/>
            <a:stretch>
              <a:fillRect/>
            </a:stretch>
          </p:blipFill>
          <p:spPr>
            <a:xfrm>
              <a:off x="7935467" y="3826763"/>
              <a:ext cx="361188" cy="65531"/>
            </a:xfrm>
            <a:prstGeom prst="rect">
              <a:avLst/>
            </a:prstGeom>
          </p:spPr>
        </p:pic>
        <p:pic>
          <p:nvPicPr>
            <p:cNvPr id="114" name="object 114"/>
            <p:cNvPicPr/>
            <p:nvPr/>
          </p:nvPicPr>
          <p:blipFill>
            <a:blip r:embed="rId72" cstate="print"/>
            <a:stretch>
              <a:fillRect/>
            </a:stretch>
          </p:blipFill>
          <p:spPr>
            <a:xfrm>
              <a:off x="6797040" y="4683252"/>
              <a:ext cx="818388" cy="635508"/>
            </a:xfrm>
            <a:prstGeom prst="rect">
              <a:avLst/>
            </a:prstGeom>
          </p:spPr>
        </p:pic>
        <p:pic>
          <p:nvPicPr>
            <p:cNvPr id="115" name="object 115"/>
            <p:cNvPicPr/>
            <p:nvPr/>
          </p:nvPicPr>
          <p:blipFill>
            <a:blip r:embed="rId73" cstate="print"/>
            <a:stretch>
              <a:fillRect/>
            </a:stretch>
          </p:blipFill>
          <p:spPr>
            <a:xfrm>
              <a:off x="8130540" y="4209287"/>
              <a:ext cx="394715" cy="348995"/>
            </a:xfrm>
            <a:prstGeom prst="rect">
              <a:avLst/>
            </a:prstGeom>
          </p:spPr>
        </p:pic>
        <p:pic>
          <p:nvPicPr>
            <p:cNvPr id="116" name="object 116"/>
            <p:cNvPicPr/>
            <p:nvPr/>
          </p:nvPicPr>
          <p:blipFill>
            <a:blip r:embed="rId74" cstate="print"/>
            <a:stretch>
              <a:fillRect/>
            </a:stretch>
          </p:blipFill>
          <p:spPr>
            <a:xfrm>
              <a:off x="7037832" y="3752087"/>
              <a:ext cx="810768" cy="647700"/>
            </a:xfrm>
            <a:prstGeom prst="rect">
              <a:avLst/>
            </a:prstGeom>
          </p:spPr>
        </p:pic>
        <p:sp>
          <p:nvSpPr>
            <p:cNvPr id="117" name="object 117"/>
            <p:cNvSpPr/>
            <p:nvPr/>
          </p:nvSpPr>
          <p:spPr>
            <a:xfrm>
              <a:off x="7479791" y="4034027"/>
              <a:ext cx="353695" cy="62865"/>
            </a:xfrm>
            <a:custGeom>
              <a:avLst/>
              <a:gdLst/>
              <a:ahLst/>
              <a:cxnLst/>
              <a:rect l="l" t="t" r="r" b="b"/>
              <a:pathLst>
                <a:path w="353695" h="62864">
                  <a:moveTo>
                    <a:pt x="353567" y="15239"/>
                  </a:moveTo>
                  <a:lnTo>
                    <a:pt x="298751" y="33004"/>
                  </a:lnTo>
                  <a:lnTo>
                    <a:pt x="246506" y="37337"/>
                  </a:lnTo>
                  <a:lnTo>
                    <a:pt x="166258" y="26812"/>
                  </a:lnTo>
                  <a:lnTo>
                    <a:pt x="27431" y="0"/>
                  </a:lnTo>
                  <a:lnTo>
                    <a:pt x="0" y="21335"/>
                  </a:lnTo>
                  <a:lnTo>
                    <a:pt x="90154" y="51482"/>
                  </a:lnTo>
                  <a:lnTo>
                    <a:pt x="155447" y="62483"/>
                  </a:lnTo>
                  <a:lnTo>
                    <a:pt x="227599" y="55197"/>
                  </a:lnTo>
                  <a:lnTo>
                    <a:pt x="338327" y="30479"/>
                  </a:lnTo>
                  <a:lnTo>
                    <a:pt x="353567" y="15239"/>
                  </a:lnTo>
                  <a:close/>
                </a:path>
              </a:pathLst>
            </a:custGeom>
            <a:solidFill>
              <a:srgbClr val="FFDD83"/>
            </a:solidFill>
          </p:spPr>
          <p:txBody>
            <a:bodyPr wrap="square" lIns="0" tIns="0" rIns="0" bIns="0" rtlCol="0"/>
            <a:lstStyle/>
            <a:p>
              <a:endParaRPr/>
            </a:p>
          </p:txBody>
        </p:sp>
        <p:pic>
          <p:nvPicPr>
            <p:cNvPr id="118" name="object 118"/>
            <p:cNvPicPr/>
            <p:nvPr/>
          </p:nvPicPr>
          <p:blipFill>
            <a:blip r:embed="rId75" cstate="print"/>
            <a:stretch>
              <a:fillRect/>
            </a:stretch>
          </p:blipFill>
          <p:spPr>
            <a:xfrm>
              <a:off x="7848600" y="5660135"/>
              <a:ext cx="214884" cy="231647"/>
            </a:xfrm>
            <a:prstGeom prst="rect">
              <a:avLst/>
            </a:prstGeom>
          </p:spPr>
        </p:pic>
        <p:pic>
          <p:nvPicPr>
            <p:cNvPr id="119" name="object 119"/>
            <p:cNvPicPr/>
            <p:nvPr/>
          </p:nvPicPr>
          <p:blipFill>
            <a:blip r:embed="rId76" cstate="print"/>
            <a:stretch>
              <a:fillRect/>
            </a:stretch>
          </p:blipFill>
          <p:spPr>
            <a:xfrm>
              <a:off x="4876800" y="2375916"/>
              <a:ext cx="1894332" cy="1895855"/>
            </a:xfrm>
            <a:prstGeom prst="rect">
              <a:avLst/>
            </a:prstGeom>
          </p:spPr>
        </p:pic>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 y="517"/>
            <a:ext cx="13817599" cy="7773454"/>
          </a:xfrm>
          <a:prstGeom prst="rect">
            <a:avLst/>
          </a:prstGeom>
        </p:spPr>
      </p:pic>
      <p:pic>
        <p:nvPicPr>
          <p:cNvPr id="3" name="object 3"/>
          <p:cNvPicPr/>
          <p:nvPr/>
        </p:nvPicPr>
        <p:blipFill>
          <a:blip r:embed="rId3" cstate="print"/>
          <a:stretch>
            <a:fillRect/>
          </a:stretch>
        </p:blipFill>
        <p:spPr>
          <a:xfrm>
            <a:off x="7809041" y="831677"/>
            <a:ext cx="136081" cy="133987"/>
          </a:xfrm>
          <a:prstGeom prst="rect">
            <a:avLst/>
          </a:prstGeom>
        </p:spPr>
      </p:pic>
      <p:pic>
        <p:nvPicPr>
          <p:cNvPr id="4" name="object 4"/>
          <p:cNvPicPr/>
          <p:nvPr/>
        </p:nvPicPr>
        <p:blipFill>
          <a:blip r:embed="rId4" cstate="print"/>
          <a:stretch>
            <a:fillRect/>
          </a:stretch>
        </p:blipFill>
        <p:spPr>
          <a:xfrm>
            <a:off x="8003743" y="607652"/>
            <a:ext cx="58619" cy="56535"/>
          </a:xfrm>
          <a:prstGeom prst="rect">
            <a:avLst/>
          </a:prstGeom>
        </p:spPr>
      </p:pic>
      <p:pic>
        <p:nvPicPr>
          <p:cNvPr id="5" name="object 5"/>
          <p:cNvPicPr/>
          <p:nvPr/>
        </p:nvPicPr>
        <p:blipFill>
          <a:blip r:embed="rId5" cstate="print"/>
          <a:stretch>
            <a:fillRect/>
          </a:stretch>
        </p:blipFill>
        <p:spPr>
          <a:xfrm>
            <a:off x="9100779" y="241280"/>
            <a:ext cx="184233" cy="100490"/>
          </a:xfrm>
          <a:prstGeom prst="rect">
            <a:avLst/>
          </a:prstGeom>
        </p:spPr>
      </p:pic>
      <p:pic>
        <p:nvPicPr>
          <p:cNvPr id="6" name="object 6"/>
          <p:cNvPicPr/>
          <p:nvPr/>
        </p:nvPicPr>
        <p:blipFill>
          <a:blip r:embed="rId6" cstate="print"/>
          <a:stretch>
            <a:fillRect/>
          </a:stretch>
        </p:blipFill>
        <p:spPr>
          <a:xfrm>
            <a:off x="8700906" y="911231"/>
            <a:ext cx="75367" cy="71180"/>
          </a:xfrm>
          <a:prstGeom prst="rect">
            <a:avLst/>
          </a:prstGeom>
        </p:spPr>
      </p:pic>
      <p:pic>
        <p:nvPicPr>
          <p:cNvPr id="7" name="object 7"/>
          <p:cNvPicPr/>
          <p:nvPr/>
        </p:nvPicPr>
        <p:blipFill>
          <a:blip r:embed="rId7" cstate="print"/>
          <a:stretch>
            <a:fillRect/>
          </a:stretch>
        </p:blipFill>
        <p:spPr>
          <a:xfrm>
            <a:off x="7312865" y="1436720"/>
            <a:ext cx="136081" cy="133987"/>
          </a:xfrm>
          <a:prstGeom prst="rect">
            <a:avLst/>
          </a:prstGeom>
        </p:spPr>
      </p:pic>
      <p:pic>
        <p:nvPicPr>
          <p:cNvPr id="8" name="object 8"/>
          <p:cNvPicPr/>
          <p:nvPr/>
        </p:nvPicPr>
        <p:blipFill>
          <a:blip r:embed="rId8" cstate="print"/>
          <a:stretch>
            <a:fillRect/>
          </a:stretch>
        </p:blipFill>
        <p:spPr>
          <a:xfrm>
            <a:off x="326593" y="544858"/>
            <a:ext cx="531767" cy="569451"/>
          </a:xfrm>
          <a:prstGeom prst="rect">
            <a:avLst/>
          </a:prstGeom>
        </p:spPr>
      </p:pic>
      <p:pic>
        <p:nvPicPr>
          <p:cNvPr id="9" name="object 9"/>
          <p:cNvPicPr/>
          <p:nvPr/>
        </p:nvPicPr>
        <p:blipFill>
          <a:blip r:embed="rId9" cstate="print"/>
          <a:stretch>
            <a:fillRect/>
          </a:stretch>
        </p:blipFill>
        <p:spPr>
          <a:xfrm>
            <a:off x="1668574" y="7344789"/>
            <a:ext cx="198888" cy="211450"/>
          </a:xfrm>
          <a:prstGeom prst="rect">
            <a:avLst/>
          </a:prstGeom>
        </p:spPr>
      </p:pic>
      <p:pic>
        <p:nvPicPr>
          <p:cNvPr id="10" name="object 10"/>
          <p:cNvPicPr/>
          <p:nvPr/>
        </p:nvPicPr>
        <p:blipFill>
          <a:blip r:embed="rId10" cstate="print"/>
          <a:stretch>
            <a:fillRect/>
          </a:stretch>
        </p:blipFill>
        <p:spPr>
          <a:xfrm>
            <a:off x="12293478" y="423426"/>
            <a:ext cx="806027" cy="812307"/>
          </a:xfrm>
          <a:prstGeom prst="rect">
            <a:avLst/>
          </a:prstGeom>
        </p:spPr>
      </p:pic>
      <p:pic>
        <p:nvPicPr>
          <p:cNvPr id="11" name="object 11"/>
          <p:cNvPicPr/>
          <p:nvPr/>
        </p:nvPicPr>
        <p:blipFill>
          <a:blip r:embed="rId11" cstate="print"/>
          <a:stretch>
            <a:fillRect/>
          </a:stretch>
        </p:blipFill>
        <p:spPr>
          <a:xfrm>
            <a:off x="6647108" y="6972134"/>
            <a:ext cx="531767" cy="577826"/>
          </a:xfrm>
          <a:prstGeom prst="rect">
            <a:avLst/>
          </a:prstGeom>
        </p:spPr>
      </p:pic>
      <p:sp>
        <p:nvSpPr>
          <p:cNvPr id="12" name="object 12"/>
          <p:cNvSpPr txBox="1">
            <a:spLocks noGrp="1"/>
          </p:cNvSpPr>
          <p:nvPr>
            <p:ph type="title"/>
          </p:nvPr>
        </p:nvSpPr>
        <p:spPr>
          <a:xfrm>
            <a:off x="7097065" y="607652"/>
            <a:ext cx="4861456" cy="3737353"/>
          </a:xfrm>
          <a:prstGeom prst="rect">
            <a:avLst/>
          </a:prstGeom>
        </p:spPr>
        <p:txBody>
          <a:bodyPr vert="horz" wrap="square" lIns="0" tIns="17446" rIns="0" bIns="0" rtlCol="0">
            <a:spAutoFit/>
          </a:bodyPr>
          <a:lstStyle/>
          <a:p>
            <a:pPr marL="17445" marR="6977" indent="3026625" algn="r">
              <a:spcBef>
                <a:spcPts val="137"/>
              </a:spcBef>
            </a:pPr>
            <a:r>
              <a:rPr sz="6043" spc="-124" dirty="0"/>
              <a:t>Food </a:t>
            </a:r>
            <a:r>
              <a:rPr sz="6043" spc="-14" dirty="0"/>
              <a:t>Handler </a:t>
            </a:r>
            <a:r>
              <a:rPr sz="6043" spc="62" dirty="0"/>
              <a:t>Certificate </a:t>
            </a:r>
            <a:r>
              <a:rPr sz="6043" spc="-103" dirty="0"/>
              <a:t>Requirement</a:t>
            </a:r>
            <a:endParaRPr sz="6043" dirty="0"/>
          </a:p>
        </p:txBody>
      </p:sp>
      <p:sp>
        <p:nvSpPr>
          <p:cNvPr id="13" name="object 13"/>
          <p:cNvSpPr txBox="1"/>
          <p:nvPr/>
        </p:nvSpPr>
        <p:spPr>
          <a:xfrm>
            <a:off x="8349022" y="4392833"/>
            <a:ext cx="4655778" cy="2979163"/>
          </a:xfrm>
          <a:prstGeom prst="rect">
            <a:avLst/>
          </a:prstGeom>
        </p:spPr>
        <p:txBody>
          <a:bodyPr vert="horz" wrap="square" lIns="0" tIns="19191" rIns="0" bIns="0" rtlCol="0">
            <a:spAutoFit/>
          </a:bodyPr>
          <a:lstStyle/>
          <a:p>
            <a:pPr marR="6977" algn="l">
              <a:spcBef>
                <a:spcPts val="151"/>
              </a:spcBef>
            </a:pPr>
            <a:r>
              <a:rPr lang="en-US" sz="2404" spc="69" dirty="0">
                <a:solidFill>
                  <a:srgbClr val="7B0217"/>
                </a:solidFill>
                <a:latin typeface="Lucida Sans Unicode"/>
                <a:cs typeface="Lucida Sans Unicode"/>
              </a:rPr>
              <a:t>- </a:t>
            </a:r>
            <a:r>
              <a:rPr sz="2404" spc="69" dirty="0">
                <a:solidFill>
                  <a:srgbClr val="7B0217"/>
                </a:solidFill>
                <a:latin typeface="Lucida Sans Unicode"/>
                <a:cs typeface="Lucida Sans Unicode"/>
              </a:rPr>
              <a:t>ServSafe.com</a:t>
            </a:r>
            <a:endParaRPr sz="2404" dirty="0">
              <a:latin typeface="Lucida Sans Unicode"/>
              <a:cs typeface="Lucida Sans Unicode"/>
            </a:endParaRPr>
          </a:p>
          <a:p>
            <a:pPr marR="6977" algn="l">
              <a:spcBef>
                <a:spcPts val="21"/>
              </a:spcBef>
            </a:pPr>
            <a:r>
              <a:rPr lang="en-US" sz="2404" spc="-280" dirty="0">
                <a:solidFill>
                  <a:srgbClr val="7B0217"/>
                </a:solidFill>
                <a:latin typeface="Lucida Sans Unicode"/>
                <a:cs typeface="Lucida Sans Unicode"/>
              </a:rPr>
              <a:t>	</a:t>
            </a:r>
            <a:r>
              <a:rPr sz="2404" spc="-280" dirty="0">
                <a:solidFill>
                  <a:srgbClr val="7B0217"/>
                </a:solidFill>
                <a:latin typeface="Lucida Sans Unicode"/>
                <a:cs typeface="Lucida Sans Unicode"/>
              </a:rPr>
              <a:t>$15</a:t>
            </a:r>
            <a:r>
              <a:rPr lang="en-US" sz="2404" spc="-103" dirty="0">
                <a:solidFill>
                  <a:srgbClr val="7B0217"/>
                </a:solidFill>
                <a:latin typeface="Lucida Sans Unicode"/>
                <a:cs typeface="Lucida Sans Unicode"/>
              </a:rPr>
              <a:t> program</a:t>
            </a:r>
            <a:endParaRPr sz="2404" dirty="0">
              <a:latin typeface="Lucida Sans Unicode"/>
              <a:cs typeface="Lucida Sans Unicode"/>
            </a:endParaRPr>
          </a:p>
          <a:p>
            <a:pPr marR="6977" algn="l">
              <a:spcBef>
                <a:spcPts val="14"/>
              </a:spcBef>
            </a:pPr>
            <a:r>
              <a:rPr lang="en-US" sz="2404" dirty="0">
                <a:solidFill>
                  <a:srgbClr val="7B0217"/>
                </a:solidFill>
                <a:latin typeface="Lucida Sans Unicode"/>
                <a:cs typeface="Lucida Sans Unicode"/>
              </a:rPr>
              <a:t>- </a:t>
            </a:r>
            <a:r>
              <a:rPr sz="2404" dirty="0">
                <a:solidFill>
                  <a:srgbClr val="7B0217"/>
                </a:solidFill>
                <a:latin typeface="Lucida Sans Unicode"/>
                <a:cs typeface="Lucida Sans Unicode"/>
              </a:rPr>
              <a:t>Purdue</a:t>
            </a:r>
            <a:r>
              <a:rPr sz="2404" spc="82" dirty="0">
                <a:solidFill>
                  <a:srgbClr val="7B0217"/>
                </a:solidFill>
                <a:latin typeface="Lucida Sans Unicode"/>
                <a:cs typeface="Lucida Sans Unicode"/>
              </a:rPr>
              <a:t> </a:t>
            </a:r>
            <a:r>
              <a:rPr sz="2404" spc="-27" dirty="0">
                <a:solidFill>
                  <a:srgbClr val="7B0217"/>
                </a:solidFill>
                <a:latin typeface="Lucida Sans Unicode"/>
                <a:cs typeface="Lucida Sans Unicode"/>
              </a:rPr>
              <a:t>Extension</a:t>
            </a:r>
            <a:r>
              <a:rPr sz="2404" spc="76" dirty="0">
                <a:solidFill>
                  <a:srgbClr val="7B0217"/>
                </a:solidFill>
                <a:latin typeface="Lucida Sans Unicode"/>
                <a:cs typeface="Lucida Sans Unicode"/>
              </a:rPr>
              <a:t> </a:t>
            </a:r>
            <a:r>
              <a:rPr sz="2404" spc="-14" dirty="0">
                <a:solidFill>
                  <a:srgbClr val="7B0217"/>
                </a:solidFill>
                <a:latin typeface="Lucida Sans Unicode"/>
                <a:cs typeface="Lucida Sans Unicode"/>
              </a:rPr>
              <a:t>Office</a:t>
            </a:r>
            <a:endParaRPr sz="2404" dirty="0">
              <a:latin typeface="Lucida Sans Unicode"/>
              <a:cs typeface="Lucida Sans Unicode"/>
            </a:endParaRPr>
          </a:p>
          <a:p>
            <a:pPr marR="6977" algn="l">
              <a:spcBef>
                <a:spcPts val="21"/>
              </a:spcBef>
            </a:pPr>
            <a:r>
              <a:rPr lang="en-US" sz="2404" spc="-14" dirty="0">
                <a:solidFill>
                  <a:srgbClr val="7B0217"/>
                </a:solidFill>
                <a:latin typeface="Lucida Sans Unicode"/>
                <a:cs typeface="Lucida Sans Unicode"/>
              </a:rPr>
              <a:t>	</a:t>
            </a:r>
            <a:r>
              <a:rPr sz="2404" spc="-14" dirty="0">
                <a:solidFill>
                  <a:srgbClr val="7B0217"/>
                </a:solidFill>
                <a:latin typeface="Lucida Sans Unicode"/>
                <a:cs typeface="Lucida Sans Unicode"/>
              </a:rPr>
              <a:t>$40</a:t>
            </a:r>
            <a:r>
              <a:rPr sz="2404" spc="-110" dirty="0">
                <a:solidFill>
                  <a:srgbClr val="7B0217"/>
                </a:solidFill>
                <a:latin typeface="Lucida Sans Unicode"/>
                <a:cs typeface="Lucida Sans Unicode"/>
              </a:rPr>
              <a:t> </a:t>
            </a:r>
            <a:r>
              <a:rPr lang="en-US" sz="2404" spc="117" dirty="0">
                <a:solidFill>
                  <a:srgbClr val="7B0217"/>
                </a:solidFill>
                <a:latin typeface="Lucida Sans Unicode"/>
                <a:cs typeface="Lucida Sans Unicode"/>
              </a:rPr>
              <a:t>none on calendar</a:t>
            </a:r>
            <a:endParaRPr sz="2404" dirty="0">
              <a:latin typeface="Lucida Sans Unicode"/>
              <a:cs typeface="Lucida Sans Unicode"/>
            </a:endParaRPr>
          </a:p>
          <a:p>
            <a:pPr marL="342900" marR="6977" indent="-342900" algn="l">
              <a:spcBef>
                <a:spcPts val="14"/>
              </a:spcBef>
              <a:buFontTx/>
              <a:buChar char="-"/>
            </a:pPr>
            <a:r>
              <a:rPr sz="2404" spc="48" dirty="0">
                <a:solidFill>
                  <a:srgbClr val="7B0217"/>
                </a:solidFill>
                <a:latin typeface="Lucida Sans Unicode"/>
                <a:cs typeface="Lucida Sans Unicode"/>
              </a:rPr>
              <a:t>Alwaysfoodsafe.com</a:t>
            </a:r>
            <a:r>
              <a:rPr lang="en-US" sz="2404" spc="48" dirty="0">
                <a:solidFill>
                  <a:srgbClr val="7B0217"/>
                </a:solidFill>
                <a:latin typeface="Lucida Sans Unicode"/>
                <a:cs typeface="Lucida Sans Unicode"/>
              </a:rPr>
              <a:t>	</a:t>
            </a:r>
          </a:p>
          <a:p>
            <a:pPr marR="6977" algn="l">
              <a:spcBef>
                <a:spcPts val="14"/>
              </a:spcBef>
            </a:pPr>
            <a:r>
              <a:rPr lang="en-US" sz="2404" spc="48" dirty="0">
                <a:solidFill>
                  <a:srgbClr val="7B0217"/>
                </a:solidFill>
                <a:latin typeface="Lucida Sans Unicode"/>
                <a:cs typeface="Lucida Sans Unicode"/>
              </a:rPr>
              <a:t>	</a:t>
            </a:r>
            <a:r>
              <a:rPr sz="2404" spc="-323" dirty="0">
                <a:solidFill>
                  <a:srgbClr val="7B0217"/>
                </a:solidFill>
                <a:latin typeface="Lucida Sans Unicode"/>
                <a:cs typeface="Lucida Sans Unicode"/>
              </a:rPr>
              <a:t>$1</a:t>
            </a:r>
            <a:r>
              <a:rPr lang="en-US" sz="2404" spc="-323" dirty="0">
                <a:solidFill>
                  <a:srgbClr val="7B0217"/>
                </a:solidFill>
                <a:latin typeface="Lucida Sans Unicode"/>
                <a:cs typeface="Lucida Sans Unicode"/>
              </a:rPr>
              <a:t>0</a:t>
            </a:r>
            <a:r>
              <a:rPr sz="2404" spc="-89" dirty="0">
                <a:solidFill>
                  <a:srgbClr val="7B0217"/>
                </a:solidFill>
                <a:latin typeface="Lucida Sans Unicode"/>
                <a:cs typeface="Lucida Sans Unicode"/>
              </a:rPr>
              <a:t> </a:t>
            </a:r>
            <a:r>
              <a:rPr lang="en-US" sz="2404" spc="117" dirty="0">
                <a:solidFill>
                  <a:srgbClr val="7B0217"/>
                </a:solidFill>
                <a:latin typeface="Lucida Sans Unicode"/>
                <a:cs typeface="Lucida Sans Unicode"/>
              </a:rPr>
              <a:t>program</a:t>
            </a:r>
            <a:endParaRPr lang="en-US" sz="2404" spc="55" dirty="0">
              <a:solidFill>
                <a:srgbClr val="7B0217"/>
              </a:solidFill>
              <a:latin typeface="Lucida Sans Unicode"/>
              <a:cs typeface="Lucida Sans Unicode"/>
            </a:endParaRPr>
          </a:p>
          <a:p>
            <a:pPr marL="342900" marR="6977" indent="-342900" algn="l">
              <a:spcBef>
                <a:spcPts val="14"/>
              </a:spcBef>
              <a:buFontTx/>
              <a:buChar char="-"/>
            </a:pPr>
            <a:r>
              <a:rPr lang="en-US" sz="2404" spc="55" dirty="0">
                <a:solidFill>
                  <a:srgbClr val="7B0217"/>
                </a:solidFill>
                <a:latin typeface="Lucida Sans Unicode"/>
                <a:cs typeface="Lucida Sans Unicode"/>
              </a:rPr>
              <a:t>StateFoodSafety.com </a:t>
            </a:r>
          </a:p>
          <a:p>
            <a:pPr marR="6977" algn="l">
              <a:spcBef>
                <a:spcPts val="14"/>
              </a:spcBef>
            </a:pPr>
            <a:r>
              <a:rPr lang="en-US" sz="2404" spc="55" dirty="0">
                <a:solidFill>
                  <a:srgbClr val="7B0217"/>
                </a:solidFill>
                <a:latin typeface="Lucida Sans Unicode"/>
                <a:cs typeface="Lucida Sans Unicode"/>
              </a:rPr>
              <a:t>	</a:t>
            </a:r>
            <a:r>
              <a:rPr lang="en-US" sz="2404" spc="-323" dirty="0">
                <a:solidFill>
                  <a:srgbClr val="7B0217"/>
                </a:solidFill>
                <a:latin typeface="Lucida Sans Unicode"/>
                <a:cs typeface="Lucida Sans Unicode"/>
              </a:rPr>
              <a:t>$10</a:t>
            </a:r>
            <a:r>
              <a:rPr lang="en-US" sz="2404" spc="-89" dirty="0">
                <a:solidFill>
                  <a:srgbClr val="7B0217"/>
                </a:solidFill>
                <a:latin typeface="Lucida Sans Unicode"/>
                <a:cs typeface="Lucida Sans Unicode"/>
              </a:rPr>
              <a:t> </a:t>
            </a:r>
            <a:r>
              <a:rPr lang="en-US" sz="2404" spc="117" dirty="0">
                <a:solidFill>
                  <a:srgbClr val="7B0217"/>
                </a:solidFill>
                <a:latin typeface="Lucida Sans Unicode"/>
                <a:cs typeface="Lucida Sans Unicode"/>
              </a:rPr>
              <a:t>program</a:t>
            </a:r>
            <a:endParaRPr sz="2404" spc="-280" dirty="0">
              <a:solidFill>
                <a:srgbClr val="7B0217"/>
              </a:solidFill>
              <a:latin typeface="Lucida Sans Unicode"/>
              <a:cs typeface="Lucida Sans Unicode"/>
            </a:endParaRPr>
          </a:p>
        </p:txBody>
      </p:sp>
      <p:grpSp>
        <p:nvGrpSpPr>
          <p:cNvPr id="14" name="object 14"/>
          <p:cNvGrpSpPr/>
          <p:nvPr/>
        </p:nvGrpSpPr>
        <p:grpSpPr>
          <a:xfrm>
            <a:off x="720184" y="714433"/>
            <a:ext cx="5824502" cy="6413320"/>
            <a:chOff x="524249" y="1577340"/>
            <a:chExt cx="4239895" cy="4668520"/>
          </a:xfrm>
        </p:grpSpPr>
        <p:pic>
          <p:nvPicPr>
            <p:cNvPr id="15" name="object 15"/>
            <p:cNvPicPr/>
            <p:nvPr/>
          </p:nvPicPr>
          <p:blipFill>
            <a:blip r:embed="rId12" cstate="print"/>
            <a:stretch>
              <a:fillRect/>
            </a:stretch>
          </p:blipFill>
          <p:spPr>
            <a:xfrm>
              <a:off x="3214115" y="1610868"/>
              <a:ext cx="469391" cy="149352"/>
            </a:xfrm>
            <a:prstGeom prst="rect">
              <a:avLst/>
            </a:prstGeom>
          </p:spPr>
        </p:pic>
        <p:pic>
          <p:nvPicPr>
            <p:cNvPr id="16" name="object 16"/>
            <p:cNvPicPr/>
            <p:nvPr/>
          </p:nvPicPr>
          <p:blipFill>
            <a:blip r:embed="rId13" cstate="print"/>
            <a:stretch>
              <a:fillRect/>
            </a:stretch>
          </p:blipFill>
          <p:spPr>
            <a:xfrm>
              <a:off x="4480559" y="3432047"/>
              <a:ext cx="228600" cy="457200"/>
            </a:xfrm>
            <a:prstGeom prst="rect">
              <a:avLst/>
            </a:prstGeom>
          </p:spPr>
        </p:pic>
        <p:pic>
          <p:nvPicPr>
            <p:cNvPr id="17" name="object 17"/>
            <p:cNvPicPr/>
            <p:nvPr/>
          </p:nvPicPr>
          <p:blipFill>
            <a:blip r:embed="rId14" cstate="print"/>
            <a:stretch>
              <a:fillRect/>
            </a:stretch>
          </p:blipFill>
          <p:spPr>
            <a:xfrm>
              <a:off x="865625" y="5405628"/>
              <a:ext cx="3790188" cy="839724"/>
            </a:xfrm>
            <a:prstGeom prst="rect">
              <a:avLst/>
            </a:prstGeom>
          </p:spPr>
        </p:pic>
        <p:sp>
          <p:nvSpPr>
            <p:cNvPr id="18" name="object 18"/>
            <p:cNvSpPr/>
            <p:nvPr/>
          </p:nvSpPr>
          <p:spPr>
            <a:xfrm>
              <a:off x="2916173" y="5806987"/>
              <a:ext cx="62230" cy="20955"/>
            </a:xfrm>
            <a:custGeom>
              <a:avLst/>
              <a:gdLst/>
              <a:ahLst/>
              <a:cxnLst/>
              <a:rect l="l" t="t" r="r" b="b"/>
              <a:pathLst>
                <a:path w="62230" h="20954">
                  <a:moveTo>
                    <a:pt x="61721" y="7072"/>
                  </a:moveTo>
                  <a:lnTo>
                    <a:pt x="48005" y="4714"/>
                  </a:lnTo>
                  <a:lnTo>
                    <a:pt x="20573" y="785"/>
                  </a:lnTo>
                  <a:lnTo>
                    <a:pt x="0" y="0"/>
                  </a:lnTo>
                  <a:lnTo>
                    <a:pt x="6857" y="7072"/>
                  </a:lnTo>
                  <a:lnTo>
                    <a:pt x="27431" y="17359"/>
                  </a:lnTo>
                  <a:lnTo>
                    <a:pt x="40004" y="20788"/>
                  </a:lnTo>
                  <a:lnTo>
                    <a:pt x="49720" y="17359"/>
                  </a:lnTo>
                  <a:lnTo>
                    <a:pt x="61721" y="7072"/>
                  </a:lnTo>
                  <a:close/>
                </a:path>
              </a:pathLst>
            </a:custGeom>
            <a:solidFill>
              <a:srgbClr val="FFFFFF"/>
            </a:solidFill>
          </p:spPr>
          <p:txBody>
            <a:bodyPr wrap="square" lIns="0" tIns="0" rIns="0" bIns="0" rtlCol="0"/>
            <a:lstStyle/>
            <a:p>
              <a:endParaRPr/>
            </a:p>
          </p:txBody>
        </p:sp>
        <p:pic>
          <p:nvPicPr>
            <p:cNvPr id="19" name="object 19"/>
            <p:cNvPicPr/>
            <p:nvPr/>
          </p:nvPicPr>
          <p:blipFill>
            <a:blip r:embed="rId15" cstate="print"/>
            <a:stretch>
              <a:fillRect/>
            </a:stretch>
          </p:blipFill>
          <p:spPr>
            <a:xfrm>
              <a:off x="2423159" y="5800343"/>
              <a:ext cx="88392" cy="28955"/>
            </a:xfrm>
            <a:prstGeom prst="rect">
              <a:avLst/>
            </a:prstGeom>
          </p:spPr>
        </p:pic>
        <p:pic>
          <p:nvPicPr>
            <p:cNvPr id="20" name="object 20"/>
            <p:cNvPicPr/>
            <p:nvPr/>
          </p:nvPicPr>
          <p:blipFill>
            <a:blip r:embed="rId16" cstate="print"/>
            <a:stretch>
              <a:fillRect/>
            </a:stretch>
          </p:blipFill>
          <p:spPr>
            <a:xfrm>
              <a:off x="2129027" y="5867399"/>
              <a:ext cx="99060" cy="24383"/>
            </a:xfrm>
            <a:prstGeom prst="rect">
              <a:avLst/>
            </a:prstGeom>
          </p:spPr>
        </p:pic>
        <p:pic>
          <p:nvPicPr>
            <p:cNvPr id="21" name="object 21"/>
            <p:cNvPicPr/>
            <p:nvPr/>
          </p:nvPicPr>
          <p:blipFill>
            <a:blip r:embed="rId17" cstate="print"/>
            <a:stretch>
              <a:fillRect/>
            </a:stretch>
          </p:blipFill>
          <p:spPr>
            <a:xfrm>
              <a:off x="598925" y="1577340"/>
              <a:ext cx="4165091" cy="3296411"/>
            </a:xfrm>
            <a:prstGeom prst="rect">
              <a:avLst/>
            </a:prstGeom>
          </p:spPr>
        </p:pic>
        <p:sp>
          <p:nvSpPr>
            <p:cNvPr id="22" name="object 22"/>
            <p:cNvSpPr/>
            <p:nvPr/>
          </p:nvSpPr>
          <p:spPr>
            <a:xfrm>
              <a:off x="2752344" y="3044952"/>
              <a:ext cx="50800" cy="52069"/>
            </a:xfrm>
            <a:custGeom>
              <a:avLst/>
              <a:gdLst/>
              <a:ahLst/>
              <a:cxnLst/>
              <a:rect l="l" t="t" r="r" b="b"/>
              <a:pathLst>
                <a:path w="50800" h="52069">
                  <a:moveTo>
                    <a:pt x="50292" y="30480"/>
                  </a:moveTo>
                  <a:lnTo>
                    <a:pt x="50292" y="25908"/>
                  </a:lnTo>
                  <a:lnTo>
                    <a:pt x="48172" y="15430"/>
                  </a:lnTo>
                  <a:lnTo>
                    <a:pt x="42481" y="7239"/>
                  </a:lnTo>
                  <a:lnTo>
                    <a:pt x="34218" y="1905"/>
                  </a:lnTo>
                  <a:lnTo>
                    <a:pt x="24384" y="0"/>
                  </a:lnTo>
                  <a:lnTo>
                    <a:pt x="15240" y="1815"/>
                  </a:lnTo>
                  <a:lnTo>
                    <a:pt x="14787" y="1905"/>
                  </a:lnTo>
                  <a:lnTo>
                    <a:pt x="7048" y="7239"/>
                  </a:lnTo>
                  <a:lnTo>
                    <a:pt x="1881" y="15430"/>
                  </a:lnTo>
                  <a:lnTo>
                    <a:pt x="0" y="25908"/>
                  </a:lnTo>
                  <a:lnTo>
                    <a:pt x="0" y="30480"/>
                  </a:lnTo>
                  <a:lnTo>
                    <a:pt x="3048" y="39624"/>
                  </a:lnTo>
                  <a:lnTo>
                    <a:pt x="7620" y="47244"/>
                  </a:lnTo>
                  <a:lnTo>
                    <a:pt x="15240" y="51816"/>
                  </a:lnTo>
                  <a:lnTo>
                    <a:pt x="28956" y="51816"/>
                  </a:lnTo>
                  <a:lnTo>
                    <a:pt x="35052" y="50292"/>
                  </a:lnTo>
                  <a:lnTo>
                    <a:pt x="38100" y="47244"/>
                  </a:lnTo>
                  <a:lnTo>
                    <a:pt x="41148" y="45720"/>
                  </a:lnTo>
                  <a:lnTo>
                    <a:pt x="42672" y="44196"/>
                  </a:lnTo>
                  <a:lnTo>
                    <a:pt x="42672" y="42672"/>
                  </a:lnTo>
                  <a:lnTo>
                    <a:pt x="44196" y="41148"/>
                  </a:lnTo>
                  <a:lnTo>
                    <a:pt x="45720" y="41148"/>
                  </a:lnTo>
                  <a:lnTo>
                    <a:pt x="45720" y="39624"/>
                  </a:lnTo>
                  <a:lnTo>
                    <a:pt x="47244" y="38100"/>
                  </a:lnTo>
                  <a:lnTo>
                    <a:pt x="48768" y="33528"/>
                  </a:lnTo>
                  <a:lnTo>
                    <a:pt x="50292" y="30480"/>
                  </a:lnTo>
                  <a:close/>
                </a:path>
              </a:pathLst>
            </a:custGeom>
            <a:solidFill>
              <a:srgbClr val="F2AFAE"/>
            </a:solidFill>
          </p:spPr>
          <p:txBody>
            <a:bodyPr wrap="square" lIns="0" tIns="0" rIns="0" bIns="0" rtlCol="0"/>
            <a:lstStyle/>
            <a:p>
              <a:endParaRPr/>
            </a:p>
          </p:txBody>
        </p:sp>
        <p:sp>
          <p:nvSpPr>
            <p:cNvPr id="23" name="object 23"/>
            <p:cNvSpPr/>
            <p:nvPr/>
          </p:nvSpPr>
          <p:spPr>
            <a:xfrm>
              <a:off x="2752343" y="3044951"/>
              <a:ext cx="50165" cy="40005"/>
            </a:xfrm>
            <a:custGeom>
              <a:avLst/>
              <a:gdLst/>
              <a:ahLst/>
              <a:cxnLst/>
              <a:rect l="l" t="t" r="r" b="b"/>
              <a:pathLst>
                <a:path w="50164" h="40005">
                  <a:moveTo>
                    <a:pt x="49672" y="25074"/>
                  </a:moveTo>
                  <a:lnTo>
                    <a:pt x="46481" y="12763"/>
                  </a:lnTo>
                  <a:lnTo>
                    <a:pt x="37576" y="3595"/>
                  </a:lnTo>
                  <a:lnTo>
                    <a:pt x="24383" y="0"/>
                  </a:lnTo>
                  <a:lnTo>
                    <a:pt x="14573" y="2119"/>
                  </a:lnTo>
                  <a:lnTo>
                    <a:pt x="6476" y="7810"/>
                  </a:lnTo>
                  <a:lnTo>
                    <a:pt x="1238" y="16073"/>
                  </a:lnTo>
                  <a:lnTo>
                    <a:pt x="0" y="25907"/>
                  </a:lnTo>
                  <a:lnTo>
                    <a:pt x="0" y="36575"/>
                  </a:lnTo>
                  <a:lnTo>
                    <a:pt x="3047" y="39623"/>
                  </a:lnTo>
                  <a:lnTo>
                    <a:pt x="666" y="25860"/>
                  </a:lnTo>
                  <a:lnTo>
                    <a:pt x="4571" y="15239"/>
                  </a:lnTo>
                  <a:lnTo>
                    <a:pt x="14192" y="9191"/>
                  </a:lnTo>
                  <a:lnTo>
                    <a:pt x="28955" y="9143"/>
                  </a:lnTo>
                  <a:lnTo>
                    <a:pt x="39076" y="11739"/>
                  </a:lnTo>
                  <a:lnTo>
                    <a:pt x="45910" y="18478"/>
                  </a:lnTo>
                  <a:lnTo>
                    <a:pt x="48458" y="27789"/>
                  </a:lnTo>
                  <a:lnTo>
                    <a:pt x="45719" y="38099"/>
                  </a:lnTo>
                  <a:lnTo>
                    <a:pt x="49672" y="25074"/>
                  </a:lnTo>
                  <a:close/>
                </a:path>
              </a:pathLst>
            </a:custGeom>
            <a:solidFill>
              <a:srgbClr val="DD5B41"/>
            </a:solidFill>
          </p:spPr>
          <p:txBody>
            <a:bodyPr wrap="square" lIns="0" tIns="0" rIns="0" bIns="0" rtlCol="0"/>
            <a:lstStyle/>
            <a:p>
              <a:endParaRPr/>
            </a:p>
          </p:txBody>
        </p:sp>
        <p:sp>
          <p:nvSpPr>
            <p:cNvPr id="24" name="object 24"/>
            <p:cNvSpPr/>
            <p:nvPr/>
          </p:nvSpPr>
          <p:spPr>
            <a:xfrm>
              <a:off x="2735580" y="3140964"/>
              <a:ext cx="32384" cy="33655"/>
            </a:xfrm>
            <a:custGeom>
              <a:avLst/>
              <a:gdLst/>
              <a:ahLst/>
              <a:cxnLst/>
              <a:rect l="l" t="t" r="r" b="b"/>
              <a:pathLst>
                <a:path w="32385" h="33655">
                  <a:moveTo>
                    <a:pt x="32004" y="19812"/>
                  </a:moveTo>
                  <a:lnTo>
                    <a:pt x="32004" y="7620"/>
                  </a:lnTo>
                  <a:lnTo>
                    <a:pt x="25908" y="0"/>
                  </a:lnTo>
                  <a:lnTo>
                    <a:pt x="7620" y="0"/>
                  </a:lnTo>
                  <a:lnTo>
                    <a:pt x="0" y="7620"/>
                  </a:lnTo>
                  <a:lnTo>
                    <a:pt x="0" y="22860"/>
                  </a:lnTo>
                  <a:lnTo>
                    <a:pt x="3048" y="24384"/>
                  </a:lnTo>
                  <a:lnTo>
                    <a:pt x="4572" y="28956"/>
                  </a:lnTo>
                  <a:lnTo>
                    <a:pt x="10668" y="33528"/>
                  </a:lnTo>
                  <a:lnTo>
                    <a:pt x="16764" y="33528"/>
                  </a:lnTo>
                  <a:lnTo>
                    <a:pt x="18288" y="32004"/>
                  </a:lnTo>
                  <a:lnTo>
                    <a:pt x="22860" y="30480"/>
                  </a:lnTo>
                  <a:lnTo>
                    <a:pt x="24384" y="30480"/>
                  </a:lnTo>
                  <a:lnTo>
                    <a:pt x="25908" y="28956"/>
                  </a:lnTo>
                  <a:lnTo>
                    <a:pt x="27432" y="28956"/>
                  </a:lnTo>
                  <a:lnTo>
                    <a:pt x="27432" y="27432"/>
                  </a:lnTo>
                  <a:lnTo>
                    <a:pt x="28956" y="25908"/>
                  </a:lnTo>
                  <a:lnTo>
                    <a:pt x="28956" y="24384"/>
                  </a:lnTo>
                  <a:lnTo>
                    <a:pt x="30480" y="24384"/>
                  </a:lnTo>
                  <a:lnTo>
                    <a:pt x="30480" y="22860"/>
                  </a:lnTo>
                  <a:lnTo>
                    <a:pt x="32004" y="19812"/>
                  </a:lnTo>
                  <a:close/>
                </a:path>
              </a:pathLst>
            </a:custGeom>
            <a:solidFill>
              <a:srgbClr val="F2AFAE"/>
            </a:solidFill>
          </p:spPr>
          <p:txBody>
            <a:bodyPr wrap="square" lIns="0" tIns="0" rIns="0" bIns="0" rtlCol="0"/>
            <a:lstStyle/>
            <a:p>
              <a:endParaRPr/>
            </a:p>
          </p:txBody>
        </p:sp>
        <p:sp>
          <p:nvSpPr>
            <p:cNvPr id="25" name="object 25"/>
            <p:cNvSpPr/>
            <p:nvPr/>
          </p:nvSpPr>
          <p:spPr>
            <a:xfrm>
              <a:off x="2735579" y="3140963"/>
              <a:ext cx="33020" cy="24765"/>
            </a:xfrm>
            <a:custGeom>
              <a:avLst/>
              <a:gdLst/>
              <a:ahLst/>
              <a:cxnLst/>
              <a:rect l="l" t="t" r="r" b="b"/>
              <a:pathLst>
                <a:path w="33019" h="24764">
                  <a:moveTo>
                    <a:pt x="32408" y="16073"/>
                  </a:moveTo>
                  <a:lnTo>
                    <a:pt x="29908" y="8191"/>
                  </a:lnTo>
                  <a:lnTo>
                    <a:pt x="24264" y="2309"/>
                  </a:lnTo>
                  <a:lnTo>
                    <a:pt x="16763" y="0"/>
                  </a:lnTo>
                  <a:lnTo>
                    <a:pt x="7619" y="0"/>
                  </a:lnTo>
                  <a:lnTo>
                    <a:pt x="0" y="7619"/>
                  </a:lnTo>
                  <a:lnTo>
                    <a:pt x="0" y="22859"/>
                  </a:lnTo>
                  <a:lnTo>
                    <a:pt x="3047" y="24383"/>
                  </a:lnTo>
                  <a:lnTo>
                    <a:pt x="928" y="16597"/>
                  </a:lnTo>
                  <a:lnTo>
                    <a:pt x="3238" y="10096"/>
                  </a:lnTo>
                  <a:lnTo>
                    <a:pt x="9263" y="6167"/>
                  </a:lnTo>
                  <a:lnTo>
                    <a:pt x="18287" y="6095"/>
                  </a:lnTo>
                  <a:lnTo>
                    <a:pt x="24479" y="7667"/>
                  </a:lnTo>
                  <a:lnTo>
                    <a:pt x="28955" y="11810"/>
                  </a:lnTo>
                  <a:lnTo>
                    <a:pt x="31146" y="17668"/>
                  </a:lnTo>
                  <a:lnTo>
                    <a:pt x="30479" y="24383"/>
                  </a:lnTo>
                  <a:lnTo>
                    <a:pt x="32408" y="16073"/>
                  </a:lnTo>
                  <a:close/>
                </a:path>
              </a:pathLst>
            </a:custGeom>
            <a:solidFill>
              <a:srgbClr val="DD5B41"/>
            </a:solidFill>
          </p:spPr>
          <p:txBody>
            <a:bodyPr wrap="square" lIns="0" tIns="0" rIns="0" bIns="0" rtlCol="0"/>
            <a:lstStyle/>
            <a:p>
              <a:endParaRPr/>
            </a:p>
          </p:txBody>
        </p:sp>
        <p:pic>
          <p:nvPicPr>
            <p:cNvPr id="26" name="object 26"/>
            <p:cNvPicPr/>
            <p:nvPr/>
          </p:nvPicPr>
          <p:blipFill>
            <a:blip r:embed="rId18" cstate="print"/>
            <a:stretch>
              <a:fillRect/>
            </a:stretch>
          </p:blipFill>
          <p:spPr>
            <a:xfrm>
              <a:off x="1185665" y="3639312"/>
              <a:ext cx="1338072" cy="1421891"/>
            </a:xfrm>
            <a:prstGeom prst="rect">
              <a:avLst/>
            </a:prstGeom>
          </p:spPr>
        </p:pic>
        <p:pic>
          <p:nvPicPr>
            <p:cNvPr id="27" name="object 27"/>
            <p:cNvPicPr/>
            <p:nvPr/>
          </p:nvPicPr>
          <p:blipFill>
            <a:blip r:embed="rId19" cstate="print"/>
            <a:stretch>
              <a:fillRect/>
            </a:stretch>
          </p:blipFill>
          <p:spPr>
            <a:xfrm>
              <a:off x="1924811" y="2063496"/>
              <a:ext cx="266700" cy="341375"/>
            </a:xfrm>
            <a:prstGeom prst="rect">
              <a:avLst/>
            </a:prstGeom>
          </p:spPr>
        </p:pic>
        <p:sp>
          <p:nvSpPr>
            <p:cNvPr id="28" name="object 28"/>
            <p:cNvSpPr/>
            <p:nvPr/>
          </p:nvSpPr>
          <p:spPr>
            <a:xfrm>
              <a:off x="1549907" y="4800599"/>
              <a:ext cx="832485" cy="236220"/>
            </a:xfrm>
            <a:custGeom>
              <a:avLst/>
              <a:gdLst/>
              <a:ahLst/>
              <a:cxnLst/>
              <a:rect l="l" t="t" r="r" b="b"/>
              <a:pathLst>
                <a:path w="832485" h="236220">
                  <a:moveTo>
                    <a:pt x="832103" y="0"/>
                  </a:moveTo>
                  <a:lnTo>
                    <a:pt x="763166" y="19954"/>
                  </a:lnTo>
                  <a:lnTo>
                    <a:pt x="709231" y="39623"/>
                  </a:lnTo>
                  <a:lnTo>
                    <a:pt x="642437" y="70723"/>
                  </a:lnTo>
                  <a:lnTo>
                    <a:pt x="534923" y="124967"/>
                  </a:lnTo>
                  <a:lnTo>
                    <a:pt x="646223" y="79319"/>
                  </a:lnTo>
                  <a:lnTo>
                    <a:pt x="705230" y="56959"/>
                  </a:lnTo>
                  <a:lnTo>
                    <a:pt x="731662" y="51458"/>
                  </a:lnTo>
                  <a:lnTo>
                    <a:pt x="745235" y="56387"/>
                  </a:lnTo>
                  <a:lnTo>
                    <a:pt x="743223" y="65349"/>
                  </a:lnTo>
                  <a:lnTo>
                    <a:pt x="689772" y="102974"/>
                  </a:lnTo>
                  <a:lnTo>
                    <a:pt x="642172" y="127211"/>
                  </a:lnTo>
                  <a:lnTo>
                    <a:pt x="583216" y="152115"/>
                  </a:lnTo>
                  <a:lnTo>
                    <a:pt x="514823" y="175473"/>
                  </a:lnTo>
                  <a:lnTo>
                    <a:pt x="438911" y="195071"/>
                  </a:lnTo>
                  <a:lnTo>
                    <a:pt x="311110" y="214883"/>
                  </a:lnTo>
                  <a:lnTo>
                    <a:pt x="209740" y="219836"/>
                  </a:lnTo>
                  <a:lnTo>
                    <a:pt x="142946" y="217360"/>
                  </a:lnTo>
                  <a:lnTo>
                    <a:pt x="118871" y="214883"/>
                  </a:lnTo>
                  <a:lnTo>
                    <a:pt x="228957" y="207835"/>
                  </a:lnTo>
                  <a:lnTo>
                    <a:pt x="302323" y="198500"/>
                  </a:lnTo>
                  <a:lnTo>
                    <a:pt x="371975" y="180593"/>
                  </a:lnTo>
                  <a:lnTo>
                    <a:pt x="470915" y="147827"/>
                  </a:lnTo>
                  <a:lnTo>
                    <a:pt x="298108" y="180903"/>
                  </a:lnTo>
                  <a:lnTo>
                    <a:pt x="191452" y="195262"/>
                  </a:lnTo>
                  <a:lnTo>
                    <a:pt x="106799" y="193905"/>
                  </a:lnTo>
                  <a:lnTo>
                    <a:pt x="0" y="179831"/>
                  </a:lnTo>
                  <a:lnTo>
                    <a:pt x="5881" y="185594"/>
                  </a:lnTo>
                  <a:lnTo>
                    <a:pt x="40505" y="210264"/>
                  </a:lnTo>
                  <a:lnTo>
                    <a:pt x="108304" y="226958"/>
                  </a:lnTo>
                  <a:lnTo>
                    <a:pt x="155799" y="232178"/>
                  </a:lnTo>
                  <a:lnTo>
                    <a:pt x="203369" y="235091"/>
                  </a:lnTo>
                  <a:lnTo>
                    <a:pt x="250939" y="235670"/>
                  </a:lnTo>
                  <a:lnTo>
                    <a:pt x="298434" y="233891"/>
                  </a:lnTo>
                  <a:lnTo>
                    <a:pt x="345778" y="229728"/>
                  </a:lnTo>
                  <a:lnTo>
                    <a:pt x="392897" y="223158"/>
                  </a:lnTo>
                  <a:lnTo>
                    <a:pt x="439714" y="214154"/>
                  </a:lnTo>
                  <a:lnTo>
                    <a:pt x="486155" y="202691"/>
                  </a:lnTo>
                  <a:lnTo>
                    <a:pt x="639865" y="145303"/>
                  </a:lnTo>
                  <a:lnTo>
                    <a:pt x="747712" y="78485"/>
                  </a:lnTo>
                  <a:lnTo>
                    <a:pt x="811268" y="23098"/>
                  </a:lnTo>
                  <a:lnTo>
                    <a:pt x="832103" y="0"/>
                  </a:lnTo>
                  <a:close/>
                </a:path>
              </a:pathLst>
            </a:custGeom>
            <a:solidFill>
              <a:srgbClr val="C1B7D1"/>
            </a:solidFill>
          </p:spPr>
          <p:txBody>
            <a:bodyPr wrap="square" lIns="0" tIns="0" rIns="0" bIns="0" rtlCol="0"/>
            <a:lstStyle/>
            <a:p>
              <a:endParaRPr/>
            </a:p>
          </p:txBody>
        </p:sp>
        <p:sp>
          <p:nvSpPr>
            <p:cNvPr id="29" name="object 29"/>
            <p:cNvSpPr/>
            <p:nvPr/>
          </p:nvSpPr>
          <p:spPr>
            <a:xfrm>
              <a:off x="1788463" y="4867655"/>
              <a:ext cx="468630" cy="150495"/>
            </a:xfrm>
            <a:custGeom>
              <a:avLst/>
              <a:gdLst/>
              <a:ahLst/>
              <a:cxnLst/>
              <a:rect l="l" t="t" r="r" b="b"/>
              <a:pathLst>
                <a:path w="468630" h="150495">
                  <a:moveTo>
                    <a:pt x="468580" y="0"/>
                  </a:moveTo>
                  <a:lnTo>
                    <a:pt x="454400" y="2840"/>
                  </a:lnTo>
                  <a:lnTo>
                    <a:pt x="422079" y="13947"/>
                  </a:lnTo>
                  <a:lnTo>
                    <a:pt x="373226" y="31711"/>
                  </a:lnTo>
                  <a:lnTo>
                    <a:pt x="309450" y="54522"/>
                  </a:lnTo>
                  <a:lnTo>
                    <a:pt x="232360" y="80771"/>
                  </a:lnTo>
                  <a:lnTo>
                    <a:pt x="136300" y="109370"/>
                  </a:lnTo>
                  <a:lnTo>
                    <a:pt x="76531" y="123253"/>
                  </a:lnTo>
                  <a:lnTo>
                    <a:pt x="37288" y="128015"/>
                  </a:lnTo>
                  <a:lnTo>
                    <a:pt x="9115" y="138332"/>
                  </a:lnTo>
                  <a:lnTo>
                    <a:pt x="0" y="145330"/>
                  </a:lnTo>
                  <a:lnTo>
                    <a:pt x="7084" y="149244"/>
                  </a:lnTo>
                  <a:lnTo>
                    <a:pt x="27509" y="150306"/>
                  </a:lnTo>
                  <a:lnTo>
                    <a:pt x="96954" y="144813"/>
                  </a:lnTo>
                  <a:lnTo>
                    <a:pt x="140257" y="138724"/>
                  </a:lnTo>
                  <a:lnTo>
                    <a:pt x="185469" y="130718"/>
                  </a:lnTo>
                  <a:lnTo>
                    <a:pt x="229734" y="121029"/>
                  </a:lnTo>
                  <a:lnTo>
                    <a:pt x="270193" y="109890"/>
                  </a:lnTo>
                  <a:lnTo>
                    <a:pt x="377925" y="61936"/>
                  </a:lnTo>
                  <a:lnTo>
                    <a:pt x="431432" y="31051"/>
                  </a:lnTo>
                  <a:lnTo>
                    <a:pt x="462365" y="9024"/>
                  </a:lnTo>
                  <a:lnTo>
                    <a:pt x="468580" y="0"/>
                  </a:lnTo>
                  <a:close/>
                </a:path>
              </a:pathLst>
            </a:custGeom>
            <a:solidFill>
              <a:srgbClr val="FFFFFF"/>
            </a:solidFill>
          </p:spPr>
          <p:txBody>
            <a:bodyPr wrap="square" lIns="0" tIns="0" rIns="0" bIns="0" rtlCol="0"/>
            <a:lstStyle/>
            <a:p>
              <a:endParaRPr/>
            </a:p>
          </p:txBody>
        </p:sp>
        <p:pic>
          <p:nvPicPr>
            <p:cNvPr id="30" name="object 30"/>
            <p:cNvPicPr/>
            <p:nvPr/>
          </p:nvPicPr>
          <p:blipFill>
            <a:blip r:embed="rId20" cstate="print"/>
            <a:stretch>
              <a:fillRect/>
            </a:stretch>
          </p:blipFill>
          <p:spPr>
            <a:xfrm>
              <a:off x="2302216" y="4698723"/>
              <a:ext cx="103838" cy="107972"/>
            </a:xfrm>
            <a:prstGeom prst="rect">
              <a:avLst/>
            </a:prstGeom>
          </p:spPr>
        </p:pic>
        <p:pic>
          <p:nvPicPr>
            <p:cNvPr id="31" name="object 31"/>
            <p:cNvPicPr/>
            <p:nvPr/>
          </p:nvPicPr>
          <p:blipFill>
            <a:blip r:embed="rId21" cstate="print"/>
            <a:stretch>
              <a:fillRect/>
            </a:stretch>
          </p:blipFill>
          <p:spPr>
            <a:xfrm>
              <a:off x="1193285" y="3800856"/>
              <a:ext cx="1321308" cy="1168908"/>
            </a:xfrm>
            <a:prstGeom prst="rect">
              <a:avLst/>
            </a:prstGeom>
          </p:spPr>
        </p:pic>
        <p:sp>
          <p:nvSpPr>
            <p:cNvPr id="32" name="object 32"/>
            <p:cNvSpPr/>
            <p:nvPr/>
          </p:nvSpPr>
          <p:spPr>
            <a:xfrm>
              <a:off x="1972055" y="4040123"/>
              <a:ext cx="18415" cy="15240"/>
            </a:xfrm>
            <a:custGeom>
              <a:avLst/>
              <a:gdLst/>
              <a:ahLst/>
              <a:cxnLst/>
              <a:rect l="l" t="t" r="r" b="b"/>
              <a:pathLst>
                <a:path w="18414" h="15239">
                  <a:moveTo>
                    <a:pt x="18287" y="9143"/>
                  </a:moveTo>
                  <a:lnTo>
                    <a:pt x="16763" y="6095"/>
                  </a:lnTo>
                  <a:lnTo>
                    <a:pt x="15239" y="1523"/>
                  </a:lnTo>
                  <a:lnTo>
                    <a:pt x="12191" y="0"/>
                  </a:lnTo>
                  <a:lnTo>
                    <a:pt x="7619" y="0"/>
                  </a:lnTo>
                  <a:lnTo>
                    <a:pt x="3047" y="1523"/>
                  </a:lnTo>
                  <a:lnTo>
                    <a:pt x="0" y="6095"/>
                  </a:lnTo>
                  <a:lnTo>
                    <a:pt x="3047" y="9143"/>
                  </a:lnTo>
                  <a:lnTo>
                    <a:pt x="3047" y="13715"/>
                  </a:lnTo>
                  <a:lnTo>
                    <a:pt x="7619" y="15239"/>
                  </a:lnTo>
                  <a:lnTo>
                    <a:pt x="12191" y="15239"/>
                  </a:lnTo>
                  <a:lnTo>
                    <a:pt x="15239" y="13715"/>
                  </a:lnTo>
                  <a:lnTo>
                    <a:pt x="18287" y="9143"/>
                  </a:lnTo>
                  <a:close/>
                </a:path>
              </a:pathLst>
            </a:custGeom>
            <a:solidFill>
              <a:srgbClr val="FFC9D1"/>
            </a:solidFill>
          </p:spPr>
          <p:txBody>
            <a:bodyPr wrap="square" lIns="0" tIns="0" rIns="0" bIns="0" rtlCol="0"/>
            <a:lstStyle/>
            <a:p>
              <a:endParaRPr/>
            </a:p>
          </p:txBody>
        </p:sp>
        <p:pic>
          <p:nvPicPr>
            <p:cNvPr id="33" name="object 33"/>
            <p:cNvPicPr/>
            <p:nvPr/>
          </p:nvPicPr>
          <p:blipFill>
            <a:blip r:embed="rId22" cstate="print"/>
            <a:stretch>
              <a:fillRect/>
            </a:stretch>
          </p:blipFill>
          <p:spPr>
            <a:xfrm>
              <a:off x="1804416" y="3968496"/>
              <a:ext cx="697991" cy="556259"/>
            </a:xfrm>
            <a:prstGeom prst="rect">
              <a:avLst/>
            </a:prstGeom>
          </p:spPr>
        </p:pic>
        <p:pic>
          <p:nvPicPr>
            <p:cNvPr id="34" name="object 34"/>
            <p:cNvPicPr/>
            <p:nvPr/>
          </p:nvPicPr>
          <p:blipFill>
            <a:blip r:embed="rId23" cstate="print"/>
            <a:stretch>
              <a:fillRect/>
            </a:stretch>
          </p:blipFill>
          <p:spPr>
            <a:xfrm>
              <a:off x="1234433" y="4242815"/>
              <a:ext cx="557783" cy="585216"/>
            </a:xfrm>
            <a:prstGeom prst="rect">
              <a:avLst/>
            </a:prstGeom>
          </p:spPr>
        </p:pic>
        <p:sp>
          <p:nvSpPr>
            <p:cNvPr id="35" name="object 35"/>
            <p:cNvSpPr/>
            <p:nvPr/>
          </p:nvSpPr>
          <p:spPr>
            <a:xfrm>
              <a:off x="890390" y="3777996"/>
              <a:ext cx="1284605" cy="417195"/>
            </a:xfrm>
            <a:custGeom>
              <a:avLst/>
              <a:gdLst/>
              <a:ahLst/>
              <a:cxnLst/>
              <a:rect l="l" t="t" r="r" b="b"/>
              <a:pathLst>
                <a:path w="1284605" h="417195">
                  <a:moveTo>
                    <a:pt x="866277" y="90356"/>
                  </a:moveTo>
                  <a:lnTo>
                    <a:pt x="567905" y="150018"/>
                  </a:lnTo>
                  <a:lnTo>
                    <a:pt x="401955" y="182880"/>
                  </a:lnTo>
                  <a:lnTo>
                    <a:pt x="242958" y="210812"/>
                  </a:lnTo>
                  <a:lnTo>
                    <a:pt x="152971" y="217741"/>
                  </a:lnTo>
                  <a:lnTo>
                    <a:pt x="98702" y="201525"/>
                  </a:lnTo>
                  <a:lnTo>
                    <a:pt x="46863" y="160020"/>
                  </a:lnTo>
                  <a:lnTo>
                    <a:pt x="0" y="343590"/>
                  </a:lnTo>
                  <a:lnTo>
                    <a:pt x="20574" y="417004"/>
                  </a:lnTo>
                  <a:lnTo>
                    <a:pt x="141160" y="391263"/>
                  </a:lnTo>
                  <a:lnTo>
                    <a:pt x="394335" y="277368"/>
                  </a:lnTo>
                  <a:lnTo>
                    <a:pt x="463611" y="245568"/>
                  </a:lnTo>
                  <a:lnTo>
                    <a:pt x="529564" y="216487"/>
                  </a:lnTo>
                  <a:lnTo>
                    <a:pt x="592340" y="189984"/>
                  </a:lnTo>
                  <a:lnTo>
                    <a:pt x="652086" y="165915"/>
                  </a:lnTo>
                  <a:lnTo>
                    <a:pt x="708948" y="144138"/>
                  </a:lnTo>
                  <a:lnTo>
                    <a:pt x="763073" y="124510"/>
                  </a:lnTo>
                  <a:lnTo>
                    <a:pt x="814608" y="106888"/>
                  </a:lnTo>
                  <a:lnTo>
                    <a:pt x="863699" y="91130"/>
                  </a:lnTo>
                  <a:lnTo>
                    <a:pt x="866277" y="90356"/>
                  </a:lnTo>
                  <a:close/>
                </a:path>
                <a:path w="1284605" h="417195">
                  <a:moveTo>
                    <a:pt x="1284357" y="0"/>
                  </a:moveTo>
                  <a:lnTo>
                    <a:pt x="1219748" y="9638"/>
                  </a:lnTo>
                  <a:lnTo>
                    <a:pt x="1151230" y="21025"/>
                  </a:lnTo>
                  <a:lnTo>
                    <a:pt x="1077631" y="35302"/>
                  </a:lnTo>
                  <a:lnTo>
                    <a:pt x="1038558" y="43882"/>
                  </a:lnTo>
                  <a:lnTo>
                    <a:pt x="997776" y="53611"/>
                  </a:lnTo>
                  <a:lnTo>
                    <a:pt x="955136" y="64634"/>
                  </a:lnTo>
                  <a:lnTo>
                    <a:pt x="910492" y="77093"/>
                  </a:lnTo>
                  <a:lnTo>
                    <a:pt x="866277" y="90356"/>
                  </a:lnTo>
                  <a:lnTo>
                    <a:pt x="918022" y="80010"/>
                  </a:lnTo>
                  <a:lnTo>
                    <a:pt x="1230706" y="15716"/>
                  </a:lnTo>
                  <a:lnTo>
                    <a:pt x="1284357" y="0"/>
                  </a:lnTo>
                  <a:close/>
                </a:path>
              </a:pathLst>
            </a:custGeom>
            <a:solidFill>
              <a:srgbClr val="A72208"/>
            </a:solidFill>
          </p:spPr>
          <p:txBody>
            <a:bodyPr wrap="square" lIns="0" tIns="0" rIns="0" bIns="0" rtlCol="0"/>
            <a:lstStyle/>
            <a:p>
              <a:endParaRPr/>
            </a:p>
          </p:txBody>
        </p:sp>
        <p:sp>
          <p:nvSpPr>
            <p:cNvPr id="36" name="object 36"/>
            <p:cNvSpPr/>
            <p:nvPr/>
          </p:nvSpPr>
          <p:spPr>
            <a:xfrm>
              <a:off x="937253" y="3282053"/>
              <a:ext cx="1597660" cy="875665"/>
            </a:xfrm>
            <a:custGeom>
              <a:avLst/>
              <a:gdLst/>
              <a:ahLst/>
              <a:cxnLst/>
              <a:rect l="l" t="t" r="r" b="b"/>
              <a:pathLst>
                <a:path w="1597660" h="875664">
                  <a:moveTo>
                    <a:pt x="1597539" y="280963"/>
                  </a:moveTo>
                  <a:lnTo>
                    <a:pt x="1574298" y="212478"/>
                  </a:lnTo>
                  <a:lnTo>
                    <a:pt x="1521458" y="231862"/>
                  </a:lnTo>
                  <a:lnTo>
                    <a:pt x="1404181" y="270390"/>
                  </a:lnTo>
                  <a:lnTo>
                    <a:pt x="1284333" y="298632"/>
                  </a:lnTo>
                  <a:lnTo>
                    <a:pt x="1223778" y="287154"/>
                  </a:lnTo>
                  <a:lnTo>
                    <a:pt x="1217420" y="253841"/>
                  </a:lnTo>
                  <a:lnTo>
                    <a:pt x="1218634" y="220670"/>
                  </a:lnTo>
                  <a:lnTo>
                    <a:pt x="1230421" y="167782"/>
                  </a:lnTo>
                  <a:lnTo>
                    <a:pt x="1255782" y="75318"/>
                  </a:lnTo>
                  <a:lnTo>
                    <a:pt x="945314" y="0"/>
                  </a:lnTo>
                  <a:lnTo>
                    <a:pt x="726572" y="15692"/>
                  </a:lnTo>
                  <a:lnTo>
                    <a:pt x="495827" y="159115"/>
                  </a:lnTo>
                  <a:lnTo>
                    <a:pt x="149351" y="466986"/>
                  </a:lnTo>
                  <a:lnTo>
                    <a:pt x="170735" y="478607"/>
                  </a:lnTo>
                  <a:lnTo>
                    <a:pt x="217550" y="507372"/>
                  </a:lnTo>
                  <a:lnTo>
                    <a:pt x="263794" y="544139"/>
                  </a:lnTo>
                  <a:lnTo>
                    <a:pt x="283463" y="579762"/>
                  </a:lnTo>
                  <a:lnTo>
                    <a:pt x="247316" y="637532"/>
                  </a:lnTo>
                  <a:lnTo>
                    <a:pt x="205739" y="664725"/>
                  </a:lnTo>
                  <a:lnTo>
                    <a:pt x="132159" y="668488"/>
                  </a:lnTo>
                  <a:lnTo>
                    <a:pt x="0" y="655962"/>
                  </a:lnTo>
                  <a:lnTo>
                    <a:pt x="33742" y="688538"/>
                  </a:lnTo>
                  <a:lnTo>
                    <a:pt x="122491" y="761118"/>
                  </a:lnTo>
                  <a:lnTo>
                    <a:pt x="247530" y="835985"/>
                  </a:lnTo>
                  <a:lnTo>
                    <a:pt x="390143" y="875418"/>
                  </a:lnTo>
                  <a:lnTo>
                    <a:pt x="418330" y="874758"/>
                  </a:lnTo>
                  <a:lnTo>
                    <a:pt x="470672" y="859021"/>
                  </a:lnTo>
                  <a:lnTo>
                    <a:pt x="519946" y="828270"/>
                  </a:lnTo>
                  <a:lnTo>
                    <a:pt x="568924" y="787551"/>
                  </a:lnTo>
                  <a:lnTo>
                    <a:pt x="594167" y="765032"/>
                  </a:lnTo>
                  <a:lnTo>
                    <a:pt x="620374" y="741914"/>
                  </a:lnTo>
                  <a:lnTo>
                    <a:pt x="677069" y="696404"/>
                  </a:lnTo>
                  <a:lnTo>
                    <a:pt x="741779" y="656070"/>
                  </a:lnTo>
                  <a:lnTo>
                    <a:pt x="778005" y="639421"/>
                  </a:lnTo>
                  <a:lnTo>
                    <a:pt x="817273" y="625959"/>
                  </a:lnTo>
                  <a:lnTo>
                    <a:pt x="859931" y="616314"/>
                  </a:lnTo>
                  <a:lnTo>
                    <a:pt x="906324" y="611118"/>
                  </a:lnTo>
                  <a:lnTo>
                    <a:pt x="956799" y="611001"/>
                  </a:lnTo>
                  <a:lnTo>
                    <a:pt x="1011701" y="616595"/>
                  </a:lnTo>
                  <a:lnTo>
                    <a:pt x="1071378" y="628530"/>
                  </a:lnTo>
                  <a:lnTo>
                    <a:pt x="1302597" y="680465"/>
                  </a:lnTo>
                  <a:lnTo>
                    <a:pt x="1429518" y="683966"/>
                  </a:lnTo>
                  <a:lnTo>
                    <a:pt x="1497002" y="626602"/>
                  </a:lnTo>
                  <a:lnTo>
                    <a:pt x="1549914" y="495942"/>
                  </a:lnTo>
                  <a:lnTo>
                    <a:pt x="1470666" y="425838"/>
                  </a:lnTo>
                  <a:lnTo>
                    <a:pt x="1555438" y="367641"/>
                  </a:lnTo>
                  <a:lnTo>
                    <a:pt x="1594491" y="326016"/>
                  </a:lnTo>
                  <a:lnTo>
                    <a:pt x="1597539" y="280963"/>
                  </a:lnTo>
                  <a:close/>
                </a:path>
              </a:pathLst>
            </a:custGeom>
            <a:solidFill>
              <a:srgbClr val="7B0117"/>
            </a:solidFill>
          </p:spPr>
          <p:txBody>
            <a:bodyPr wrap="square" lIns="0" tIns="0" rIns="0" bIns="0" rtlCol="0"/>
            <a:lstStyle/>
            <a:p>
              <a:endParaRPr/>
            </a:p>
          </p:txBody>
        </p:sp>
        <p:sp>
          <p:nvSpPr>
            <p:cNvPr id="37" name="object 37"/>
            <p:cNvSpPr/>
            <p:nvPr/>
          </p:nvSpPr>
          <p:spPr>
            <a:xfrm>
              <a:off x="1179347" y="3530917"/>
              <a:ext cx="1024255" cy="451484"/>
            </a:xfrm>
            <a:custGeom>
              <a:avLst/>
              <a:gdLst/>
              <a:ahLst/>
              <a:cxnLst/>
              <a:rect l="l" t="t" r="r" b="b"/>
              <a:pathLst>
                <a:path w="1024255" h="451485">
                  <a:moveTo>
                    <a:pt x="1023785" y="0"/>
                  </a:moveTo>
                  <a:lnTo>
                    <a:pt x="1010615" y="2501"/>
                  </a:lnTo>
                  <a:lnTo>
                    <a:pt x="1009357" y="3225"/>
                  </a:lnTo>
                  <a:lnTo>
                    <a:pt x="1003757" y="4216"/>
                  </a:lnTo>
                  <a:lnTo>
                    <a:pt x="980160" y="20002"/>
                  </a:lnTo>
                  <a:lnTo>
                    <a:pt x="977531" y="22263"/>
                  </a:lnTo>
                  <a:lnTo>
                    <a:pt x="969784" y="29083"/>
                  </a:lnTo>
                  <a:lnTo>
                    <a:pt x="957097" y="39916"/>
                  </a:lnTo>
                  <a:lnTo>
                    <a:pt x="941539" y="52705"/>
                  </a:lnTo>
                  <a:lnTo>
                    <a:pt x="941539" y="106172"/>
                  </a:lnTo>
                  <a:lnTo>
                    <a:pt x="930503" y="130810"/>
                  </a:lnTo>
                  <a:lnTo>
                    <a:pt x="874433" y="197739"/>
                  </a:lnTo>
                  <a:lnTo>
                    <a:pt x="776338" y="247827"/>
                  </a:lnTo>
                  <a:lnTo>
                    <a:pt x="600684" y="308038"/>
                  </a:lnTo>
                  <a:lnTo>
                    <a:pt x="551268" y="322630"/>
                  </a:lnTo>
                  <a:lnTo>
                    <a:pt x="501230" y="334772"/>
                  </a:lnTo>
                  <a:lnTo>
                    <a:pt x="450672" y="344449"/>
                  </a:lnTo>
                  <a:lnTo>
                    <a:pt x="399694" y="351650"/>
                  </a:lnTo>
                  <a:lnTo>
                    <a:pt x="388137" y="352717"/>
                  </a:lnTo>
                  <a:lnTo>
                    <a:pt x="423608" y="346062"/>
                  </a:lnTo>
                  <a:lnTo>
                    <a:pt x="476262" y="333781"/>
                  </a:lnTo>
                  <a:lnTo>
                    <a:pt x="530885" y="318414"/>
                  </a:lnTo>
                  <a:lnTo>
                    <a:pt x="587222" y="299694"/>
                  </a:lnTo>
                  <a:lnTo>
                    <a:pt x="645033" y="277342"/>
                  </a:lnTo>
                  <a:lnTo>
                    <a:pt x="704075" y="251104"/>
                  </a:lnTo>
                  <a:lnTo>
                    <a:pt x="764095" y="220687"/>
                  </a:lnTo>
                  <a:lnTo>
                    <a:pt x="824852" y="185851"/>
                  </a:lnTo>
                  <a:lnTo>
                    <a:pt x="886104" y="146304"/>
                  </a:lnTo>
                  <a:lnTo>
                    <a:pt x="941539" y="106172"/>
                  </a:lnTo>
                  <a:lnTo>
                    <a:pt x="941539" y="52705"/>
                  </a:lnTo>
                  <a:lnTo>
                    <a:pt x="939647" y="54254"/>
                  </a:lnTo>
                  <a:lnTo>
                    <a:pt x="917625" y="71526"/>
                  </a:lnTo>
                  <a:lnTo>
                    <a:pt x="860590" y="112801"/>
                  </a:lnTo>
                  <a:lnTo>
                    <a:pt x="825957" y="135699"/>
                  </a:lnTo>
                  <a:lnTo>
                    <a:pt x="787476" y="159410"/>
                  </a:lnTo>
                  <a:lnTo>
                    <a:pt x="745337" y="183388"/>
                  </a:lnTo>
                  <a:lnTo>
                    <a:pt x="699731" y="207073"/>
                  </a:lnTo>
                  <a:lnTo>
                    <a:pt x="650849" y="229958"/>
                  </a:lnTo>
                  <a:lnTo>
                    <a:pt x="598855" y="251498"/>
                  </a:lnTo>
                  <a:lnTo>
                    <a:pt x="543941" y="271145"/>
                  </a:lnTo>
                  <a:lnTo>
                    <a:pt x="486283" y="288366"/>
                  </a:lnTo>
                  <a:lnTo>
                    <a:pt x="426085" y="302628"/>
                  </a:lnTo>
                  <a:lnTo>
                    <a:pt x="363512" y="313385"/>
                  </a:lnTo>
                  <a:lnTo>
                    <a:pt x="298754" y="320103"/>
                  </a:lnTo>
                  <a:lnTo>
                    <a:pt x="231990" y="322249"/>
                  </a:lnTo>
                  <a:lnTo>
                    <a:pt x="163423" y="319278"/>
                  </a:lnTo>
                  <a:lnTo>
                    <a:pt x="93205" y="310654"/>
                  </a:lnTo>
                  <a:lnTo>
                    <a:pt x="21551" y="295846"/>
                  </a:lnTo>
                  <a:lnTo>
                    <a:pt x="19316" y="308876"/>
                  </a:lnTo>
                  <a:lnTo>
                    <a:pt x="19507" y="316865"/>
                  </a:lnTo>
                  <a:lnTo>
                    <a:pt x="14236" y="313474"/>
                  </a:lnTo>
                  <a:lnTo>
                    <a:pt x="1549" y="311467"/>
                  </a:lnTo>
                  <a:lnTo>
                    <a:pt x="0" y="328333"/>
                  </a:lnTo>
                  <a:lnTo>
                    <a:pt x="6311" y="367474"/>
                  </a:lnTo>
                  <a:lnTo>
                    <a:pt x="82042" y="431482"/>
                  </a:lnTo>
                  <a:lnTo>
                    <a:pt x="166331" y="450913"/>
                  </a:lnTo>
                  <a:lnTo>
                    <a:pt x="312356" y="424053"/>
                  </a:lnTo>
                  <a:lnTo>
                    <a:pt x="573252" y="349186"/>
                  </a:lnTo>
                  <a:lnTo>
                    <a:pt x="834872" y="245541"/>
                  </a:lnTo>
                  <a:lnTo>
                    <a:pt x="963206" y="149733"/>
                  </a:lnTo>
                  <a:lnTo>
                    <a:pt x="1005509" y="79375"/>
                  </a:lnTo>
                  <a:lnTo>
                    <a:pt x="1009116" y="52006"/>
                  </a:lnTo>
                  <a:lnTo>
                    <a:pt x="1022375" y="15506"/>
                  </a:lnTo>
                  <a:lnTo>
                    <a:pt x="1023785" y="0"/>
                  </a:lnTo>
                  <a:close/>
                </a:path>
              </a:pathLst>
            </a:custGeom>
            <a:solidFill>
              <a:srgbClr val="FF9D28"/>
            </a:solidFill>
          </p:spPr>
          <p:txBody>
            <a:bodyPr wrap="square" lIns="0" tIns="0" rIns="0" bIns="0" rtlCol="0"/>
            <a:lstStyle/>
            <a:p>
              <a:endParaRPr/>
            </a:p>
          </p:txBody>
        </p:sp>
        <p:pic>
          <p:nvPicPr>
            <p:cNvPr id="38" name="object 38"/>
            <p:cNvPicPr/>
            <p:nvPr/>
          </p:nvPicPr>
          <p:blipFill>
            <a:blip r:embed="rId24" cstate="print"/>
            <a:stretch>
              <a:fillRect/>
            </a:stretch>
          </p:blipFill>
          <p:spPr>
            <a:xfrm>
              <a:off x="1082033" y="3352800"/>
              <a:ext cx="1437132" cy="772668"/>
            </a:xfrm>
            <a:prstGeom prst="rect">
              <a:avLst/>
            </a:prstGeom>
          </p:spPr>
        </p:pic>
        <p:sp>
          <p:nvSpPr>
            <p:cNvPr id="39" name="object 39"/>
            <p:cNvSpPr/>
            <p:nvPr/>
          </p:nvSpPr>
          <p:spPr>
            <a:xfrm>
              <a:off x="1203953" y="3582924"/>
              <a:ext cx="984885" cy="335280"/>
            </a:xfrm>
            <a:custGeom>
              <a:avLst/>
              <a:gdLst/>
              <a:ahLst/>
              <a:cxnLst/>
              <a:rect l="l" t="t" r="r" b="b"/>
              <a:pathLst>
                <a:path w="984885" h="335279">
                  <a:moveTo>
                    <a:pt x="575125" y="255414"/>
                  </a:moveTo>
                  <a:lnTo>
                    <a:pt x="406914" y="295656"/>
                  </a:lnTo>
                  <a:lnTo>
                    <a:pt x="341735" y="309181"/>
                  </a:lnTo>
                  <a:lnTo>
                    <a:pt x="283274" y="318135"/>
                  </a:lnTo>
                  <a:lnTo>
                    <a:pt x="231386" y="323088"/>
                  </a:lnTo>
                  <a:lnTo>
                    <a:pt x="185928" y="324612"/>
                  </a:lnTo>
                  <a:lnTo>
                    <a:pt x="106727" y="318944"/>
                  </a:lnTo>
                  <a:lnTo>
                    <a:pt x="51816" y="305562"/>
                  </a:lnTo>
                  <a:lnTo>
                    <a:pt x="17478" y="289893"/>
                  </a:lnTo>
                  <a:lnTo>
                    <a:pt x="0" y="277368"/>
                  </a:lnTo>
                  <a:lnTo>
                    <a:pt x="14691" y="288657"/>
                  </a:lnTo>
                  <a:lnTo>
                    <a:pt x="41452" y="303678"/>
                  </a:lnTo>
                  <a:lnTo>
                    <a:pt x="81747" y="318845"/>
                  </a:lnTo>
                  <a:lnTo>
                    <a:pt x="137038" y="330573"/>
                  </a:lnTo>
                  <a:lnTo>
                    <a:pt x="208788" y="335280"/>
                  </a:lnTo>
                  <a:lnTo>
                    <a:pt x="247177" y="334200"/>
                  </a:lnTo>
                  <a:lnTo>
                    <a:pt x="289335" y="330708"/>
                  </a:lnTo>
                  <a:lnTo>
                    <a:pt x="335473" y="324421"/>
                  </a:lnTo>
                  <a:lnTo>
                    <a:pt x="385802" y="314960"/>
                  </a:lnTo>
                  <a:lnTo>
                    <a:pt x="440533" y="301942"/>
                  </a:lnTo>
                  <a:lnTo>
                    <a:pt x="499878" y="284988"/>
                  </a:lnTo>
                  <a:lnTo>
                    <a:pt x="575125" y="255414"/>
                  </a:lnTo>
                  <a:close/>
                </a:path>
                <a:path w="984885" h="335279">
                  <a:moveTo>
                    <a:pt x="820254" y="141485"/>
                  </a:moveTo>
                  <a:lnTo>
                    <a:pt x="744051" y="189023"/>
                  </a:lnTo>
                  <a:lnTo>
                    <a:pt x="575125" y="255414"/>
                  </a:lnTo>
                  <a:lnTo>
                    <a:pt x="605391" y="248173"/>
                  </a:lnTo>
                  <a:lnTo>
                    <a:pt x="731716" y="201549"/>
                  </a:lnTo>
                  <a:lnTo>
                    <a:pt x="820254" y="141485"/>
                  </a:lnTo>
                  <a:close/>
                </a:path>
                <a:path w="984885" h="335279">
                  <a:moveTo>
                    <a:pt x="984510" y="0"/>
                  </a:moveTo>
                  <a:lnTo>
                    <a:pt x="840039" y="128063"/>
                  </a:lnTo>
                  <a:lnTo>
                    <a:pt x="820254" y="141485"/>
                  </a:lnTo>
                  <a:lnTo>
                    <a:pt x="891927" y="96774"/>
                  </a:lnTo>
                  <a:lnTo>
                    <a:pt x="964936" y="27384"/>
                  </a:lnTo>
                  <a:lnTo>
                    <a:pt x="984510" y="0"/>
                  </a:lnTo>
                  <a:close/>
                </a:path>
              </a:pathLst>
            </a:custGeom>
            <a:solidFill>
              <a:srgbClr val="EC2600"/>
            </a:solidFill>
          </p:spPr>
          <p:txBody>
            <a:bodyPr wrap="square" lIns="0" tIns="0" rIns="0" bIns="0" rtlCol="0"/>
            <a:lstStyle/>
            <a:p>
              <a:endParaRPr/>
            </a:p>
          </p:txBody>
        </p:sp>
        <p:sp>
          <p:nvSpPr>
            <p:cNvPr id="40" name="object 40"/>
            <p:cNvSpPr/>
            <p:nvPr/>
          </p:nvSpPr>
          <p:spPr>
            <a:xfrm>
              <a:off x="2696667" y="2749295"/>
              <a:ext cx="1462405" cy="1609725"/>
            </a:xfrm>
            <a:custGeom>
              <a:avLst/>
              <a:gdLst/>
              <a:ahLst/>
              <a:cxnLst/>
              <a:rect l="l" t="t" r="r" b="b"/>
              <a:pathLst>
                <a:path w="1462404" h="1609725">
                  <a:moveTo>
                    <a:pt x="1462328" y="237743"/>
                  </a:moveTo>
                  <a:lnTo>
                    <a:pt x="756716" y="185927"/>
                  </a:lnTo>
                  <a:lnTo>
                    <a:pt x="75488" y="0"/>
                  </a:lnTo>
                  <a:lnTo>
                    <a:pt x="64637" y="49152"/>
                  </a:lnTo>
                  <a:lnTo>
                    <a:pt x="54636" y="98459"/>
                  </a:lnTo>
                  <a:lnTo>
                    <a:pt x="45483" y="147913"/>
                  </a:lnTo>
                  <a:lnTo>
                    <a:pt x="37176" y="197504"/>
                  </a:lnTo>
                  <a:lnTo>
                    <a:pt x="29711" y="247226"/>
                  </a:lnTo>
                  <a:lnTo>
                    <a:pt x="23087" y="297070"/>
                  </a:lnTo>
                  <a:lnTo>
                    <a:pt x="17299" y="347027"/>
                  </a:lnTo>
                  <a:lnTo>
                    <a:pt x="12346" y="397090"/>
                  </a:lnTo>
                  <a:lnTo>
                    <a:pt x="8225" y="447251"/>
                  </a:lnTo>
                  <a:lnTo>
                    <a:pt x="4932" y="497501"/>
                  </a:lnTo>
                  <a:lnTo>
                    <a:pt x="2466" y="547832"/>
                  </a:lnTo>
                  <a:lnTo>
                    <a:pt x="824" y="598237"/>
                  </a:lnTo>
                  <a:lnTo>
                    <a:pt x="3" y="648706"/>
                  </a:lnTo>
                  <a:lnTo>
                    <a:pt x="0" y="699232"/>
                  </a:lnTo>
                  <a:lnTo>
                    <a:pt x="812" y="749807"/>
                  </a:lnTo>
                  <a:lnTo>
                    <a:pt x="812" y="755903"/>
                  </a:lnTo>
                  <a:lnTo>
                    <a:pt x="2525" y="802894"/>
                  </a:lnTo>
                  <a:lnTo>
                    <a:pt x="5095" y="850414"/>
                  </a:lnTo>
                  <a:lnTo>
                    <a:pt x="8585" y="898387"/>
                  </a:lnTo>
                  <a:lnTo>
                    <a:pt x="13057" y="946737"/>
                  </a:lnTo>
                  <a:lnTo>
                    <a:pt x="18576" y="995386"/>
                  </a:lnTo>
                  <a:lnTo>
                    <a:pt x="25205" y="1044259"/>
                  </a:lnTo>
                  <a:lnTo>
                    <a:pt x="33006" y="1093279"/>
                  </a:lnTo>
                  <a:lnTo>
                    <a:pt x="42044" y="1142369"/>
                  </a:lnTo>
                  <a:lnTo>
                    <a:pt x="52382" y="1191451"/>
                  </a:lnTo>
                  <a:lnTo>
                    <a:pt x="64082" y="1240451"/>
                  </a:lnTo>
                  <a:lnTo>
                    <a:pt x="77209" y="1289291"/>
                  </a:lnTo>
                  <a:lnTo>
                    <a:pt x="91825" y="1337894"/>
                  </a:lnTo>
                  <a:lnTo>
                    <a:pt x="107994" y="1386184"/>
                  </a:lnTo>
                  <a:lnTo>
                    <a:pt x="125780" y="1434083"/>
                  </a:lnTo>
                  <a:lnTo>
                    <a:pt x="241985" y="1495043"/>
                  </a:lnTo>
                  <a:lnTo>
                    <a:pt x="366238" y="1544669"/>
                  </a:lnTo>
                  <a:lnTo>
                    <a:pt x="515924" y="1583435"/>
                  </a:lnTo>
                  <a:lnTo>
                    <a:pt x="639868" y="1603843"/>
                  </a:lnTo>
                  <a:lnTo>
                    <a:pt x="724521" y="1609534"/>
                  </a:lnTo>
                  <a:lnTo>
                    <a:pt x="808889" y="1599509"/>
                  </a:lnTo>
                  <a:lnTo>
                    <a:pt x="931976" y="1572767"/>
                  </a:lnTo>
                  <a:lnTo>
                    <a:pt x="964614" y="1533735"/>
                  </a:lnTo>
                  <a:lnTo>
                    <a:pt x="995926" y="1493773"/>
                  </a:lnTo>
                  <a:lnTo>
                    <a:pt x="1025938" y="1452977"/>
                  </a:lnTo>
                  <a:lnTo>
                    <a:pt x="1054678" y="1411446"/>
                  </a:lnTo>
                  <a:lnTo>
                    <a:pt x="1082171" y="1369274"/>
                  </a:lnTo>
                  <a:lnTo>
                    <a:pt x="1108444" y="1326559"/>
                  </a:lnTo>
                  <a:lnTo>
                    <a:pt x="1133525" y="1283398"/>
                  </a:lnTo>
                  <a:lnTo>
                    <a:pt x="1157439" y="1239887"/>
                  </a:lnTo>
                  <a:lnTo>
                    <a:pt x="1180213" y="1196122"/>
                  </a:lnTo>
                  <a:lnTo>
                    <a:pt x="1201875" y="1152201"/>
                  </a:lnTo>
                  <a:lnTo>
                    <a:pt x="1222450" y="1108220"/>
                  </a:lnTo>
                  <a:lnTo>
                    <a:pt x="1241965" y="1064276"/>
                  </a:lnTo>
                  <a:lnTo>
                    <a:pt x="1260448" y="1020465"/>
                  </a:lnTo>
                  <a:lnTo>
                    <a:pt x="1277924" y="976883"/>
                  </a:lnTo>
                  <a:lnTo>
                    <a:pt x="1277924" y="975359"/>
                  </a:lnTo>
                  <a:lnTo>
                    <a:pt x="1295825" y="927955"/>
                  </a:lnTo>
                  <a:lnTo>
                    <a:pt x="1312948" y="880239"/>
                  </a:lnTo>
                  <a:lnTo>
                    <a:pt x="1329289" y="832225"/>
                  </a:lnTo>
                  <a:lnTo>
                    <a:pt x="1344841" y="783927"/>
                  </a:lnTo>
                  <a:lnTo>
                    <a:pt x="1359599" y="735358"/>
                  </a:lnTo>
                  <a:lnTo>
                    <a:pt x="1373558" y="686531"/>
                  </a:lnTo>
                  <a:lnTo>
                    <a:pt x="1386712" y="637460"/>
                  </a:lnTo>
                  <a:lnTo>
                    <a:pt x="1399056" y="588160"/>
                  </a:lnTo>
                  <a:lnTo>
                    <a:pt x="1410585" y="538642"/>
                  </a:lnTo>
                  <a:lnTo>
                    <a:pt x="1421293" y="488921"/>
                  </a:lnTo>
                  <a:lnTo>
                    <a:pt x="1431174" y="439011"/>
                  </a:lnTo>
                  <a:lnTo>
                    <a:pt x="1440224" y="388924"/>
                  </a:lnTo>
                  <a:lnTo>
                    <a:pt x="1448436" y="338675"/>
                  </a:lnTo>
                  <a:lnTo>
                    <a:pt x="1455806" y="288277"/>
                  </a:lnTo>
                  <a:lnTo>
                    <a:pt x="1462328" y="237743"/>
                  </a:lnTo>
                  <a:close/>
                </a:path>
              </a:pathLst>
            </a:custGeom>
            <a:solidFill>
              <a:srgbClr val="7B0117"/>
            </a:solidFill>
          </p:spPr>
          <p:txBody>
            <a:bodyPr wrap="square" lIns="0" tIns="0" rIns="0" bIns="0" rtlCol="0"/>
            <a:lstStyle/>
            <a:p>
              <a:endParaRPr/>
            </a:p>
          </p:txBody>
        </p:sp>
        <p:sp>
          <p:nvSpPr>
            <p:cNvPr id="41" name="object 41"/>
            <p:cNvSpPr/>
            <p:nvPr/>
          </p:nvSpPr>
          <p:spPr>
            <a:xfrm>
              <a:off x="2770631" y="2675024"/>
              <a:ext cx="1386840" cy="421005"/>
            </a:xfrm>
            <a:custGeom>
              <a:avLst/>
              <a:gdLst/>
              <a:ahLst/>
              <a:cxnLst/>
              <a:rect l="l" t="t" r="r" b="b"/>
              <a:pathLst>
                <a:path w="1386839" h="421005">
                  <a:moveTo>
                    <a:pt x="1386839" y="313539"/>
                  </a:moveTo>
                  <a:lnTo>
                    <a:pt x="1156858" y="97202"/>
                  </a:lnTo>
                  <a:lnTo>
                    <a:pt x="935735" y="166"/>
                  </a:lnTo>
                  <a:lnTo>
                    <a:pt x="593455" y="0"/>
                  </a:lnTo>
                  <a:lnTo>
                    <a:pt x="0" y="74271"/>
                  </a:lnTo>
                  <a:lnTo>
                    <a:pt x="584025" y="315467"/>
                  </a:lnTo>
                  <a:lnTo>
                    <a:pt x="923162" y="420790"/>
                  </a:lnTo>
                  <a:lnTo>
                    <a:pt x="1147429" y="412670"/>
                  </a:lnTo>
                  <a:lnTo>
                    <a:pt x="1386839" y="313539"/>
                  </a:lnTo>
                  <a:close/>
                </a:path>
              </a:pathLst>
            </a:custGeom>
            <a:solidFill>
              <a:srgbClr val="A72208"/>
            </a:solidFill>
          </p:spPr>
          <p:txBody>
            <a:bodyPr wrap="square" lIns="0" tIns="0" rIns="0" bIns="0" rtlCol="0"/>
            <a:lstStyle/>
            <a:p>
              <a:endParaRPr/>
            </a:p>
          </p:txBody>
        </p:sp>
        <p:sp>
          <p:nvSpPr>
            <p:cNvPr id="42" name="object 42"/>
            <p:cNvSpPr/>
            <p:nvPr/>
          </p:nvSpPr>
          <p:spPr>
            <a:xfrm>
              <a:off x="2781871" y="2716555"/>
              <a:ext cx="1221740" cy="1621155"/>
            </a:xfrm>
            <a:custGeom>
              <a:avLst/>
              <a:gdLst/>
              <a:ahLst/>
              <a:cxnLst/>
              <a:rect l="l" t="t" r="r" b="b"/>
              <a:pathLst>
                <a:path w="1221739" h="1621154">
                  <a:moveTo>
                    <a:pt x="1221676" y="241528"/>
                  </a:moveTo>
                  <a:lnTo>
                    <a:pt x="1041933" y="74917"/>
                  </a:lnTo>
                  <a:lnTo>
                    <a:pt x="869632" y="165"/>
                  </a:lnTo>
                  <a:lnTo>
                    <a:pt x="603592" y="0"/>
                  </a:lnTo>
                  <a:lnTo>
                    <a:pt x="142684" y="57124"/>
                  </a:lnTo>
                  <a:lnTo>
                    <a:pt x="276110" y="112547"/>
                  </a:lnTo>
                  <a:lnTo>
                    <a:pt x="208216" y="119608"/>
                  </a:lnTo>
                  <a:lnTo>
                    <a:pt x="58597" y="449986"/>
                  </a:lnTo>
                  <a:lnTo>
                    <a:pt x="0" y="705205"/>
                  </a:lnTo>
                  <a:lnTo>
                    <a:pt x="24549" y="1015873"/>
                  </a:lnTo>
                  <a:lnTo>
                    <a:pt x="124396" y="1512544"/>
                  </a:lnTo>
                  <a:lnTo>
                    <a:pt x="36880" y="1061427"/>
                  </a:lnTo>
                  <a:lnTo>
                    <a:pt x="18669" y="766737"/>
                  </a:lnTo>
                  <a:lnTo>
                    <a:pt x="79603" y="498640"/>
                  </a:lnTo>
                  <a:lnTo>
                    <a:pt x="229552" y="127228"/>
                  </a:lnTo>
                  <a:lnTo>
                    <a:pt x="277520" y="113131"/>
                  </a:lnTo>
                  <a:lnTo>
                    <a:pt x="597598" y="246037"/>
                  </a:lnTo>
                  <a:lnTo>
                    <a:pt x="861631" y="328206"/>
                  </a:lnTo>
                  <a:lnTo>
                    <a:pt x="1035939" y="320954"/>
                  </a:lnTo>
                  <a:lnTo>
                    <a:pt x="1093101" y="296506"/>
                  </a:lnTo>
                  <a:lnTo>
                    <a:pt x="1113472" y="311632"/>
                  </a:lnTo>
                  <a:lnTo>
                    <a:pt x="1111275" y="663854"/>
                  </a:lnTo>
                  <a:lnTo>
                    <a:pt x="1073086" y="917613"/>
                  </a:lnTo>
                  <a:lnTo>
                    <a:pt x="965161" y="1195679"/>
                  </a:lnTo>
                  <a:lnTo>
                    <a:pt x="753808" y="1620748"/>
                  </a:lnTo>
                  <a:lnTo>
                    <a:pt x="975042" y="1189748"/>
                  </a:lnTo>
                  <a:lnTo>
                    <a:pt x="1089279" y="910183"/>
                  </a:lnTo>
                  <a:lnTo>
                    <a:pt x="1132916" y="659777"/>
                  </a:lnTo>
                  <a:lnTo>
                    <a:pt x="1142428" y="316204"/>
                  </a:lnTo>
                  <a:lnTo>
                    <a:pt x="1100137" y="293509"/>
                  </a:lnTo>
                  <a:lnTo>
                    <a:pt x="1221676" y="241528"/>
                  </a:lnTo>
                  <a:close/>
                </a:path>
              </a:pathLst>
            </a:custGeom>
            <a:solidFill>
              <a:srgbClr val="A22517"/>
            </a:solidFill>
          </p:spPr>
          <p:txBody>
            <a:bodyPr wrap="square" lIns="0" tIns="0" rIns="0" bIns="0" rtlCol="0"/>
            <a:lstStyle/>
            <a:p>
              <a:endParaRPr/>
            </a:p>
          </p:txBody>
        </p:sp>
        <p:sp>
          <p:nvSpPr>
            <p:cNvPr id="43" name="object 43"/>
            <p:cNvSpPr/>
            <p:nvPr/>
          </p:nvSpPr>
          <p:spPr>
            <a:xfrm>
              <a:off x="3252216" y="2724911"/>
              <a:ext cx="688975" cy="265430"/>
            </a:xfrm>
            <a:custGeom>
              <a:avLst/>
              <a:gdLst/>
              <a:ahLst/>
              <a:cxnLst/>
              <a:rect l="l" t="t" r="r" b="b"/>
              <a:pathLst>
                <a:path w="688975" h="265430">
                  <a:moveTo>
                    <a:pt x="51816" y="30480"/>
                  </a:moveTo>
                  <a:lnTo>
                    <a:pt x="0" y="0"/>
                  </a:lnTo>
                  <a:lnTo>
                    <a:pt x="38100" y="30480"/>
                  </a:lnTo>
                  <a:lnTo>
                    <a:pt x="19812" y="175260"/>
                  </a:lnTo>
                  <a:lnTo>
                    <a:pt x="27432" y="178308"/>
                  </a:lnTo>
                  <a:lnTo>
                    <a:pt x="51816" y="30480"/>
                  </a:lnTo>
                  <a:close/>
                </a:path>
                <a:path w="688975" h="265430">
                  <a:moveTo>
                    <a:pt x="688848" y="120396"/>
                  </a:moveTo>
                  <a:lnTo>
                    <a:pt x="603504" y="140208"/>
                  </a:lnTo>
                  <a:lnTo>
                    <a:pt x="560832" y="265176"/>
                  </a:lnTo>
                  <a:lnTo>
                    <a:pt x="585216" y="263652"/>
                  </a:lnTo>
                  <a:lnTo>
                    <a:pt x="626364" y="144780"/>
                  </a:lnTo>
                  <a:lnTo>
                    <a:pt x="688848" y="120396"/>
                  </a:lnTo>
                  <a:close/>
                </a:path>
              </a:pathLst>
            </a:custGeom>
            <a:solidFill>
              <a:srgbClr val="7B0117"/>
            </a:solidFill>
          </p:spPr>
          <p:txBody>
            <a:bodyPr wrap="square" lIns="0" tIns="0" rIns="0" bIns="0" rtlCol="0"/>
            <a:lstStyle/>
            <a:p>
              <a:endParaRPr/>
            </a:p>
          </p:txBody>
        </p:sp>
        <p:pic>
          <p:nvPicPr>
            <p:cNvPr id="44" name="object 44"/>
            <p:cNvPicPr/>
            <p:nvPr/>
          </p:nvPicPr>
          <p:blipFill>
            <a:blip r:embed="rId25" cstate="print"/>
            <a:stretch>
              <a:fillRect/>
            </a:stretch>
          </p:blipFill>
          <p:spPr>
            <a:xfrm>
              <a:off x="2860547" y="3107436"/>
              <a:ext cx="905255" cy="1143000"/>
            </a:xfrm>
            <a:prstGeom prst="rect">
              <a:avLst/>
            </a:prstGeom>
          </p:spPr>
        </p:pic>
        <p:sp>
          <p:nvSpPr>
            <p:cNvPr id="45" name="object 45"/>
            <p:cNvSpPr/>
            <p:nvPr/>
          </p:nvSpPr>
          <p:spPr>
            <a:xfrm>
              <a:off x="2877311" y="3268980"/>
              <a:ext cx="661670" cy="935990"/>
            </a:xfrm>
            <a:custGeom>
              <a:avLst/>
              <a:gdLst/>
              <a:ahLst/>
              <a:cxnLst/>
              <a:rect l="l" t="t" r="r" b="b"/>
              <a:pathLst>
                <a:path w="661670" h="935989">
                  <a:moveTo>
                    <a:pt x="661415" y="89344"/>
                  </a:moveTo>
                  <a:lnTo>
                    <a:pt x="632459" y="17597"/>
                  </a:lnTo>
                  <a:lnTo>
                    <a:pt x="612647" y="0"/>
                  </a:lnTo>
                  <a:lnTo>
                    <a:pt x="346757" y="87248"/>
                  </a:lnTo>
                  <a:lnTo>
                    <a:pt x="194309" y="195071"/>
                  </a:lnTo>
                  <a:lnTo>
                    <a:pt x="97869" y="394334"/>
                  </a:lnTo>
                  <a:lnTo>
                    <a:pt x="0" y="755903"/>
                  </a:lnTo>
                  <a:lnTo>
                    <a:pt x="176617" y="342161"/>
                  </a:lnTo>
                  <a:lnTo>
                    <a:pt x="292798" y="137731"/>
                  </a:lnTo>
                  <a:lnTo>
                    <a:pt x="400121" y="82748"/>
                  </a:lnTo>
                  <a:lnTo>
                    <a:pt x="550163" y="117347"/>
                  </a:lnTo>
                  <a:lnTo>
                    <a:pt x="573919" y="127832"/>
                  </a:lnTo>
                  <a:lnTo>
                    <a:pt x="608360" y="161487"/>
                  </a:lnTo>
                  <a:lnTo>
                    <a:pt x="626420" y="209776"/>
                  </a:lnTo>
                  <a:lnTo>
                    <a:pt x="629699" y="238550"/>
                  </a:lnTo>
                  <a:lnTo>
                    <a:pt x="629355" y="269955"/>
                  </a:lnTo>
                  <a:lnTo>
                    <a:pt x="618422" y="339284"/>
                  </a:lnTo>
                  <a:lnTo>
                    <a:pt x="608148" y="376523"/>
                  </a:lnTo>
                  <a:lnTo>
                    <a:pt x="594879" y="415021"/>
                  </a:lnTo>
                  <a:lnTo>
                    <a:pt x="578771" y="454436"/>
                  </a:lnTo>
                  <a:lnTo>
                    <a:pt x="559981" y="494425"/>
                  </a:lnTo>
                  <a:lnTo>
                    <a:pt x="538667" y="534646"/>
                  </a:lnTo>
                  <a:lnTo>
                    <a:pt x="514986" y="574755"/>
                  </a:lnTo>
                  <a:lnTo>
                    <a:pt x="489095" y="614410"/>
                  </a:lnTo>
                  <a:lnTo>
                    <a:pt x="461151" y="653268"/>
                  </a:lnTo>
                  <a:lnTo>
                    <a:pt x="431310" y="690987"/>
                  </a:lnTo>
                  <a:lnTo>
                    <a:pt x="399731" y="727223"/>
                  </a:lnTo>
                  <a:lnTo>
                    <a:pt x="366570" y="761635"/>
                  </a:lnTo>
                  <a:lnTo>
                    <a:pt x="331984" y="793880"/>
                  </a:lnTo>
                  <a:lnTo>
                    <a:pt x="296131" y="823614"/>
                  </a:lnTo>
                  <a:lnTo>
                    <a:pt x="259167" y="850496"/>
                  </a:lnTo>
                  <a:lnTo>
                    <a:pt x="221249" y="874182"/>
                  </a:lnTo>
                  <a:lnTo>
                    <a:pt x="182536" y="894330"/>
                  </a:lnTo>
                  <a:lnTo>
                    <a:pt x="143183" y="910598"/>
                  </a:lnTo>
                  <a:lnTo>
                    <a:pt x="103348" y="922641"/>
                  </a:lnTo>
                  <a:lnTo>
                    <a:pt x="63188" y="930119"/>
                  </a:lnTo>
                  <a:lnTo>
                    <a:pt x="22859" y="932687"/>
                  </a:lnTo>
                  <a:lnTo>
                    <a:pt x="225051" y="935497"/>
                  </a:lnTo>
                  <a:lnTo>
                    <a:pt x="348805" y="892301"/>
                  </a:lnTo>
                  <a:lnTo>
                    <a:pt x="444841" y="763381"/>
                  </a:lnTo>
                  <a:lnTo>
                    <a:pt x="563879" y="509015"/>
                  </a:lnTo>
                  <a:lnTo>
                    <a:pt x="653795" y="243673"/>
                  </a:lnTo>
                  <a:lnTo>
                    <a:pt x="661415" y="89344"/>
                  </a:lnTo>
                  <a:close/>
                </a:path>
              </a:pathLst>
            </a:custGeom>
            <a:solidFill>
              <a:srgbClr val="A72208"/>
            </a:solidFill>
          </p:spPr>
          <p:txBody>
            <a:bodyPr wrap="square" lIns="0" tIns="0" rIns="0" bIns="0" rtlCol="0"/>
            <a:lstStyle/>
            <a:p>
              <a:endParaRPr/>
            </a:p>
          </p:txBody>
        </p:sp>
        <p:pic>
          <p:nvPicPr>
            <p:cNvPr id="46" name="object 46"/>
            <p:cNvPicPr/>
            <p:nvPr/>
          </p:nvPicPr>
          <p:blipFill>
            <a:blip r:embed="rId26" cstate="print"/>
            <a:stretch>
              <a:fillRect/>
            </a:stretch>
          </p:blipFill>
          <p:spPr>
            <a:xfrm>
              <a:off x="3765803" y="3037332"/>
              <a:ext cx="387095" cy="751331"/>
            </a:xfrm>
            <a:prstGeom prst="rect">
              <a:avLst/>
            </a:prstGeom>
          </p:spPr>
        </p:pic>
        <p:pic>
          <p:nvPicPr>
            <p:cNvPr id="47" name="object 47"/>
            <p:cNvPicPr/>
            <p:nvPr/>
          </p:nvPicPr>
          <p:blipFill>
            <a:blip r:embed="rId27" cstate="print"/>
            <a:stretch>
              <a:fillRect/>
            </a:stretch>
          </p:blipFill>
          <p:spPr>
            <a:xfrm>
              <a:off x="2718815" y="2849880"/>
              <a:ext cx="789431" cy="938783"/>
            </a:xfrm>
            <a:prstGeom prst="rect">
              <a:avLst/>
            </a:prstGeom>
          </p:spPr>
        </p:pic>
        <p:pic>
          <p:nvPicPr>
            <p:cNvPr id="48" name="object 48"/>
            <p:cNvPicPr/>
            <p:nvPr/>
          </p:nvPicPr>
          <p:blipFill>
            <a:blip r:embed="rId28" cstate="print"/>
            <a:stretch>
              <a:fillRect/>
            </a:stretch>
          </p:blipFill>
          <p:spPr>
            <a:xfrm>
              <a:off x="3428999" y="2732531"/>
              <a:ext cx="134111" cy="237743"/>
            </a:xfrm>
            <a:prstGeom prst="rect">
              <a:avLst/>
            </a:prstGeom>
          </p:spPr>
        </p:pic>
        <p:sp>
          <p:nvSpPr>
            <p:cNvPr id="49" name="object 49"/>
            <p:cNvSpPr/>
            <p:nvPr/>
          </p:nvSpPr>
          <p:spPr>
            <a:xfrm>
              <a:off x="3145679" y="3503676"/>
              <a:ext cx="273050" cy="349885"/>
            </a:xfrm>
            <a:custGeom>
              <a:avLst/>
              <a:gdLst/>
              <a:ahLst/>
              <a:cxnLst/>
              <a:rect l="l" t="t" r="r" b="b"/>
              <a:pathLst>
                <a:path w="273050" h="349885">
                  <a:moveTo>
                    <a:pt x="146161" y="0"/>
                  </a:moveTo>
                  <a:lnTo>
                    <a:pt x="50768" y="81653"/>
                  </a:lnTo>
                  <a:lnTo>
                    <a:pt x="5953" y="138874"/>
                  </a:lnTo>
                  <a:lnTo>
                    <a:pt x="0" y="198667"/>
                  </a:lnTo>
                  <a:lnTo>
                    <a:pt x="21193" y="288036"/>
                  </a:lnTo>
                  <a:lnTo>
                    <a:pt x="33344" y="318031"/>
                  </a:lnTo>
                  <a:lnTo>
                    <a:pt x="50173" y="337974"/>
                  </a:lnTo>
                  <a:lnTo>
                    <a:pt x="63067" y="344458"/>
                  </a:lnTo>
                  <a:lnTo>
                    <a:pt x="63067" y="208788"/>
                  </a:lnTo>
                  <a:lnTo>
                    <a:pt x="69961" y="158496"/>
                  </a:lnTo>
                  <a:lnTo>
                    <a:pt x="94070" y="86834"/>
                  </a:lnTo>
                  <a:lnTo>
                    <a:pt x="118919" y="37528"/>
                  </a:lnTo>
                  <a:lnTo>
                    <a:pt x="138326" y="9120"/>
                  </a:lnTo>
                  <a:lnTo>
                    <a:pt x="146161" y="0"/>
                  </a:lnTo>
                  <a:close/>
                </a:path>
                <a:path w="273050" h="349885">
                  <a:moveTo>
                    <a:pt x="241033" y="183872"/>
                  </a:moveTo>
                  <a:lnTo>
                    <a:pt x="220360" y="217431"/>
                  </a:lnTo>
                  <a:lnTo>
                    <a:pt x="181213" y="254508"/>
                  </a:lnTo>
                  <a:lnTo>
                    <a:pt x="148101" y="275336"/>
                  </a:lnTo>
                  <a:lnTo>
                    <a:pt x="116471" y="280416"/>
                  </a:lnTo>
                  <a:lnTo>
                    <a:pt x="89582" y="270510"/>
                  </a:lnTo>
                  <a:lnTo>
                    <a:pt x="70694" y="246380"/>
                  </a:lnTo>
                  <a:lnTo>
                    <a:pt x="63067" y="208788"/>
                  </a:lnTo>
                  <a:lnTo>
                    <a:pt x="63067" y="344458"/>
                  </a:lnTo>
                  <a:lnTo>
                    <a:pt x="70694" y="348294"/>
                  </a:lnTo>
                  <a:lnTo>
                    <a:pt x="94070" y="349489"/>
                  </a:lnTo>
                  <a:lnTo>
                    <a:pt x="118919" y="342047"/>
                  </a:lnTo>
                  <a:lnTo>
                    <a:pt x="119240" y="341951"/>
                  </a:lnTo>
                  <a:lnTo>
                    <a:pt x="171278" y="302510"/>
                  </a:lnTo>
                  <a:lnTo>
                    <a:pt x="196248" y="271498"/>
                  </a:lnTo>
                  <a:lnTo>
                    <a:pt x="219254" y="233552"/>
                  </a:lnTo>
                  <a:lnTo>
                    <a:pt x="239346" y="189118"/>
                  </a:lnTo>
                  <a:lnTo>
                    <a:pt x="241033" y="183872"/>
                  </a:lnTo>
                  <a:close/>
                </a:path>
                <a:path w="273050" h="349885">
                  <a:moveTo>
                    <a:pt x="246166" y="167906"/>
                  </a:moveTo>
                  <a:lnTo>
                    <a:pt x="241033" y="183872"/>
                  </a:lnTo>
                  <a:lnTo>
                    <a:pt x="242935" y="180784"/>
                  </a:lnTo>
                  <a:lnTo>
                    <a:pt x="246166" y="167906"/>
                  </a:lnTo>
                  <a:close/>
                </a:path>
                <a:path w="273050" h="349885">
                  <a:moveTo>
                    <a:pt x="272653" y="21336"/>
                  </a:moveTo>
                  <a:lnTo>
                    <a:pt x="257508" y="122705"/>
                  </a:lnTo>
                  <a:lnTo>
                    <a:pt x="246166" y="167906"/>
                  </a:lnTo>
                  <a:lnTo>
                    <a:pt x="255576" y="138640"/>
                  </a:lnTo>
                  <a:lnTo>
                    <a:pt x="266994" y="82564"/>
                  </a:lnTo>
                  <a:lnTo>
                    <a:pt x="272653" y="21336"/>
                  </a:lnTo>
                  <a:close/>
                </a:path>
              </a:pathLst>
            </a:custGeom>
            <a:solidFill>
              <a:srgbClr val="DD5B41"/>
            </a:solidFill>
          </p:spPr>
          <p:txBody>
            <a:bodyPr wrap="square" lIns="0" tIns="0" rIns="0" bIns="0" rtlCol="0"/>
            <a:lstStyle/>
            <a:p>
              <a:endParaRPr/>
            </a:p>
          </p:txBody>
        </p:sp>
        <p:pic>
          <p:nvPicPr>
            <p:cNvPr id="50" name="object 50"/>
            <p:cNvPicPr/>
            <p:nvPr/>
          </p:nvPicPr>
          <p:blipFill>
            <a:blip r:embed="rId29" cstate="print"/>
            <a:stretch>
              <a:fillRect/>
            </a:stretch>
          </p:blipFill>
          <p:spPr>
            <a:xfrm>
              <a:off x="3308603" y="3441763"/>
              <a:ext cx="113918" cy="69532"/>
            </a:xfrm>
            <a:prstGeom prst="rect">
              <a:avLst/>
            </a:prstGeom>
          </p:spPr>
        </p:pic>
        <p:sp>
          <p:nvSpPr>
            <p:cNvPr id="51" name="object 51"/>
            <p:cNvSpPr/>
            <p:nvPr/>
          </p:nvSpPr>
          <p:spPr>
            <a:xfrm>
              <a:off x="3217235" y="3555492"/>
              <a:ext cx="195580" cy="271780"/>
            </a:xfrm>
            <a:custGeom>
              <a:avLst/>
              <a:gdLst/>
              <a:ahLst/>
              <a:cxnLst/>
              <a:rect l="l" t="t" r="r" b="b"/>
              <a:pathLst>
                <a:path w="195579" h="271779">
                  <a:moveTo>
                    <a:pt x="78352" y="264670"/>
                  </a:moveTo>
                  <a:lnTo>
                    <a:pt x="77771" y="264675"/>
                  </a:lnTo>
                  <a:lnTo>
                    <a:pt x="4500" y="202692"/>
                  </a:lnTo>
                  <a:lnTo>
                    <a:pt x="0" y="237196"/>
                  </a:lnTo>
                  <a:lnTo>
                    <a:pt x="2786" y="255841"/>
                  </a:lnTo>
                  <a:lnTo>
                    <a:pt x="16716" y="265056"/>
                  </a:lnTo>
                  <a:lnTo>
                    <a:pt x="45648" y="271272"/>
                  </a:lnTo>
                  <a:lnTo>
                    <a:pt x="75470" y="266846"/>
                  </a:lnTo>
                  <a:lnTo>
                    <a:pt x="78352" y="264670"/>
                  </a:lnTo>
                  <a:close/>
                </a:path>
                <a:path w="195579" h="271779">
                  <a:moveTo>
                    <a:pt x="166106" y="132240"/>
                  </a:moveTo>
                  <a:lnTo>
                    <a:pt x="152499" y="167981"/>
                  </a:lnTo>
                  <a:lnTo>
                    <a:pt x="129919" y="211031"/>
                  </a:lnTo>
                  <a:lnTo>
                    <a:pt x="103901" y="245376"/>
                  </a:lnTo>
                  <a:lnTo>
                    <a:pt x="78352" y="264670"/>
                  </a:lnTo>
                  <a:lnTo>
                    <a:pt x="122039" y="264223"/>
                  </a:lnTo>
                  <a:lnTo>
                    <a:pt x="155162" y="182332"/>
                  </a:lnTo>
                  <a:lnTo>
                    <a:pt x="166106" y="132240"/>
                  </a:lnTo>
                  <a:close/>
                </a:path>
                <a:path w="195579" h="271779">
                  <a:moveTo>
                    <a:pt x="195000" y="0"/>
                  </a:moveTo>
                  <a:lnTo>
                    <a:pt x="166106" y="132240"/>
                  </a:lnTo>
                  <a:lnTo>
                    <a:pt x="170616" y="120396"/>
                  </a:lnTo>
                  <a:lnTo>
                    <a:pt x="185356" y="68151"/>
                  </a:lnTo>
                  <a:lnTo>
                    <a:pt x="192524" y="30480"/>
                  </a:lnTo>
                  <a:lnTo>
                    <a:pt x="194833" y="7667"/>
                  </a:lnTo>
                  <a:lnTo>
                    <a:pt x="195000" y="0"/>
                  </a:lnTo>
                  <a:close/>
                </a:path>
              </a:pathLst>
            </a:custGeom>
            <a:solidFill>
              <a:srgbClr val="B22141"/>
            </a:solidFill>
          </p:spPr>
          <p:txBody>
            <a:bodyPr wrap="square" lIns="0" tIns="0" rIns="0" bIns="0" rtlCol="0"/>
            <a:lstStyle/>
            <a:p>
              <a:endParaRPr/>
            </a:p>
          </p:txBody>
        </p:sp>
        <p:sp>
          <p:nvSpPr>
            <p:cNvPr id="52" name="object 52"/>
            <p:cNvSpPr/>
            <p:nvPr/>
          </p:nvSpPr>
          <p:spPr>
            <a:xfrm>
              <a:off x="3011424" y="2828544"/>
              <a:ext cx="883919" cy="198755"/>
            </a:xfrm>
            <a:custGeom>
              <a:avLst/>
              <a:gdLst/>
              <a:ahLst/>
              <a:cxnLst/>
              <a:rect l="l" t="t" r="r" b="b"/>
              <a:pathLst>
                <a:path w="883920" h="198755">
                  <a:moveTo>
                    <a:pt x="468364" y="154165"/>
                  </a:moveTo>
                  <a:lnTo>
                    <a:pt x="308229" y="104513"/>
                  </a:lnTo>
                  <a:lnTo>
                    <a:pt x="51816" y="0"/>
                  </a:lnTo>
                  <a:lnTo>
                    <a:pt x="0" y="15240"/>
                  </a:lnTo>
                  <a:lnTo>
                    <a:pt x="185856" y="81891"/>
                  </a:lnTo>
                  <a:lnTo>
                    <a:pt x="303847" y="119824"/>
                  </a:lnTo>
                  <a:lnTo>
                    <a:pt x="404407" y="143184"/>
                  </a:lnTo>
                  <a:lnTo>
                    <a:pt x="468364" y="154165"/>
                  </a:lnTo>
                  <a:close/>
                </a:path>
                <a:path w="883920" h="198755">
                  <a:moveTo>
                    <a:pt x="484598" y="156952"/>
                  </a:moveTo>
                  <a:lnTo>
                    <a:pt x="468364" y="154165"/>
                  </a:lnTo>
                  <a:lnTo>
                    <a:pt x="474345" y="156019"/>
                  </a:lnTo>
                  <a:lnTo>
                    <a:pt x="484598" y="156952"/>
                  </a:lnTo>
                  <a:close/>
                </a:path>
                <a:path w="883920" h="198755">
                  <a:moveTo>
                    <a:pt x="883920" y="198120"/>
                  </a:moveTo>
                  <a:lnTo>
                    <a:pt x="826008" y="160020"/>
                  </a:lnTo>
                  <a:lnTo>
                    <a:pt x="622744" y="169521"/>
                  </a:lnTo>
                  <a:lnTo>
                    <a:pt x="484598" y="156952"/>
                  </a:lnTo>
                  <a:lnTo>
                    <a:pt x="537972" y="166116"/>
                  </a:lnTo>
                  <a:lnTo>
                    <a:pt x="685895" y="186547"/>
                  </a:lnTo>
                  <a:lnTo>
                    <a:pt x="794385" y="195834"/>
                  </a:lnTo>
                  <a:lnTo>
                    <a:pt x="861155" y="198262"/>
                  </a:lnTo>
                  <a:lnTo>
                    <a:pt x="883920" y="198120"/>
                  </a:lnTo>
                  <a:close/>
                </a:path>
              </a:pathLst>
            </a:custGeom>
            <a:solidFill>
              <a:srgbClr val="A72208"/>
            </a:solidFill>
          </p:spPr>
          <p:txBody>
            <a:bodyPr wrap="square" lIns="0" tIns="0" rIns="0" bIns="0" rtlCol="0"/>
            <a:lstStyle/>
            <a:p>
              <a:endParaRPr/>
            </a:p>
          </p:txBody>
        </p:sp>
        <p:pic>
          <p:nvPicPr>
            <p:cNvPr id="53" name="object 53"/>
            <p:cNvPicPr/>
            <p:nvPr/>
          </p:nvPicPr>
          <p:blipFill>
            <a:blip r:embed="rId30" cstate="print"/>
            <a:stretch>
              <a:fillRect/>
            </a:stretch>
          </p:blipFill>
          <p:spPr>
            <a:xfrm>
              <a:off x="2694431" y="3032760"/>
              <a:ext cx="1429511" cy="1321308"/>
            </a:xfrm>
            <a:prstGeom prst="rect">
              <a:avLst/>
            </a:prstGeom>
          </p:spPr>
        </p:pic>
        <p:pic>
          <p:nvPicPr>
            <p:cNvPr id="54" name="object 54"/>
            <p:cNvPicPr/>
            <p:nvPr/>
          </p:nvPicPr>
          <p:blipFill>
            <a:blip r:embed="rId31" cstate="print"/>
            <a:stretch>
              <a:fillRect/>
            </a:stretch>
          </p:blipFill>
          <p:spPr>
            <a:xfrm>
              <a:off x="3002280" y="2782824"/>
              <a:ext cx="934211" cy="211836"/>
            </a:xfrm>
            <a:prstGeom prst="rect">
              <a:avLst/>
            </a:prstGeom>
          </p:spPr>
        </p:pic>
        <p:sp>
          <p:nvSpPr>
            <p:cNvPr id="55" name="object 55"/>
            <p:cNvSpPr/>
            <p:nvPr/>
          </p:nvSpPr>
          <p:spPr>
            <a:xfrm>
              <a:off x="2912054" y="3288640"/>
              <a:ext cx="843280" cy="732790"/>
            </a:xfrm>
            <a:custGeom>
              <a:avLst/>
              <a:gdLst/>
              <a:ahLst/>
              <a:cxnLst/>
              <a:rect l="l" t="t" r="r" b="b"/>
              <a:pathLst>
                <a:path w="843279" h="732789">
                  <a:moveTo>
                    <a:pt x="843081" y="237895"/>
                  </a:moveTo>
                  <a:lnTo>
                    <a:pt x="832413" y="245515"/>
                  </a:lnTo>
                  <a:lnTo>
                    <a:pt x="836985" y="215035"/>
                  </a:lnTo>
                  <a:lnTo>
                    <a:pt x="803457" y="247039"/>
                  </a:lnTo>
                  <a:lnTo>
                    <a:pt x="782121" y="225703"/>
                  </a:lnTo>
                  <a:lnTo>
                    <a:pt x="789741" y="183031"/>
                  </a:lnTo>
                  <a:lnTo>
                    <a:pt x="753165" y="187603"/>
                  </a:lnTo>
                  <a:lnTo>
                    <a:pt x="801933" y="144931"/>
                  </a:lnTo>
                  <a:lnTo>
                    <a:pt x="745545" y="161695"/>
                  </a:lnTo>
                  <a:lnTo>
                    <a:pt x="789741" y="138835"/>
                  </a:lnTo>
                  <a:lnTo>
                    <a:pt x="753165" y="146455"/>
                  </a:lnTo>
                  <a:lnTo>
                    <a:pt x="692205" y="123595"/>
                  </a:lnTo>
                  <a:lnTo>
                    <a:pt x="722685" y="106831"/>
                  </a:lnTo>
                  <a:lnTo>
                    <a:pt x="696777" y="102259"/>
                  </a:lnTo>
                  <a:lnTo>
                    <a:pt x="710493" y="99211"/>
                  </a:lnTo>
                  <a:lnTo>
                    <a:pt x="657153" y="83971"/>
                  </a:lnTo>
                  <a:lnTo>
                    <a:pt x="606528" y="77327"/>
                  </a:lnTo>
                  <a:lnTo>
                    <a:pt x="553902" y="70826"/>
                  </a:lnTo>
                  <a:lnTo>
                    <a:pt x="500705" y="64040"/>
                  </a:lnTo>
                  <a:lnTo>
                    <a:pt x="448365" y="56539"/>
                  </a:lnTo>
                  <a:lnTo>
                    <a:pt x="375022" y="42725"/>
                  </a:lnTo>
                  <a:lnTo>
                    <a:pt x="307251" y="28511"/>
                  </a:lnTo>
                  <a:lnTo>
                    <a:pt x="246144" y="15551"/>
                  </a:lnTo>
                  <a:lnTo>
                    <a:pt x="192795" y="5496"/>
                  </a:lnTo>
                  <a:lnTo>
                    <a:pt x="148297" y="0"/>
                  </a:lnTo>
                  <a:lnTo>
                    <a:pt x="113743" y="715"/>
                  </a:lnTo>
                  <a:lnTo>
                    <a:pt x="90225" y="9295"/>
                  </a:lnTo>
                  <a:lnTo>
                    <a:pt x="61544" y="53702"/>
                  </a:lnTo>
                  <a:lnTo>
                    <a:pt x="47577" y="91733"/>
                  </a:lnTo>
                  <a:lnTo>
                    <a:pt x="34514" y="137988"/>
                  </a:lnTo>
                  <a:lnTo>
                    <a:pt x="22849" y="190719"/>
                  </a:lnTo>
                  <a:lnTo>
                    <a:pt x="13073" y="248182"/>
                  </a:lnTo>
                  <a:lnTo>
                    <a:pt x="5677" y="308628"/>
                  </a:lnTo>
                  <a:lnTo>
                    <a:pt x="1156" y="370313"/>
                  </a:lnTo>
                  <a:lnTo>
                    <a:pt x="0" y="431490"/>
                  </a:lnTo>
                  <a:lnTo>
                    <a:pt x="2701" y="490413"/>
                  </a:lnTo>
                  <a:lnTo>
                    <a:pt x="9752" y="545335"/>
                  </a:lnTo>
                  <a:lnTo>
                    <a:pt x="21645" y="594511"/>
                  </a:lnTo>
                  <a:lnTo>
                    <a:pt x="64379" y="635361"/>
                  </a:lnTo>
                  <a:lnTo>
                    <a:pt x="103766" y="653478"/>
                  </a:lnTo>
                  <a:lnTo>
                    <a:pt x="152274" y="669946"/>
                  </a:lnTo>
                  <a:lnTo>
                    <a:pt x="207732" y="684681"/>
                  </a:lnTo>
                  <a:lnTo>
                    <a:pt x="267973" y="697600"/>
                  </a:lnTo>
                  <a:lnTo>
                    <a:pt x="330827" y="708620"/>
                  </a:lnTo>
                  <a:lnTo>
                    <a:pt x="394123" y="717657"/>
                  </a:lnTo>
                  <a:lnTo>
                    <a:pt x="455693" y="724628"/>
                  </a:lnTo>
                  <a:lnTo>
                    <a:pt x="513368" y="729449"/>
                  </a:lnTo>
                  <a:lnTo>
                    <a:pt x="564978" y="732038"/>
                  </a:lnTo>
                  <a:lnTo>
                    <a:pt x="608354" y="732310"/>
                  </a:lnTo>
                  <a:lnTo>
                    <a:pt x="641326" y="730184"/>
                  </a:lnTo>
                  <a:lnTo>
                    <a:pt x="678006" y="712911"/>
                  </a:lnTo>
                  <a:lnTo>
                    <a:pt x="716352" y="656160"/>
                  </a:lnTo>
                  <a:lnTo>
                    <a:pt x="737002" y="615178"/>
                  </a:lnTo>
                  <a:lnTo>
                    <a:pt x="757694" y="567862"/>
                  </a:lnTo>
                  <a:lnTo>
                    <a:pt x="777719" y="515764"/>
                  </a:lnTo>
                  <a:lnTo>
                    <a:pt x="796369" y="460437"/>
                  </a:lnTo>
                  <a:lnTo>
                    <a:pt x="812939" y="403435"/>
                  </a:lnTo>
                  <a:lnTo>
                    <a:pt x="826719" y="346308"/>
                  </a:lnTo>
                  <a:lnTo>
                    <a:pt x="837002" y="290611"/>
                  </a:lnTo>
                  <a:lnTo>
                    <a:pt x="843081" y="237895"/>
                  </a:lnTo>
                  <a:close/>
                </a:path>
              </a:pathLst>
            </a:custGeom>
            <a:solidFill>
              <a:srgbClr val="FFAA3F"/>
            </a:solidFill>
          </p:spPr>
          <p:txBody>
            <a:bodyPr wrap="square" lIns="0" tIns="0" rIns="0" bIns="0" rtlCol="0"/>
            <a:lstStyle/>
            <a:p>
              <a:endParaRPr/>
            </a:p>
          </p:txBody>
        </p:sp>
        <p:pic>
          <p:nvPicPr>
            <p:cNvPr id="56" name="object 56"/>
            <p:cNvPicPr/>
            <p:nvPr/>
          </p:nvPicPr>
          <p:blipFill>
            <a:blip r:embed="rId32" cstate="print"/>
            <a:stretch>
              <a:fillRect/>
            </a:stretch>
          </p:blipFill>
          <p:spPr>
            <a:xfrm>
              <a:off x="3534155" y="3357372"/>
              <a:ext cx="269747" cy="248411"/>
            </a:xfrm>
            <a:prstGeom prst="rect">
              <a:avLst/>
            </a:prstGeom>
          </p:spPr>
        </p:pic>
        <p:pic>
          <p:nvPicPr>
            <p:cNvPr id="57" name="object 57"/>
            <p:cNvPicPr/>
            <p:nvPr/>
          </p:nvPicPr>
          <p:blipFill>
            <a:blip r:embed="rId33" cstate="print"/>
            <a:stretch>
              <a:fillRect/>
            </a:stretch>
          </p:blipFill>
          <p:spPr>
            <a:xfrm>
              <a:off x="2814827" y="2866644"/>
              <a:ext cx="79247" cy="99060"/>
            </a:xfrm>
            <a:prstGeom prst="rect">
              <a:avLst/>
            </a:prstGeom>
          </p:spPr>
        </p:pic>
        <p:pic>
          <p:nvPicPr>
            <p:cNvPr id="58" name="object 58"/>
            <p:cNvPicPr/>
            <p:nvPr/>
          </p:nvPicPr>
          <p:blipFill>
            <a:blip r:embed="rId34" cstate="print"/>
            <a:stretch>
              <a:fillRect/>
            </a:stretch>
          </p:blipFill>
          <p:spPr>
            <a:xfrm>
              <a:off x="3180587" y="2999232"/>
              <a:ext cx="178307" cy="262127"/>
            </a:xfrm>
            <a:prstGeom prst="rect">
              <a:avLst/>
            </a:prstGeom>
          </p:spPr>
        </p:pic>
        <p:pic>
          <p:nvPicPr>
            <p:cNvPr id="59" name="object 59"/>
            <p:cNvPicPr/>
            <p:nvPr/>
          </p:nvPicPr>
          <p:blipFill>
            <a:blip r:embed="rId35" cstate="print"/>
            <a:stretch>
              <a:fillRect/>
            </a:stretch>
          </p:blipFill>
          <p:spPr>
            <a:xfrm>
              <a:off x="1056125" y="4491228"/>
              <a:ext cx="3329940" cy="1363980"/>
            </a:xfrm>
            <a:prstGeom prst="rect">
              <a:avLst/>
            </a:prstGeom>
          </p:spPr>
        </p:pic>
        <p:sp>
          <p:nvSpPr>
            <p:cNvPr id="60" name="object 60"/>
            <p:cNvSpPr/>
            <p:nvPr/>
          </p:nvSpPr>
          <p:spPr>
            <a:xfrm>
              <a:off x="2020823" y="5233415"/>
              <a:ext cx="71755" cy="538480"/>
            </a:xfrm>
            <a:custGeom>
              <a:avLst/>
              <a:gdLst/>
              <a:ahLst/>
              <a:cxnLst/>
              <a:rect l="l" t="t" r="r" b="b"/>
              <a:pathLst>
                <a:path w="71755" h="538479">
                  <a:moveTo>
                    <a:pt x="71627" y="521207"/>
                  </a:moveTo>
                  <a:lnTo>
                    <a:pt x="71627" y="495299"/>
                  </a:lnTo>
                  <a:lnTo>
                    <a:pt x="70699" y="485012"/>
                  </a:lnTo>
                  <a:lnTo>
                    <a:pt x="69913" y="474725"/>
                  </a:lnTo>
                  <a:lnTo>
                    <a:pt x="68841" y="464438"/>
                  </a:lnTo>
                  <a:lnTo>
                    <a:pt x="67055" y="454151"/>
                  </a:lnTo>
                  <a:lnTo>
                    <a:pt x="63198" y="417837"/>
                  </a:lnTo>
                  <a:lnTo>
                    <a:pt x="57197" y="346352"/>
                  </a:lnTo>
                  <a:lnTo>
                    <a:pt x="53339" y="310895"/>
                  </a:lnTo>
                  <a:lnTo>
                    <a:pt x="52435" y="293512"/>
                  </a:lnTo>
                  <a:lnTo>
                    <a:pt x="51196" y="258175"/>
                  </a:lnTo>
                  <a:lnTo>
                    <a:pt x="49434" y="224789"/>
                  </a:lnTo>
                  <a:lnTo>
                    <a:pt x="49148" y="208787"/>
                  </a:lnTo>
                  <a:lnTo>
                    <a:pt x="49434" y="192785"/>
                  </a:lnTo>
                  <a:lnTo>
                    <a:pt x="50291" y="176783"/>
                  </a:lnTo>
                  <a:lnTo>
                    <a:pt x="51196" y="162829"/>
                  </a:lnTo>
                  <a:lnTo>
                    <a:pt x="52435" y="134350"/>
                  </a:lnTo>
                  <a:lnTo>
                    <a:pt x="53339" y="120395"/>
                  </a:lnTo>
                  <a:lnTo>
                    <a:pt x="62483" y="79247"/>
                  </a:lnTo>
                  <a:lnTo>
                    <a:pt x="62745" y="72389"/>
                  </a:lnTo>
                  <a:lnTo>
                    <a:pt x="63436" y="65531"/>
                  </a:lnTo>
                  <a:lnTo>
                    <a:pt x="64412" y="58673"/>
                  </a:lnTo>
                  <a:lnTo>
                    <a:pt x="65531" y="51815"/>
                  </a:lnTo>
                  <a:lnTo>
                    <a:pt x="68579" y="42671"/>
                  </a:lnTo>
                  <a:lnTo>
                    <a:pt x="68579" y="36575"/>
                  </a:lnTo>
                  <a:lnTo>
                    <a:pt x="67055" y="33527"/>
                  </a:lnTo>
                  <a:lnTo>
                    <a:pt x="65531" y="28955"/>
                  </a:lnTo>
                  <a:lnTo>
                    <a:pt x="62483" y="25907"/>
                  </a:lnTo>
                  <a:lnTo>
                    <a:pt x="59435" y="24383"/>
                  </a:lnTo>
                  <a:lnTo>
                    <a:pt x="54863" y="21335"/>
                  </a:lnTo>
                  <a:lnTo>
                    <a:pt x="51815" y="19811"/>
                  </a:lnTo>
                  <a:lnTo>
                    <a:pt x="39219" y="13287"/>
                  </a:lnTo>
                  <a:lnTo>
                    <a:pt x="26479" y="7619"/>
                  </a:lnTo>
                  <a:lnTo>
                    <a:pt x="13454" y="3095"/>
                  </a:lnTo>
                  <a:lnTo>
                    <a:pt x="0" y="0"/>
                  </a:lnTo>
                  <a:lnTo>
                    <a:pt x="2285" y="7096"/>
                  </a:lnTo>
                  <a:lnTo>
                    <a:pt x="6857" y="21859"/>
                  </a:lnTo>
                  <a:lnTo>
                    <a:pt x="15239" y="60959"/>
                  </a:lnTo>
                  <a:lnTo>
                    <a:pt x="18645" y="77223"/>
                  </a:lnTo>
                  <a:lnTo>
                    <a:pt x="27431" y="128015"/>
                  </a:lnTo>
                  <a:lnTo>
                    <a:pt x="33718" y="171711"/>
                  </a:lnTo>
                  <a:lnTo>
                    <a:pt x="38861" y="215836"/>
                  </a:lnTo>
                  <a:lnTo>
                    <a:pt x="42862" y="260246"/>
                  </a:lnTo>
                  <a:lnTo>
                    <a:pt x="45719" y="304799"/>
                  </a:lnTo>
                  <a:lnTo>
                    <a:pt x="45719" y="350519"/>
                  </a:lnTo>
                  <a:lnTo>
                    <a:pt x="46839" y="361711"/>
                  </a:lnTo>
                  <a:lnTo>
                    <a:pt x="47815" y="372617"/>
                  </a:lnTo>
                  <a:lnTo>
                    <a:pt x="48506" y="383524"/>
                  </a:lnTo>
                  <a:lnTo>
                    <a:pt x="49244" y="415051"/>
                  </a:lnTo>
                  <a:lnTo>
                    <a:pt x="49148" y="435101"/>
                  </a:lnTo>
                  <a:lnTo>
                    <a:pt x="49625" y="455152"/>
                  </a:lnTo>
                  <a:lnTo>
                    <a:pt x="51815" y="475487"/>
                  </a:lnTo>
                  <a:lnTo>
                    <a:pt x="51839" y="486679"/>
                  </a:lnTo>
                  <a:lnTo>
                    <a:pt x="52006" y="497585"/>
                  </a:lnTo>
                  <a:lnTo>
                    <a:pt x="52458" y="508492"/>
                  </a:lnTo>
                  <a:lnTo>
                    <a:pt x="53339" y="519683"/>
                  </a:lnTo>
                  <a:lnTo>
                    <a:pt x="54863" y="525779"/>
                  </a:lnTo>
                  <a:lnTo>
                    <a:pt x="51815" y="533399"/>
                  </a:lnTo>
                  <a:lnTo>
                    <a:pt x="57911" y="537971"/>
                  </a:lnTo>
                  <a:lnTo>
                    <a:pt x="65531" y="534923"/>
                  </a:lnTo>
                  <a:lnTo>
                    <a:pt x="70103" y="528827"/>
                  </a:lnTo>
                  <a:lnTo>
                    <a:pt x="71627" y="521207"/>
                  </a:lnTo>
                  <a:close/>
                </a:path>
              </a:pathLst>
            </a:custGeom>
            <a:solidFill>
              <a:srgbClr val="F7B0B9"/>
            </a:solidFill>
          </p:spPr>
          <p:txBody>
            <a:bodyPr wrap="square" lIns="0" tIns="0" rIns="0" bIns="0" rtlCol="0"/>
            <a:lstStyle/>
            <a:p>
              <a:endParaRPr/>
            </a:p>
          </p:txBody>
        </p:sp>
        <p:pic>
          <p:nvPicPr>
            <p:cNvPr id="61" name="object 61"/>
            <p:cNvPicPr/>
            <p:nvPr/>
          </p:nvPicPr>
          <p:blipFill>
            <a:blip r:embed="rId36" cstate="print"/>
            <a:stretch>
              <a:fillRect/>
            </a:stretch>
          </p:blipFill>
          <p:spPr>
            <a:xfrm>
              <a:off x="2145791" y="5268467"/>
              <a:ext cx="132587" cy="548640"/>
            </a:xfrm>
            <a:prstGeom prst="rect">
              <a:avLst/>
            </a:prstGeom>
          </p:spPr>
        </p:pic>
        <p:pic>
          <p:nvPicPr>
            <p:cNvPr id="62" name="object 62"/>
            <p:cNvPicPr/>
            <p:nvPr/>
          </p:nvPicPr>
          <p:blipFill>
            <a:blip r:embed="rId37" cstate="print"/>
            <a:stretch>
              <a:fillRect/>
            </a:stretch>
          </p:blipFill>
          <p:spPr>
            <a:xfrm>
              <a:off x="2407919" y="5215128"/>
              <a:ext cx="286511" cy="618744"/>
            </a:xfrm>
            <a:prstGeom prst="rect">
              <a:avLst/>
            </a:prstGeom>
          </p:spPr>
        </p:pic>
        <p:pic>
          <p:nvPicPr>
            <p:cNvPr id="63" name="object 63"/>
            <p:cNvPicPr/>
            <p:nvPr/>
          </p:nvPicPr>
          <p:blipFill>
            <a:blip r:embed="rId38" cstate="print"/>
            <a:stretch>
              <a:fillRect/>
            </a:stretch>
          </p:blipFill>
          <p:spPr>
            <a:xfrm>
              <a:off x="2877312" y="5193792"/>
              <a:ext cx="281940" cy="623316"/>
            </a:xfrm>
            <a:prstGeom prst="rect">
              <a:avLst/>
            </a:prstGeom>
          </p:spPr>
        </p:pic>
        <p:pic>
          <p:nvPicPr>
            <p:cNvPr id="64" name="object 64"/>
            <p:cNvPicPr/>
            <p:nvPr/>
          </p:nvPicPr>
          <p:blipFill>
            <a:blip r:embed="rId39" cstate="print"/>
            <a:stretch>
              <a:fillRect/>
            </a:stretch>
          </p:blipFill>
          <p:spPr>
            <a:xfrm>
              <a:off x="3317747" y="5210555"/>
              <a:ext cx="156971" cy="635508"/>
            </a:xfrm>
            <a:prstGeom prst="rect">
              <a:avLst/>
            </a:prstGeom>
          </p:spPr>
        </p:pic>
        <p:pic>
          <p:nvPicPr>
            <p:cNvPr id="65" name="object 65"/>
            <p:cNvPicPr/>
            <p:nvPr/>
          </p:nvPicPr>
          <p:blipFill>
            <a:blip r:embed="rId40" cstate="print"/>
            <a:stretch>
              <a:fillRect/>
            </a:stretch>
          </p:blipFill>
          <p:spPr>
            <a:xfrm>
              <a:off x="3496055" y="5106923"/>
              <a:ext cx="361188" cy="726948"/>
            </a:xfrm>
            <a:prstGeom prst="rect">
              <a:avLst/>
            </a:prstGeom>
          </p:spPr>
        </p:pic>
        <p:pic>
          <p:nvPicPr>
            <p:cNvPr id="66" name="object 66"/>
            <p:cNvPicPr/>
            <p:nvPr/>
          </p:nvPicPr>
          <p:blipFill>
            <a:blip r:embed="rId41" cstate="print"/>
            <a:stretch>
              <a:fillRect/>
            </a:stretch>
          </p:blipFill>
          <p:spPr>
            <a:xfrm>
              <a:off x="3957827" y="4981955"/>
              <a:ext cx="278891" cy="457200"/>
            </a:xfrm>
            <a:prstGeom prst="rect">
              <a:avLst/>
            </a:prstGeom>
          </p:spPr>
        </p:pic>
        <p:pic>
          <p:nvPicPr>
            <p:cNvPr id="67" name="object 67"/>
            <p:cNvPicPr/>
            <p:nvPr/>
          </p:nvPicPr>
          <p:blipFill>
            <a:blip r:embed="rId42" cstate="print"/>
            <a:stretch>
              <a:fillRect/>
            </a:stretch>
          </p:blipFill>
          <p:spPr>
            <a:xfrm>
              <a:off x="3883151" y="4517136"/>
              <a:ext cx="469391" cy="339852"/>
            </a:xfrm>
            <a:prstGeom prst="rect">
              <a:avLst/>
            </a:prstGeom>
          </p:spPr>
        </p:pic>
        <p:sp>
          <p:nvSpPr>
            <p:cNvPr id="68" name="object 68"/>
            <p:cNvSpPr/>
            <p:nvPr/>
          </p:nvSpPr>
          <p:spPr>
            <a:xfrm>
              <a:off x="1985771" y="5199602"/>
              <a:ext cx="116205" cy="572135"/>
            </a:xfrm>
            <a:custGeom>
              <a:avLst/>
              <a:gdLst/>
              <a:ahLst/>
              <a:cxnLst/>
              <a:rect l="l" t="t" r="r" b="b"/>
              <a:pathLst>
                <a:path w="116205" h="572135">
                  <a:moveTo>
                    <a:pt x="115823" y="568737"/>
                  </a:moveTo>
                  <a:lnTo>
                    <a:pt x="114442" y="556140"/>
                  </a:lnTo>
                  <a:lnTo>
                    <a:pt x="112775" y="543401"/>
                  </a:lnTo>
                  <a:lnTo>
                    <a:pt x="111109" y="530375"/>
                  </a:lnTo>
                  <a:lnTo>
                    <a:pt x="109727" y="516921"/>
                  </a:lnTo>
                  <a:lnTo>
                    <a:pt x="106537" y="492918"/>
                  </a:lnTo>
                  <a:lnTo>
                    <a:pt x="100726" y="444912"/>
                  </a:lnTo>
                  <a:lnTo>
                    <a:pt x="97535" y="420909"/>
                  </a:lnTo>
                  <a:lnTo>
                    <a:pt x="95702" y="397811"/>
                  </a:lnTo>
                  <a:lnTo>
                    <a:pt x="94297" y="374427"/>
                  </a:lnTo>
                  <a:lnTo>
                    <a:pt x="92606" y="351043"/>
                  </a:lnTo>
                  <a:lnTo>
                    <a:pt x="89915" y="327945"/>
                  </a:lnTo>
                  <a:lnTo>
                    <a:pt x="88177" y="299132"/>
                  </a:lnTo>
                  <a:lnTo>
                    <a:pt x="87439" y="270033"/>
                  </a:lnTo>
                  <a:lnTo>
                    <a:pt x="87558" y="240934"/>
                  </a:lnTo>
                  <a:lnTo>
                    <a:pt x="88391" y="212121"/>
                  </a:lnTo>
                  <a:lnTo>
                    <a:pt x="88606" y="189261"/>
                  </a:lnTo>
                  <a:lnTo>
                    <a:pt x="88963" y="166401"/>
                  </a:lnTo>
                  <a:lnTo>
                    <a:pt x="89034" y="143541"/>
                  </a:lnTo>
                  <a:lnTo>
                    <a:pt x="88391" y="120681"/>
                  </a:lnTo>
                  <a:lnTo>
                    <a:pt x="87915" y="106060"/>
                  </a:lnTo>
                  <a:lnTo>
                    <a:pt x="85820" y="77390"/>
                  </a:lnTo>
                  <a:lnTo>
                    <a:pt x="85343" y="62769"/>
                  </a:lnTo>
                  <a:lnTo>
                    <a:pt x="85343" y="9429"/>
                  </a:lnTo>
                  <a:lnTo>
                    <a:pt x="63650" y="4381"/>
                  </a:lnTo>
                  <a:lnTo>
                    <a:pt x="44386" y="1047"/>
                  </a:lnTo>
                  <a:lnTo>
                    <a:pt x="27693" y="0"/>
                  </a:lnTo>
                  <a:lnTo>
                    <a:pt x="13715" y="1809"/>
                  </a:lnTo>
                  <a:lnTo>
                    <a:pt x="9143" y="3333"/>
                  </a:lnTo>
                  <a:lnTo>
                    <a:pt x="6095" y="6381"/>
                  </a:lnTo>
                  <a:lnTo>
                    <a:pt x="0" y="15525"/>
                  </a:lnTo>
                  <a:lnTo>
                    <a:pt x="4571" y="21621"/>
                  </a:lnTo>
                  <a:lnTo>
                    <a:pt x="8405" y="33051"/>
                  </a:lnTo>
                  <a:lnTo>
                    <a:pt x="10858" y="39909"/>
                  </a:lnTo>
                  <a:lnTo>
                    <a:pt x="13596" y="46767"/>
                  </a:lnTo>
                  <a:lnTo>
                    <a:pt x="16763" y="53625"/>
                  </a:lnTo>
                  <a:lnTo>
                    <a:pt x="19716" y="64150"/>
                  </a:lnTo>
                  <a:lnTo>
                    <a:pt x="24479" y="85772"/>
                  </a:lnTo>
                  <a:lnTo>
                    <a:pt x="27431" y="96297"/>
                  </a:lnTo>
                  <a:lnTo>
                    <a:pt x="30860" y="110037"/>
                  </a:lnTo>
                  <a:lnTo>
                    <a:pt x="34289" y="123920"/>
                  </a:lnTo>
                  <a:lnTo>
                    <a:pt x="37718" y="138088"/>
                  </a:lnTo>
                  <a:lnTo>
                    <a:pt x="41147" y="152685"/>
                  </a:lnTo>
                  <a:lnTo>
                    <a:pt x="45053" y="178736"/>
                  </a:lnTo>
                  <a:lnTo>
                    <a:pt x="54006" y="230266"/>
                  </a:lnTo>
                  <a:lnTo>
                    <a:pt x="57911" y="256317"/>
                  </a:lnTo>
                  <a:lnTo>
                    <a:pt x="58816" y="269533"/>
                  </a:lnTo>
                  <a:lnTo>
                    <a:pt x="60055" y="294251"/>
                  </a:lnTo>
                  <a:lnTo>
                    <a:pt x="60959" y="306609"/>
                  </a:lnTo>
                  <a:lnTo>
                    <a:pt x="62793" y="322635"/>
                  </a:lnTo>
                  <a:lnTo>
                    <a:pt x="65341" y="338804"/>
                  </a:lnTo>
                  <a:lnTo>
                    <a:pt x="67603" y="355258"/>
                  </a:lnTo>
                  <a:lnTo>
                    <a:pt x="68579" y="372141"/>
                  </a:lnTo>
                  <a:lnTo>
                    <a:pt x="69294" y="400740"/>
                  </a:lnTo>
                  <a:lnTo>
                    <a:pt x="72437" y="458509"/>
                  </a:lnTo>
                  <a:lnTo>
                    <a:pt x="73151" y="487965"/>
                  </a:lnTo>
                  <a:lnTo>
                    <a:pt x="73151" y="571785"/>
                  </a:lnTo>
                  <a:lnTo>
                    <a:pt x="77723" y="571785"/>
                  </a:lnTo>
                  <a:lnTo>
                    <a:pt x="85343" y="570261"/>
                  </a:lnTo>
                  <a:lnTo>
                    <a:pt x="96011" y="570261"/>
                  </a:lnTo>
                  <a:lnTo>
                    <a:pt x="102107" y="568737"/>
                  </a:lnTo>
                  <a:lnTo>
                    <a:pt x="115823" y="568737"/>
                  </a:lnTo>
                  <a:close/>
                </a:path>
              </a:pathLst>
            </a:custGeom>
            <a:solidFill>
              <a:srgbClr val="FF9B6D"/>
            </a:solidFill>
          </p:spPr>
          <p:txBody>
            <a:bodyPr wrap="square" lIns="0" tIns="0" rIns="0" bIns="0" rtlCol="0"/>
            <a:lstStyle/>
            <a:p>
              <a:endParaRPr/>
            </a:p>
          </p:txBody>
        </p:sp>
        <p:pic>
          <p:nvPicPr>
            <p:cNvPr id="69" name="object 69"/>
            <p:cNvPicPr/>
            <p:nvPr/>
          </p:nvPicPr>
          <p:blipFill>
            <a:blip r:embed="rId43" cstate="print"/>
            <a:stretch>
              <a:fillRect/>
            </a:stretch>
          </p:blipFill>
          <p:spPr>
            <a:xfrm>
              <a:off x="1056125" y="4986528"/>
              <a:ext cx="3166872" cy="789431"/>
            </a:xfrm>
            <a:prstGeom prst="rect">
              <a:avLst/>
            </a:prstGeom>
          </p:spPr>
        </p:pic>
        <p:sp>
          <p:nvSpPr>
            <p:cNvPr id="70" name="object 70"/>
            <p:cNvSpPr/>
            <p:nvPr/>
          </p:nvSpPr>
          <p:spPr>
            <a:xfrm>
              <a:off x="1059173" y="4466843"/>
              <a:ext cx="3324225" cy="835025"/>
            </a:xfrm>
            <a:custGeom>
              <a:avLst/>
              <a:gdLst/>
              <a:ahLst/>
              <a:cxnLst/>
              <a:rect l="l" t="t" r="r" b="b"/>
              <a:pathLst>
                <a:path w="3324225" h="835025">
                  <a:moveTo>
                    <a:pt x="3323850" y="33527"/>
                  </a:moveTo>
                  <a:lnTo>
                    <a:pt x="3309538" y="24431"/>
                  </a:lnTo>
                  <a:lnTo>
                    <a:pt x="3297370" y="16763"/>
                  </a:lnTo>
                  <a:lnTo>
                    <a:pt x="3285488" y="9096"/>
                  </a:lnTo>
                  <a:lnTo>
                    <a:pt x="3272034" y="0"/>
                  </a:lnTo>
                  <a:lnTo>
                    <a:pt x="3220472" y="12587"/>
                  </a:lnTo>
                  <a:lnTo>
                    <a:pt x="3168402" y="25004"/>
                  </a:lnTo>
                  <a:lnTo>
                    <a:pt x="3116586" y="38099"/>
                  </a:lnTo>
                  <a:lnTo>
                    <a:pt x="3065786" y="52719"/>
                  </a:lnTo>
                  <a:lnTo>
                    <a:pt x="3016764" y="69708"/>
                  </a:lnTo>
                  <a:lnTo>
                    <a:pt x="2970282" y="89915"/>
                  </a:lnTo>
                  <a:lnTo>
                    <a:pt x="2925964" y="111093"/>
                  </a:lnTo>
                  <a:lnTo>
                    <a:pt x="2879451" y="132783"/>
                  </a:lnTo>
                  <a:lnTo>
                    <a:pt x="2831476" y="152570"/>
                  </a:lnTo>
                  <a:lnTo>
                    <a:pt x="2782769" y="168042"/>
                  </a:lnTo>
                  <a:lnTo>
                    <a:pt x="2734062" y="176783"/>
                  </a:lnTo>
                  <a:lnTo>
                    <a:pt x="2680936" y="176117"/>
                  </a:lnTo>
                  <a:lnTo>
                    <a:pt x="2642812" y="165734"/>
                  </a:lnTo>
                  <a:lnTo>
                    <a:pt x="2619833" y="153638"/>
                  </a:lnTo>
                  <a:lnTo>
                    <a:pt x="2612142" y="147827"/>
                  </a:lnTo>
                  <a:lnTo>
                    <a:pt x="2508057" y="187904"/>
                  </a:lnTo>
                  <a:lnTo>
                    <a:pt x="2448121" y="211264"/>
                  </a:lnTo>
                  <a:lnTo>
                    <a:pt x="2409616" y="226909"/>
                  </a:lnTo>
                  <a:lnTo>
                    <a:pt x="2369826" y="243839"/>
                  </a:lnTo>
                  <a:lnTo>
                    <a:pt x="2313057" y="260484"/>
                  </a:lnTo>
                  <a:lnTo>
                    <a:pt x="2250573" y="271843"/>
                  </a:lnTo>
                  <a:lnTo>
                    <a:pt x="2200090" y="278344"/>
                  </a:lnTo>
                  <a:lnTo>
                    <a:pt x="2179326" y="280415"/>
                  </a:lnTo>
                  <a:lnTo>
                    <a:pt x="2137320" y="258413"/>
                  </a:lnTo>
                  <a:lnTo>
                    <a:pt x="2092458" y="247268"/>
                  </a:lnTo>
                  <a:lnTo>
                    <a:pt x="2046452" y="246983"/>
                  </a:lnTo>
                  <a:lnTo>
                    <a:pt x="2001018" y="257555"/>
                  </a:lnTo>
                  <a:lnTo>
                    <a:pt x="1956173" y="273462"/>
                  </a:lnTo>
                  <a:lnTo>
                    <a:pt x="1909675" y="289262"/>
                  </a:lnTo>
                  <a:lnTo>
                    <a:pt x="1862298" y="304102"/>
                  </a:lnTo>
                  <a:lnTo>
                    <a:pt x="1814814" y="317129"/>
                  </a:lnTo>
                  <a:lnTo>
                    <a:pt x="1767997" y="327491"/>
                  </a:lnTo>
                  <a:lnTo>
                    <a:pt x="1722619" y="334333"/>
                  </a:lnTo>
                  <a:lnTo>
                    <a:pt x="1679454" y="336803"/>
                  </a:lnTo>
                  <a:lnTo>
                    <a:pt x="1665452" y="329183"/>
                  </a:lnTo>
                  <a:lnTo>
                    <a:pt x="1655451" y="312419"/>
                  </a:lnTo>
                  <a:lnTo>
                    <a:pt x="1649450" y="295655"/>
                  </a:lnTo>
                  <a:lnTo>
                    <a:pt x="1647450" y="288035"/>
                  </a:lnTo>
                  <a:lnTo>
                    <a:pt x="1618875" y="286321"/>
                  </a:lnTo>
                  <a:lnTo>
                    <a:pt x="1590300" y="285749"/>
                  </a:lnTo>
                  <a:lnTo>
                    <a:pt x="1561725" y="286321"/>
                  </a:lnTo>
                  <a:lnTo>
                    <a:pt x="1533150" y="288035"/>
                  </a:lnTo>
                  <a:lnTo>
                    <a:pt x="1489222" y="293687"/>
                  </a:lnTo>
                  <a:lnTo>
                    <a:pt x="1439282" y="305307"/>
                  </a:lnTo>
                  <a:lnTo>
                    <a:pt x="1387227" y="319468"/>
                  </a:lnTo>
                  <a:lnTo>
                    <a:pt x="1336949" y="332739"/>
                  </a:lnTo>
                  <a:lnTo>
                    <a:pt x="1292343" y="341693"/>
                  </a:lnTo>
                  <a:lnTo>
                    <a:pt x="1257306" y="342899"/>
                  </a:lnTo>
                  <a:lnTo>
                    <a:pt x="1222230" y="334613"/>
                  </a:lnTo>
                  <a:lnTo>
                    <a:pt x="1203013" y="322325"/>
                  </a:lnTo>
                  <a:lnTo>
                    <a:pt x="1194941" y="311181"/>
                  </a:lnTo>
                  <a:lnTo>
                    <a:pt x="1193298" y="306323"/>
                  </a:lnTo>
                  <a:lnTo>
                    <a:pt x="1144801" y="304693"/>
                  </a:lnTo>
                  <a:lnTo>
                    <a:pt x="1096064" y="304848"/>
                  </a:lnTo>
                  <a:lnTo>
                    <a:pt x="1047220" y="306523"/>
                  </a:lnTo>
                  <a:lnTo>
                    <a:pt x="998403" y="309451"/>
                  </a:lnTo>
                  <a:lnTo>
                    <a:pt x="949746" y="313366"/>
                  </a:lnTo>
                  <a:lnTo>
                    <a:pt x="901383" y="318000"/>
                  </a:lnTo>
                  <a:lnTo>
                    <a:pt x="853446" y="323087"/>
                  </a:lnTo>
                  <a:lnTo>
                    <a:pt x="827538" y="308109"/>
                  </a:lnTo>
                  <a:lnTo>
                    <a:pt x="806202" y="300418"/>
                  </a:lnTo>
                  <a:lnTo>
                    <a:pt x="778008" y="297584"/>
                  </a:lnTo>
                  <a:lnTo>
                    <a:pt x="731526" y="297179"/>
                  </a:lnTo>
                  <a:lnTo>
                    <a:pt x="667232" y="303371"/>
                  </a:lnTo>
                  <a:lnTo>
                    <a:pt x="600081" y="316991"/>
                  </a:lnTo>
                  <a:lnTo>
                    <a:pt x="547217" y="330612"/>
                  </a:lnTo>
                  <a:lnTo>
                    <a:pt x="525786" y="336803"/>
                  </a:lnTo>
                  <a:lnTo>
                    <a:pt x="552741" y="351020"/>
                  </a:lnTo>
                  <a:lnTo>
                    <a:pt x="564267" y="359092"/>
                  </a:lnTo>
                  <a:lnTo>
                    <a:pt x="515998" y="376142"/>
                  </a:lnTo>
                  <a:lnTo>
                    <a:pt x="463108" y="386333"/>
                  </a:lnTo>
                  <a:lnTo>
                    <a:pt x="414505" y="395382"/>
                  </a:lnTo>
                  <a:lnTo>
                    <a:pt x="393191" y="399287"/>
                  </a:lnTo>
                  <a:lnTo>
                    <a:pt x="420314" y="411789"/>
                  </a:lnTo>
                  <a:lnTo>
                    <a:pt x="433006" y="419290"/>
                  </a:lnTo>
                  <a:lnTo>
                    <a:pt x="434554" y="424791"/>
                  </a:lnTo>
                  <a:lnTo>
                    <a:pt x="428243" y="431291"/>
                  </a:lnTo>
                  <a:lnTo>
                    <a:pt x="400002" y="438507"/>
                  </a:lnTo>
                  <a:lnTo>
                    <a:pt x="349757" y="441007"/>
                  </a:lnTo>
                  <a:lnTo>
                    <a:pt x="301799" y="440936"/>
                  </a:lnTo>
                  <a:lnTo>
                    <a:pt x="280415" y="440435"/>
                  </a:lnTo>
                  <a:lnTo>
                    <a:pt x="291607" y="456485"/>
                  </a:lnTo>
                  <a:lnTo>
                    <a:pt x="295655" y="465962"/>
                  </a:lnTo>
                  <a:lnTo>
                    <a:pt x="292846" y="472582"/>
                  </a:lnTo>
                  <a:lnTo>
                    <a:pt x="283463" y="480059"/>
                  </a:lnTo>
                  <a:lnTo>
                    <a:pt x="254007" y="489418"/>
                  </a:lnTo>
                  <a:lnTo>
                    <a:pt x="205549" y="496633"/>
                  </a:lnTo>
                  <a:lnTo>
                    <a:pt x="160234" y="501276"/>
                  </a:lnTo>
                  <a:lnTo>
                    <a:pt x="140207" y="502919"/>
                  </a:lnTo>
                  <a:lnTo>
                    <a:pt x="155852" y="521565"/>
                  </a:lnTo>
                  <a:lnTo>
                    <a:pt x="162496" y="532066"/>
                  </a:lnTo>
                  <a:lnTo>
                    <a:pt x="161424" y="538281"/>
                  </a:lnTo>
                  <a:lnTo>
                    <a:pt x="153923" y="544067"/>
                  </a:lnTo>
                  <a:lnTo>
                    <a:pt x="124729" y="554664"/>
                  </a:lnTo>
                  <a:lnTo>
                    <a:pt x="72389" y="570547"/>
                  </a:lnTo>
                  <a:lnTo>
                    <a:pt x="22336" y="585001"/>
                  </a:lnTo>
                  <a:lnTo>
                    <a:pt x="0" y="591311"/>
                  </a:lnTo>
                  <a:lnTo>
                    <a:pt x="26387" y="610792"/>
                  </a:lnTo>
                  <a:lnTo>
                    <a:pt x="64798" y="629807"/>
                  </a:lnTo>
                  <a:lnTo>
                    <a:pt x="111251" y="646366"/>
                  </a:lnTo>
                  <a:lnTo>
                    <a:pt x="161769" y="658480"/>
                  </a:lnTo>
                  <a:lnTo>
                    <a:pt x="212372" y="664160"/>
                  </a:lnTo>
                  <a:lnTo>
                    <a:pt x="259079" y="661415"/>
                  </a:lnTo>
                  <a:lnTo>
                    <a:pt x="336519" y="657510"/>
                  </a:lnTo>
                  <a:lnTo>
                    <a:pt x="408816" y="666749"/>
                  </a:lnTo>
                  <a:lnTo>
                    <a:pt x="462253" y="679418"/>
                  </a:lnTo>
                  <a:lnTo>
                    <a:pt x="483114" y="685799"/>
                  </a:lnTo>
                  <a:lnTo>
                    <a:pt x="467251" y="710803"/>
                  </a:lnTo>
                  <a:lnTo>
                    <a:pt x="470536" y="725804"/>
                  </a:lnTo>
                  <a:lnTo>
                    <a:pt x="500684" y="736806"/>
                  </a:lnTo>
                  <a:lnTo>
                    <a:pt x="565410" y="749807"/>
                  </a:lnTo>
                  <a:lnTo>
                    <a:pt x="617282" y="755649"/>
                  </a:lnTo>
                  <a:lnTo>
                    <a:pt x="661873" y="755395"/>
                  </a:lnTo>
                  <a:lnTo>
                    <a:pt x="704094" y="752093"/>
                  </a:lnTo>
                  <a:lnTo>
                    <a:pt x="748854" y="748791"/>
                  </a:lnTo>
                  <a:lnTo>
                    <a:pt x="801065" y="748537"/>
                  </a:lnTo>
                  <a:lnTo>
                    <a:pt x="865638" y="754379"/>
                  </a:lnTo>
                  <a:lnTo>
                    <a:pt x="954196" y="769953"/>
                  </a:lnTo>
                  <a:lnTo>
                    <a:pt x="1004893" y="786383"/>
                  </a:lnTo>
                  <a:lnTo>
                    <a:pt x="1033278" y="804671"/>
                  </a:lnTo>
                  <a:lnTo>
                    <a:pt x="1084791" y="807724"/>
                  </a:lnTo>
                  <a:lnTo>
                    <a:pt x="1136172" y="808004"/>
                  </a:lnTo>
                  <a:lnTo>
                    <a:pt x="1187473" y="805911"/>
                  </a:lnTo>
                  <a:lnTo>
                    <a:pt x="1238747" y="801846"/>
                  </a:lnTo>
                  <a:lnTo>
                    <a:pt x="1290047" y="796207"/>
                  </a:lnTo>
                  <a:lnTo>
                    <a:pt x="1341428" y="789396"/>
                  </a:lnTo>
                  <a:lnTo>
                    <a:pt x="1392942" y="781811"/>
                  </a:lnTo>
                  <a:lnTo>
                    <a:pt x="1479976" y="784026"/>
                  </a:lnTo>
                  <a:lnTo>
                    <a:pt x="1529149" y="788098"/>
                  </a:lnTo>
                  <a:lnTo>
                    <a:pt x="1558605" y="797028"/>
                  </a:lnTo>
                  <a:lnTo>
                    <a:pt x="1586490" y="813815"/>
                  </a:lnTo>
                  <a:lnTo>
                    <a:pt x="1624971" y="828484"/>
                  </a:lnTo>
                  <a:lnTo>
                    <a:pt x="1668024" y="834008"/>
                  </a:lnTo>
                  <a:lnTo>
                    <a:pt x="1703076" y="834389"/>
                  </a:lnTo>
                  <a:lnTo>
                    <a:pt x="1717554" y="833627"/>
                  </a:lnTo>
                  <a:lnTo>
                    <a:pt x="1749034" y="834580"/>
                  </a:lnTo>
                  <a:lnTo>
                    <a:pt x="1780800" y="829817"/>
                  </a:lnTo>
                  <a:lnTo>
                    <a:pt x="1831996" y="814768"/>
                  </a:lnTo>
                  <a:lnTo>
                    <a:pt x="1921770" y="784859"/>
                  </a:lnTo>
                  <a:lnTo>
                    <a:pt x="1961467" y="769949"/>
                  </a:lnTo>
                  <a:lnTo>
                    <a:pt x="2004529" y="754087"/>
                  </a:lnTo>
                  <a:lnTo>
                    <a:pt x="2052126" y="742175"/>
                  </a:lnTo>
                  <a:lnTo>
                    <a:pt x="2105430" y="739115"/>
                  </a:lnTo>
                  <a:lnTo>
                    <a:pt x="2165610" y="749807"/>
                  </a:lnTo>
                  <a:lnTo>
                    <a:pt x="2203949" y="757957"/>
                  </a:lnTo>
                  <a:lnTo>
                    <a:pt x="2255413" y="763693"/>
                  </a:lnTo>
                  <a:lnTo>
                    <a:pt x="2313819" y="766381"/>
                  </a:lnTo>
                  <a:lnTo>
                    <a:pt x="2372986" y="765386"/>
                  </a:lnTo>
                  <a:lnTo>
                    <a:pt x="2426736" y="760073"/>
                  </a:lnTo>
                  <a:lnTo>
                    <a:pt x="2468886" y="749807"/>
                  </a:lnTo>
                  <a:lnTo>
                    <a:pt x="2575637" y="711422"/>
                  </a:lnTo>
                  <a:lnTo>
                    <a:pt x="2663386" y="680465"/>
                  </a:lnTo>
                  <a:lnTo>
                    <a:pt x="2722846" y="659796"/>
                  </a:lnTo>
                  <a:lnTo>
                    <a:pt x="2744730" y="652271"/>
                  </a:lnTo>
                  <a:lnTo>
                    <a:pt x="2793937" y="642302"/>
                  </a:lnTo>
                  <a:lnTo>
                    <a:pt x="2842955" y="631554"/>
                  </a:lnTo>
                  <a:lnTo>
                    <a:pt x="2891711" y="619816"/>
                  </a:lnTo>
                  <a:lnTo>
                    <a:pt x="2940128" y="606873"/>
                  </a:lnTo>
                  <a:lnTo>
                    <a:pt x="2988131" y="592514"/>
                  </a:lnTo>
                  <a:lnTo>
                    <a:pt x="3035644" y="576523"/>
                  </a:lnTo>
                  <a:lnTo>
                    <a:pt x="3082593" y="558689"/>
                  </a:lnTo>
                  <a:lnTo>
                    <a:pt x="3128903" y="538797"/>
                  </a:lnTo>
                  <a:lnTo>
                    <a:pt x="3174498" y="516635"/>
                  </a:lnTo>
                  <a:lnTo>
                    <a:pt x="3101536" y="507420"/>
                  </a:lnTo>
                  <a:lnTo>
                    <a:pt x="3065151" y="500062"/>
                  </a:lnTo>
                  <a:lnTo>
                    <a:pt x="3054483" y="490704"/>
                  </a:lnTo>
                  <a:lnTo>
                    <a:pt x="3058674" y="475487"/>
                  </a:lnTo>
                  <a:lnTo>
                    <a:pt x="3082224" y="448841"/>
                  </a:lnTo>
                  <a:lnTo>
                    <a:pt x="3123634" y="415480"/>
                  </a:lnTo>
                  <a:lnTo>
                    <a:pt x="3163044" y="386976"/>
                  </a:lnTo>
                  <a:lnTo>
                    <a:pt x="3180594" y="374903"/>
                  </a:lnTo>
                  <a:lnTo>
                    <a:pt x="3115824" y="350329"/>
                  </a:lnTo>
                  <a:lnTo>
                    <a:pt x="3085867" y="338685"/>
                  </a:lnTo>
                  <a:lnTo>
                    <a:pt x="3051054" y="324611"/>
                  </a:lnTo>
                  <a:lnTo>
                    <a:pt x="2896772" y="371546"/>
                  </a:lnTo>
                  <a:lnTo>
                    <a:pt x="2822644" y="391477"/>
                  </a:lnTo>
                  <a:lnTo>
                    <a:pt x="2808237" y="388262"/>
                  </a:lnTo>
                  <a:lnTo>
                    <a:pt x="2833122" y="365759"/>
                  </a:lnTo>
                  <a:lnTo>
                    <a:pt x="2874579" y="332922"/>
                  </a:lnTo>
                  <a:lnTo>
                    <a:pt x="2916751" y="300799"/>
                  </a:lnTo>
                  <a:lnTo>
                    <a:pt x="2949493" y="276391"/>
                  </a:lnTo>
                  <a:lnTo>
                    <a:pt x="2962662" y="266699"/>
                  </a:lnTo>
                  <a:lnTo>
                    <a:pt x="2922752" y="252198"/>
                  </a:lnTo>
                  <a:lnTo>
                    <a:pt x="2891415" y="245554"/>
                  </a:lnTo>
                  <a:lnTo>
                    <a:pt x="2870936" y="243768"/>
                  </a:lnTo>
                  <a:lnTo>
                    <a:pt x="2863602" y="243839"/>
                  </a:lnTo>
                  <a:lnTo>
                    <a:pt x="2979426" y="208835"/>
                  </a:lnTo>
                  <a:lnTo>
                    <a:pt x="3047244" y="186689"/>
                  </a:lnTo>
                  <a:lnTo>
                    <a:pt x="3093345" y="167973"/>
                  </a:lnTo>
                  <a:lnTo>
                    <a:pt x="3144018" y="143255"/>
                  </a:lnTo>
                  <a:lnTo>
                    <a:pt x="3190333" y="118395"/>
                  </a:lnTo>
                  <a:lnTo>
                    <a:pt x="3235648" y="91820"/>
                  </a:lnTo>
                  <a:lnTo>
                    <a:pt x="3280106" y="63531"/>
                  </a:lnTo>
                  <a:lnTo>
                    <a:pt x="3323850" y="33527"/>
                  </a:lnTo>
                  <a:close/>
                </a:path>
              </a:pathLst>
            </a:custGeom>
            <a:solidFill>
              <a:srgbClr val="FFAA3F"/>
            </a:solidFill>
          </p:spPr>
          <p:txBody>
            <a:bodyPr wrap="square" lIns="0" tIns="0" rIns="0" bIns="0" rtlCol="0"/>
            <a:lstStyle/>
            <a:p>
              <a:endParaRPr/>
            </a:p>
          </p:txBody>
        </p:sp>
        <p:pic>
          <p:nvPicPr>
            <p:cNvPr id="71" name="object 71"/>
            <p:cNvPicPr/>
            <p:nvPr/>
          </p:nvPicPr>
          <p:blipFill>
            <a:blip r:embed="rId44" cstate="print"/>
            <a:stretch>
              <a:fillRect/>
            </a:stretch>
          </p:blipFill>
          <p:spPr>
            <a:xfrm>
              <a:off x="1656587" y="4803647"/>
              <a:ext cx="406907" cy="111251"/>
            </a:xfrm>
            <a:prstGeom prst="rect">
              <a:avLst/>
            </a:prstGeom>
          </p:spPr>
        </p:pic>
        <p:sp>
          <p:nvSpPr>
            <p:cNvPr id="72" name="object 72"/>
            <p:cNvSpPr/>
            <p:nvPr/>
          </p:nvSpPr>
          <p:spPr>
            <a:xfrm>
              <a:off x="1947672" y="4786883"/>
              <a:ext cx="1135380" cy="151130"/>
            </a:xfrm>
            <a:custGeom>
              <a:avLst/>
              <a:gdLst/>
              <a:ahLst/>
              <a:cxnLst/>
              <a:rect l="l" t="t" r="r" b="b"/>
              <a:pathLst>
                <a:path w="1135380" h="151129">
                  <a:moveTo>
                    <a:pt x="245364" y="28956"/>
                  </a:moveTo>
                  <a:lnTo>
                    <a:pt x="243840" y="22860"/>
                  </a:lnTo>
                  <a:lnTo>
                    <a:pt x="240792" y="16764"/>
                  </a:lnTo>
                  <a:lnTo>
                    <a:pt x="240792" y="10668"/>
                  </a:lnTo>
                  <a:lnTo>
                    <a:pt x="194564" y="3644"/>
                  </a:lnTo>
                  <a:lnTo>
                    <a:pt x="175831" y="2857"/>
                  </a:lnTo>
                  <a:lnTo>
                    <a:pt x="156794" y="1790"/>
                  </a:lnTo>
                  <a:lnTo>
                    <a:pt x="135636" y="0"/>
                  </a:lnTo>
                  <a:lnTo>
                    <a:pt x="127368" y="266"/>
                  </a:lnTo>
                  <a:lnTo>
                    <a:pt x="118681" y="952"/>
                  </a:lnTo>
                  <a:lnTo>
                    <a:pt x="109702" y="1930"/>
                  </a:lnTo>
                  <a:lnTo>
                    <a:pt x="100584" y="3048"/>
                  </a:lnTo>
                  <a:lnTo>
                    <a:pt x="79171" y="7366"/>
                  </a:lnTo>
                  <a:lnTo>
                    <a:pt x="59626" y="11239"/>
                  </a:lnTo>
                  <a:lnTo>
                    <a:pt x="40360" y="14846"/>
                  </a:lnTo>
                  <a:lnTo>
                    <a:pt x="19812" y="18288"/>
                  </a:lnTo>
                  <a:lnTo>
                    <a:pt x="7620" y="21336"/>
                  </a:lnTo>
                  <a:lnTo>
                    <a:pt x="0" y="24384"/>
                  </a:lnTo>
                  <a:lnTo>
                    <a:pt x="1524" y="27432"/>
                  </a:lnTo>
                  <a:lnTo>
                    <a:pt x="3048" y="35052"/>
                  </a:lnTo>
                  <a:lnTo>
                    <a:pt x="3048" y="39624"/>
                  </a:lnTo>
                  <a:lnTo>
                    <a:pt x="4572" y="47244"/>
                  </a:lnTo>
                  <a:lnTo>
                    <a:pt x="50380" y="56007"/>
                  </a:lnTo>
                  <a:lnTo>
                    <a:pt x="89814" y="58293"/>
                  </a:lnTo>
                  <a:lnTo>
                    <a:pt x="111252" y="59436"/>
                  </a:lnTo>
                  <a:lnTo>
                    <a:pt x="120396" y="59423"/>
                  </a:lnTo>
                  <a:lnTo>
                    <a:pt x="129540" y="59245"/>
                  </a:lnTo>
                  <a:lnTo>
                    <a:pt x="138684" y="58801"/>
                  </a:lnTo>
                  <a:lnTo>
                    <a:pt x="147828" y="57912"/>
                  </a:lnTo>
                  <a:lnTo>
                    <a:pt x="169227" y="52705"/>
                  </a:lnTo>
                  <a:lnTo>
                    <a:pt x="188785" y="48196"/>
                  </a:lnTo>
                  <a:lnTo>
                    <a:pt x="208038" y="43992"/>
                  </a:lnTo>
                  <a:lnTo>
                    <a:pt x="228600" y="39624"/>
                  </a:lnTo>
                  <a:lnTo>
                    <a:pt x="239268" y="36576"/>
                  </a:lnTo>
                  <a:lnTo>
                    <a:pt x="245364" y="32004"/>
                  </a:lnTo>
                  <a:lnTo>
                    <a:pt x="245364" y="28956"/>
                  </a:lnTo>
                  <a:close/>
                </a:path>
                <a:path w="1135380" h="151129">
                  <a:moveTo>
                    <a:pt x="419100" y="74676"/>
                  </a:moveTo>
                  <a:lnTo>
                    <a:pt x="417576" y="71628"/>
                  </a:lnTo>
                  <a:lnTo>
                    <a:pt x="413004" y="64008"/>
                  </a:lnTo>
                  <a:lnTo>
                    <a:pt x="411480" y="57912"/>
                  </a:lnTo>
                  <a:lnTo>
                    <a:pt x="406908" y="50292"/>
                  </a:lnTo>
                  <a:lnTo>
                    <a:pt x="406908" y="47244"/>
                  </a:lnTo>
                  <a:lnTo>
                    <a:pt x="396240" y="45720"/>
                  </a:lnTo>
                  <a:lnTo>
                    <a:pt x="382524" y="45720"/>
                  </a:lnTo>
                  <a:lnTo>
                    <a:pt x="360819" y="45491"/>
                  </a:lnTo>
                  <a:lnTo>
                    <a:pt x="319722" y="44437"/>
                  </a:lnTo>
                  <a:lnTo>
                    <a:pt x="297180" y="44196"/>
                  </a:lnTo>
                  <a:lnTo>
                    <a:pt x="240042" y="52463"/>
                  </a:lnTo>
                  <a:lnTo>
                    <a:pt x="220789" y="56959"/>
                  </a:lnTo>
                  <a:lnTo>
                    <a:pt x="201231" y="61175"/>
                  </a:lnTo>
                  <a:lnTo>
                    <a:pt x="179832" y="65532"/>
                  </a:lnTo>
                  <a:lnTo>
                    <a:pt x="169164" y="68580"/>
                  </a:lnTo>
                  <a:lnTo>
                    <a:pt x="161544" y="71628"/>
                  </a:lnTo>
                  <a:lnTo>
                    <a:pt x="163068" y="76200"/>
                  </a:lnTo>
                  <a:lnTo>
                    <a:pt x="166116" y="82296"/>
                  </a:lnTo>
                  <a:lnTo>
                    <a:pt x="167640" y="88392"/>
                  </a:lnTo>
                  <a:lnTo>
                    <a:pt x="196596" y="102108"/>
                  </a:lnTo>
                  <a:lnTo>
                    <a:pt x="218313" y="103898"/>
                  </a:lnTo>
                  <a:lnTo>
                    <a:pt x="238887" y="104965"/>
                  </a:lnTo>
                  <a:lnTo>
                    <a:pt x="260032" y="105752"/>
                  </a:lnTo>
                  <a:lnTo>
                    <a:pt x="283464" y="106680"/>
                  </a:lnTo>
                  <a:lnTo>
                    <a:pt x="323088" y="102108"/>
                  </a:lnTo>
                  <a:lnTo>
                    <a:pt x="362712" y="92773"/>
                  </a:lnTo>
                  <a:lnTo>
                    <a:pt x="402336" y="82296"/>
                  </a:lnTo>
                  <a:lnTo>
                    <a:pt x="413004" y="79248"/>
                  </a:lnTo>
                  <a:lnTo>
                    <a:pt x="419100" y="74676"/>
                  </a:lnTo>
                  <a:close/>
                </a:path>
                <a:path w="1135380" h="151129">
                  <a:moveTo>
                    <a:pt x="611124" y="112776"/>
                  </a:moveTo>
                  <a:lnTo>
                    <a:pt x="609600" y="109728"/>
                  </a:lnTo>
                  <a:lnTo>
                    <a:pt x="605256" y="104254"/>
                  </a:lnTo>
                  <a:lnTo>
                    <a:pt x="597166" y="93878"/>
                  </a:lnTo>
                  <a:lnTo>
                    <a:pt x="565404" y="82296"/>
                  </a:lnTo>
                  <a:lnTo>
                    <a:pt x="542798" y="82537"/>
                  </a:lnTo>
                  <a:lnTo>
                    <a:pt x="500456" y="83591"/>
                  </a:lnTo>
                  <a:lnTo>
                    <a:pt x="477012" y="83820"/>
                  </a:lnTo>
                  <a:lnTo>
                    <a:pt x="437388" y="88392"/>
                  </a:lnTo>
                  <a:lnTo>
                    <a:pt x="379945" y="104254"/>
                  </a:lnTo>
                  <a:lnTo>
                    <a:pt x="359664" y="109728"/>
                  </a:lnTo>
                  <a:lnTo>
                    <a:pt x="347472" y="112776"/>
                  </a:lnTo>
                  <a:lnTo>
                    <a:pt x="341376" y="115824"/>
                  </a:lnTo>
                  <a:lnTo>
                    <a:pt x="342900" y="120396"/>
                  </a:lnTo>
                  <a:lnTo>
                    <a:pt x="347472" y="128016"/>
                  </a:lnTo>
                  <a:lnTo>
                    <a:pt x="350520" y="134112"/>
                  </a:lnTo>
                  <a:lnTo>
                    <a:pt x="382524" y="147828"/>
                  </a:lnTo>
                  <a:lnTo>
                    <a:pt x="405993" y="148742"/>
                  </a:lnTo>
                  <a:lnTo>
                    <a:pt x="448957" y="149974"/>
                  </a:lnTo>
                  <a:lnTo>
                    <a:pt x="472440" y="150876"/>
                  </a:lnTo>
                  <a:lnTo>
                    <a:pt x="483603" y="150355"/>
                  </a:lnTo>
                  <a:lnTo>
                    <a:pt x="494347" y="148971"/>
                  </a:lnTo>
                  <a:lnTo>
                    <a:pt x="504799" y="147027"/>
                  </a:lnTo>
                  <a:lnTo>
                    <a:pt x="515112" y="144780"/>
                  </a:lnTo>
                  <a:lnTo>
                    <a:pt x="535609" y="138404"/>
                  </a:lnTo>
                  <a:lnTo>
                    <a:pt x="554545" y="132588"/>
                  </a:lnTo>
                  <a:lnTo>
                    <a:pt x="573189" y="126784"/>
                  </a:lnTo>
                  <a:lnTo>
                    <a:pt x="592836" y="120396"/>
                  </a:lnTo>
                  <a:lnTo>
                    <a:pt x="605028" y="117348"/>
                  </a:lnTo>
                  <a:lnTo>
                    <a:pt x="611124" y="112776"/>
                  </a:lnTo>
                  <a:close/>
                </a:path>
                <a:path w="1135380" h="151129">
                  <a:moveTo>
                    <a:pt x="720852" y="28956"/>
                  </a:moveTo>
                  <a:lnTo>
                    <a:pt x="719328" y="25908"/>
                  </a:lnTo>
                  <a:lnTo>
                    <a:pt x="713232" y="18288"/>
                  </a:lnTo>
                  <a:lnTo>
                    <a:pt x="710184" y="12192"/>
                  </a:lnTo>
                  <a:lnTo>
                    <a:pt x="676656" y="0"/>
                  </a:lnTo>
                  <a:lnTo>
                    <a:pt x="655866" y="1790"/>
                  </a:lnTo>
                  <a:lnTo>
                    <a:pt x="636079" y="2857"/>
                  </a:lnTo>
                  <a:lnTo>
                    <a:pt x="616000" y="3644"/>
                  </a:lnTo>
                  <a:lnTo>
                    <a:pt x="594360" y="4572"/>
                  </a:lnTo>
                  <a:lnTo>
                    <a:pt x="584974" y="4864"/>
                  </a:lnTo>
                  <a:lnTo>
                    <a:pt x="575310" y="5715"/>
                  </a:lnTo>
                  <a:lnTo>
                    <a:pt x="565632" y="7150"/>
                  </a:lnTo>
                  <a:lnTo>
                    <a:pt x="556260" y="9144"/>
                  </a:lnTo>
                  <a:lnTo>
                    <a:pt x="535965" y="15506"/>
                  </a:lnTo>
                  <a:lnTo>
                    <a:pt x="517398" y="21145"/>
                  </a:lnTo>
                  <a:lnTo>
                    <a:pt x="498817" y="26504"/>
                  </a:lnTo>
                  <a:lnTo>
                    <a:pt x="478536" y="32004"/>
                  </a:lnTo>
                  <a:lnTo>
                    <a:pt x="467868" y="36576"/>
                  </a:lnTo>
                  <a:lnTo>
                    <a:pt x="461772" y="39624"/>
                  </a:lnTo>
                  <a:lnTo>
                    <a:pt x="463296" y="44196"/>
                  </a:lnTo>
                  <a:lnTo>
                    <a:pt x="469392" y="56388"/>
                  </a:lnTo>
                  <a:lnTo>
                    <a:pt x="501396" y="70104"/>
                  </a:lnTo>
                  <a:lnTo>
                    <a:pt x="523316" y="70091"/>
                  </a:lnTo>
                  <a:lnTo>
                    <a:pt x="565467" y="69469"/>
                  </a:lnTo>
                  <a:lnTo>
                    <a:pt x="608838" y="66675"/>
                  </a:lnTo>
                  <a:lnTo>
                    <a:pt x="648792" y="55867"/>
                  </a:lnTo>
                  <a:lnTo>
                    <a:pt x="684695" y="43205"/>
                  </a:lnTo>
                  <a:lnTo>
                    <a:pt x="704088" y="36576"/>
                  </a:lnTo>
                  <a:lnTo>
                    <a:pt x="716280" y="33528"/>
                  </a:lnTo>
                  <a:lnTo>
                    <a:pt x="720852" y="28956"/>
                  </a:lnTo>
                  <a:close/>
                </a:path>
                <a:path w="1135380" h="151129">
                  <a:moveTo>
                    <a:pt x="916254" y="57035"/>
                  </a:moveTo>
                  <a:lnTo>
                    <a:pt x="885634" y="30670"/>
                  </a:lnTo>
                  <a:lnTo>
                    <a:pt x="874077" y="29933"/>
                  </a:lnTo>
                  <a:lnTo>
                    <a:pt x="859536" y="30480"/>
                  </a:lnTo>
                  <a:lnTo>
                    <a:pt x="841959" y="31623"/>
                  </a:lnTo>
                  <a:lnTo>
                    <a:pt x="808520" y="33909"/>
                  </a:lnTo>
                  <a:lnTo>
                    <a:pt x="790956" y="35052"/>
                  </a:lnTo>
                  <a:lnTo>
                    <a:pt x="745515" y="41706"/>
                  </a:lnTo>
                  <a:lnTo>
                    <a:pt x="672084" y="67056"/>
                  </a:lnTo>
                  <a:lnTo>
                    <a:pt x="661238" y="70726"/>
                  </a:lnTo>
                  <a:lnTo>
                    <a:pt x="653986" y="74676"/>
                  </a:lnTo>
                  <a:lnTo>
                    <a:pt x="650430" y="78638"/>
                  </a:lnTo>
                  <a:lnTo>
                    <a:pt x="650748" y="82296"/>
                  </a:lnTo>
                  <a:lnTo>
                    <a:pt x="689292" y="106349"/>
                  </a:lnTo>
                  <a:lnTo>
                    <a:pt x="704088" y="106680"/>
                  </a:lnTo>
                  <a:lnTo>
                    <a:pt x="722566" y="105752"/>
                  </a:lnTo>
                  <a:lnTo>
                    <a:pt x="739902" y="104965"/>
                  </a:lnTo>
                  <a:lnTo>
                    <a:pt x="757237" y="103898"/>
                  </a:lnTo>
                  <a:lnTo>
                    <a:pt x="775716" y="102108"/>
                  </a:lnTo>
                  <a:lnTo>
                    <a:pt x="791451" y="101307"/>
                  </a:lnTo>
                  <a:lnTo>
                    <a:pt x="836676" y="91440"/>
                  </a:lnTo>
                  <a:lnTo>
                    <a:pt x="880821" y="75806"/>
                  </a:lnTo>
                  <a:lnTo>
                    <a:pt x="896112" y="70104"/>
                  </a:lnTo>
                  <a:lnTo>
                    <a:pt x="906056" y="65557"/>
                  </a:lnTo>
                  <a:lnTo>
                    <a:pt x="912876" y="61150"/>
                  </a:lnTo>
                  <a:lnTo>
                    <a:pt x="916254" y="57035"/>
                  </a:lnTo>
                  <a:close/>
                </a:path>
                <a:path w="1135380" h="151129">
                  <a:moveTo>
                    <a:pt x="1135062" y="77089"/>
                  </a:moveTo>
                  <a:lnTo>
                    <a:pt x="1098232" y="53340"/>
                  </a:lnTo>
                  <a:lnTo>
                    <a:pt x="1085532" y="52768"/>
                  </a:lnTo>
                  <a:lnTo>
                    <a:pt x="1069848" y="53340"/>
                  </a:lnTo>
                  <a:lnTo>
                    <a:pt x="1051979" y="55372"/>
                  </a:lnTo>
                  <a:lnTo>
                    <a:pt x="1034415" y="56959"/>
                  </a:lnTo>
                  <a:lnTo>
                    <a:pt x="1016266" y="58280"/>
                  </a:lnTo>
                  <a:lnTo>
                    <a:pt x="996696" y="59436"/>
                  </a:lnTo>
                  <a:lnTo>
                    <a:pt x="981595" y="62014"/>
                  </a:lnTo>
                  <a:lnTo>
                    <a:pt x="966216" y="65151"/>
                  </a:lnTo>
                  <a:lnTo>
                    <a:pt x="950823" y="68872"/>
                  </a:lnTo>
                  <a:lnTo>
                    <a:pt x="935736" y="73152"/>
                  </a:lnTo>
                  <a:lnTo>
                    <a:pt x="920445" y="79514"/>
                  </a:lnTo>
                  <a:lnTo>
                    <a:pt x="906018" y="85153"/>
                  </a:lnTo>
                  <a:lnTo>
                    <a:pt x="891578" y="90512"/>
                  </a:lnTo>
                  <a:lnTo>
                    <a:pt x="876300" y="96012"/>
                  </a:lnTo>
                  <a:lnTo>
                    <a:pt x="866127" y="100571"/>
                  </a:lnTo>
                  <a:lnTo>
                    <a:pt x="858964" y="104965"/>
                  </a:lnTo>
                  <a:lnTo>
                    <a:pt x="855510" y="109093"/>
                  </a:lnTo>
                  <a:lnTo>
                    <a:pt x="856488" y="112776"/>
                  </a:lnTo>
                  <a:lnTo>
                    <a:pt x="873252" y="129540"/>
                  </a:lnTo>
                  <a:lnTo>
                    <a:pt x="878840" y="133286"/>
                  </a:lnTo>
                  <a:lnTo>
                    <a:pt x="888301" y="135445"/>
                  </a:lnTo>
                  <a:lnTo>
                    <a:pt x="900887" y="136194"/>
                  </a:lnTo>
                  <a:lnTo>
                    <a:pt x="915924" y="135636"/>
                  </a:lnTo>
                  <a:lnTo>
                    <a:pt x="935748" y="134480"/>
                  </a:lnTo>
                  <a:lnTo>
                    <a:pt x="954595" y="133159"/>
                  </a:lnTo>
                  <a:lnTo>
                    <a:pt x="973137" y="131572"/>
                  </a:lnTo>
                  <a:lnTo>
                    <a:pt x="992124" y="129540"/>
                  </a:lnTo>
                  <a:lnTo>
                    <a:pt x="1008976" y="127825"/>
                  </a:lnTo>
                  <a:lnTo>
                    <a:pt x="1025271" y="124968"/>
                  </a:lnTo>
                  <a:lnTo>
                    <a:pt x="1040980" y="120967"/>
                  </a:lnTo>
                  <a:lnTo>
                    <a:pt x="1056132" y="115824"/>
                  </a:lnTo>
                  <a:lnTo>
                    <a:pt x="1071410" y="109448"/>
                  </a:lnTo>
                  <a:lnTo>
                    <a:pt x="1100277" y="97828"/>
                  </a:lnTo>
                  <a:lnTo>
                    <a:pt x="1115568" y="91440"/>
                  </a:lnTo>
                  <a:lnTo>
                    <a:pt x="1125486" y="86664"/>
                  </a:lnTo>
                  <a:lnTo>
                    <a:pt x="1132141" y="81724"/>
                  </a:lnTo>
                  <a:lnTo>
                    <a:pt x="1135062" y="77089"/>
                  </a:lnTo>
                  <a:close/>
                </a:path>
              </a:pathLst>
            </a:custGeom>
            <a:solidFill>
              <a:srgbClr val="FF6404"/>
            </a:solidFill>
          </p:spPr>
          <p:txBody>
            <a:bodyPr wrap="square" lIns="0" tIns="0" rIns="0" bIns="0" rtlCol="0"/>
            <a:lstStyle/>
            <a:p>
              <a:endParaRPr/>
            </a:p>
          </p:txBody>
        </p:sp>
        <p:pic>
          <p:nvPicPr>
            <p:cNvPr id="73" name="object 73"/>
            <p:cNvPicPr/>
            <p:nvPr/>
          </p:nvPicPr>
          <p:blipFill>
            <a:blip r:embed="rId45" cstate="print"/>
            <a:stretch>
              <a:fillRect/>
            </a:stretch>
          </p:blipFill>
          <p:spPr>
            <a:xfrm>
              <a:off x="2904743" y="4748783"/>
              <a:ext cx="265175" cy="83819"/>
            </a:xfrm>
            <a:prstGeom prst="rect">
              <a:avLst/>
            </a:prstGeom>
          </p:spPr>
        </p:pic>
        <p:sp>
          <p:nvSpPr>
            <p:cNvPr id="74" name="object 74"/>
            <p:cNvSpPr/>
            <p:nvPr/>
          </p:nvSpPr>
          <p:spPr>
            <a:xfrm>
              <a:off x="3117318" y="4757356"/>
              <a:ext cx="280670" cy="93980"/>
            </a:xfrm>
            <a:custGeom>
              <a:avLst/>
              <a:gdLst/>
              <a:ahLst/>
              <a:cxnLst/>
              <a:rect l="l" t="t" r="r" b="b"/>
              <a:pathLst>
                <a:path w="280670" h="93979">
                  <a:moveTo>
                    <a:pt x="280463" y="21931"/>
                  </a:moveTo>
                  <a:lnTo>
                    <a:pt x="278153" y="18859"/>
                  </a:lnTo>
                  <a:lnTo>
                    <a:pt x="253769" y="3619"/>
                  </a:lnTo>
                  <a:lnTo>
                    <a:pt x="247078" y="1023"/>
                  </a:lnTo>
                  <a:lnTo>
                    <a:pt x="236815" y="0"/>
                  </a:lnTo>
                  <a:lnTo>
                    <a:pt x="223980" y="404"/>
                  </a:lnTo>
                  <a:lnTo>
                    <a:pt x="209573" y="2095"/>
                  </a:lnTo>
                  <a:lnTo>
                    <a:pt x="190214" y="5262"/>
                  </a:lnTo>
                  <a:lnTo>
                    <a:pt x="172426" y="8000"/>
                  </a:lnTo>
                  <a:lnTo>
                    <a:pt x="154924" y="10453"/>
                  </a:lnTo>
                  <a:lnTo>
                    <a:pt x="136421" y="12763"/>
                  </a:lnTo>
                  <a:lnTo>
                    <a:pt x="119776" y="15620"/>
                  </a:lnTo>
                  <a:lnTo>
                    <a:pt x="72413" y="31051"/>
                  </a:lnTo>
                  <a:lnTo>
                    <a:pt x="33194" y="48839"/>
                  </a:lnTo>
                  <a:lnTo>
                    <a:pt x="19073" y="55435"/>
                  </a:lnTo>
                  <a:lnTo>
                    <a:pt x="8524" y="60221"/>
                  </a:lnTo>
                  <a:lnTo>
                    <a:pt x="2119" y="65150"/>
                  </a:lnTo>
                  <a:lnTo>
                    <a:pt x="0" y="69794"/>
                  </a:lnTo>
                  <a:lnTo>
                    <a:pt x="2309" y="73723"/>
                  </a:lnTo>
                  <a:lnTo>
                    <a:pt x="22121" y="88963"/>
                  </a:lnTo>
                  <a:lnTo>
                    <a:pt x="28598" y="91797"/>
                  </a:lnTo>
                  <a:lnTo>
                    <a:pt x="38504" y="93344"/>
                  </a:lnTo>
                  <a:lnTo>
                    <a:pt x="51268" y="93464"/>
                  </a:lnTo>
                  <a:lnTo>
                    <a:pt x="66317" y="92011"/>
                  </a:lnTo>
                  <a:lnTo>
                    <a:pt x="86177" y="89725"/>
                  </a:lnTo>
                  <a:lnTo>
                    <a:pt x="124182" y="85153"/>
                  </a:lnTo>
                  <a:lnTo>
                    <a:pt x="144041" y="82867"/>
                  </a:lnTo>
                  <a:lnTo>
                    <a:pt x="193547" y="70865"/>
                  </a:lnTo>
                  <a:lnTo>
                    <a:pt x="248150" y="44005"/>
                  </a:lnTo>
                  <a:lnTo>
                    <a:pt x="261389" y="37147"/>
                  </a:lnTo>
                  <a:lnTo>
                    <a:pt x="271938" y="31503"/>
                  </a:lnTo>
                  <a:lnTo>
                    <a:pt x="278344" y="26288"/>
                  </a:lnTo>
                  <a:lnTo>
                    <a:pt x="280463" y="21931"/>
                  </a:lnTo>
                  <a:close/>
                </a:path>
              </a:pathLst>
            </a:custGeom>
            <a:solidFill>
              <a:srgbClr val="FF6404"/>
            </a:solidFill>
          </p:spPr>
          <p:txBody>
            <a:bodyPr wrap="square" lIns="0" tIns="0" rIns="0" bIns="0" rtlCol="0"/>
            <a:lstStyle/>
            <a:p>
              <a:endParaRPr/>
            </a:p>
          </p:txBody>
        </p:sp>
        <p:pic>
          <p:nvPicPr>
            <p:cNvPr id="75" name="object 75"/>
            <p:cNvPicPr/>
            <p:nvPr/>
          </p:nvPicPr>
          <p:blipFill>
            <a:blip r:embed="rId46" cstate="print"/>
            <a:stretch>
              <a:fillRect/>
            </a:stretch>
          </p:blipFill>
          <p:spPr>
            <a:xfrm>
              <a:off x="3352799" y="4757927"/>
              <a:ext cx="294131" cy="103631"/>
            </a:xfrm>
            <a:prstGeom prst="rect">
              <a:avLst/>
            </a:prstGeom>
          </p:spPr>
        </p:pic>
        <p:pic>
          <p:nvPicPr>
            <p:cNvPr id="76" name="object 76"/>
            <p:cNvPicPr/>
            <p:nvPr/>
          </p:nvPicPr>
          <p:blipFill>
            <a:blip r:embed="rId47" cstate="print"/>
            <a:stretch>
              <a:fillRect/>
            </a:stretch>
          </p:blipFill>
          <p:spPr>
            <a:xfrm>
              <a:off x="3424427" y="4660391"/>
              <a:ext cx="278891" cy="100583"/>
            </a:xfrm>
            <a:prstGeom prst="rect">
              <a:avLst/>
            </a:prstGeom>
          </p:spPr>
        </p:pic>
        <p:pic>
          <p:nvPicPr>
            <p:cNvPr id="77" name="object 77"/>
            <p:cNvPicPr/>
            <p:nvPr/>
          </p:nvPicPr>
          <p:blipFill>
            <a:blip r:embed="rId48" cstate="print"/>
            <a:stretch>
              <a:fillRect/>
            </a:stretch>
          </p:blipFill>
          <p:spPr>
            <a:xfrm>
              <a:off x="3671315" y="4643627"/>
              <a:ext cx="292607" cy="112775"/>
            </a:xfrm>
            <a:prstGeom prst="rect">
              <a:avLst/>
            </a:prstGeom>
          </p:spPr>
        </p:pic>
        <p:pic>
          <p:nvPicPr>
            <p:cNvPr id="78" name="object 78"/>
            <p:cNvPicPr/>
            <p:nvPr/>
          </p:nvPicPr>
          <p:blipFill>
            <a:blip r:embed="rId49" cstate="print"/>
            <a:stretch>
              <a:fillRect/>
            </a:stretch>
          </p:blipFill>
          <p:spPr>
            <a:xfrm>
              <a:off x="1519421" y="4860035"/>
              <a:ext cx="245370" cy="60959"/>
            </a:xfrm>
            <a:prstGeom prst="rect">
              <a:avLst/>
            </a:prstGeom>
          </p:spPr>
        </p:pic>
        <p:sp>
          <p:nvSpPr>
            <p:cNvPr id="79" name="object 79"/>
            <p:cNvSpPr/>
            <p:nvPr/>
          </p:nvSpPr>
          <p:spPr>
            <a:xfrm>
              <a:off x="1984248" y="4901184"/>
              <a:ext cx="779780" cy="78105"/>
            </a:xfrm>
            <a:custGeom>
              <a:avLst/>
              <a:gdLst/>
              <a:ahLst/>
              <a:cxnLst/>
              <a:rect l="l" t="t" r="r" b="b"/>
              <a:pathLst>
                <a:path w="779780" h="78104">
                  <a:moveTo>
                    <a:pt x="263652" y="38100"/>
                  </a:moveTo>
                  <a:lnTo>
                    <a:pt x="262128" y="33528"/>
                  </a:lnTo>
                  <a:lnTo>
                    <a:pt x="259080" y="25908"/>
                  </a:lnTo>
                  <a:lnTo>
                    <a:pt x="254508" y="19812"/>
                  </a:lnTo>
                  <a:lnTo>
                    <a:pt x="251460" y="12192"/>
                  </a:lnTo>
                  <a:lnTo>
                    <a:pt x="202946" y="3429"/>
                  </a:lnTo>
                  <a:lnTo>
                    <a:pt x="160604" y="1143"/>
                  </a:lnTo>
                  <a:lnTo>
                    <a:pt x="137160" y="0"/>
                  </a:lnTo>
                  <a:lnTo>
                    <a:pt x="127749" y="292"/>
                  </a:lnTo>
                  <a:lnTo>
                    <a:pt x="117919" y="1143"/>
                  </a:lnTo>
                  <a:lnTo>
                    <a:pt x="107797" y="2578"/>
                  </a:lnTo>
                  <a:lnTo>
                    <a:pt x="97536" y="4572"/>
                  </a:lnTo>
                  <a:lnTo>
                    <a:pt x="77000" y="8674"/>
                  </a:lnTo>
                  <a:lnTo>
                    <a:pt x="38811" y="15722"/>
                  </a:lnTo>
                  <a:lnTo>
                    <a:pt x="18288" y="19812"/>
                  </a:lnTo>
                  <a:lnTo>
                    <a:pt x="6096" y="22860"/>
                  </a:lnTo>
                  <a:lnTo>
                    <a:pt x="0" y="27432"/>
                  </a:lnTo>
                  <a:lnTo>
                    <a:pt x="1524" y="30480"/>
                  </a:lnTo>
                  <a:lnTo>
                    <a:pt x="4572" y="38100"/>
                  </a:lnTo>
                  <a:lnTo>
                    <a:pt x="35052" y="60960"/>
                  </a:lnTo>
                  <a:lnTo>
                    <a:pt x="80581" y="64579"/>
                  </a:lnTo>
                  <a:lnTo>
                    <a:pt x="124968" y="67056"/>
                  </a:lnTo>
                  <a:lnTo>
                    <a:pt x="135483" y="67652"/>
                  </a:lnTo>
                  <a:lnTo>
                    <a:pt x="146304" y="67246"/>
                  </a:lnTo>
                  <a:lnTo>
                    <a:pt x="157111" y="65989"/>
                  </a:lnTo>
                  <a:lnTo>
                    <a:pt x="167640" y="64008"/>
                  </a:lnTo>
                  <a:lnTo>
                    <a:pt x="187274" y="58801"/>
                  </a:lnTo>
                  <a:lnTo>
                    <a:pt x="205930" y="54292"/>
                  </a:lnTo>
                  <a:lnTo>
                    <a:pt x="224853" y="50088"/>
                  </a:lnTo>
                  <a:lnTo>
                    <a:pt x="245364" y="45720"/>
                  </a:lnTo>
                  <a:lnTo>
                    <a:pt x="259080" y="41148"/>
                  </a:lnTo>
                  <a:lnTo>
                    <a:pt x="263652" y="38100"/>
                  </a:lnTo>
                  <a:close/>
                </a:path>
                <a:path w="779780" h="78104">
                  <a:moveTo>
                    <a:pt x="779716" y="31153"/>
                  </a:moveTo>
                  <a:lnTo>
                    <a:pt x="748665" y="3810"/>
                  </a:lnTo>
                  <a:lnTo>
                    <a:pt x="736511" y="2717"/>
                  </a:lnTo>
                  <a:lnTo>
                    <a:pt x="722376" y="3048"/>
                  </a:lnTo>
                  <a:lnTo>
                    <a:pt x="703656" y="3962"/>
                  </a:lnTo>
                  <a:lnTo>
                    <a:pt x="667931" y="5194"/>
                  </a:lnTo>
                  <a:lnTo>
                    <a:pt x="649224" y="6096"/>
                  </a:lnTo>
                  <a:lnTo>
                    <a:pt x="633476" y="6667"/>
                  </a:lnTo>
                  <a:lnTo>
                    <a:pt x="618172" y="8382"/>
                  </a:lnTo>
                  <a:lnTo>
                    <a:pt x="603135" y="11239"/>
                  </a:lnTo>
                  <a:lnTo>
                    <a:pt x="588264" y="15240"/>
                  </a:lnTo>
                  <a:lnTo>
                    <a:pt x="572084" y="20459"/>
                  </a:lnTo>
                  <a:lnTo>
                    <a:pt x="557212" y="24955"/>
                  </a:lnTo>
                  <a:lnTo>
                    <a:pt x="542607" y="29171"/>
                  </a:lnTo>
                  <a:lnTo>
                    <a:pt x="527304" y="33528"/>
                  </a:lnTo>
                  <a:lnTo>
                    <a:pt x="515581" y="38100"/>
                  </a:lnTo>
                  <a:lnTo>
                    <a:pt x="507873" y="42672"/>
                  </a:lnTo>
                  <a:lnTo>
                    <a:pt x="504151" y="47244"/>
                  </a:lnTo>
                  <a:lnTo>
                    <a:pt x="504444" y="51816"/>
                  </a:lnTo>
                  <a:lnTo>
                    <a:pt x="542772" y="77152"/>
                  </a:lnTo>
                  <a:lnTo>
                    <a:pt x="557784" y="77724"/>
                  </a:lnTo>
                  <a:lnTo>
                    <a:pt x="576732" y="77495"/>
                  </a:lnTo>
                  <a:lnTo>
                    <a:pt x="613498" y="76441"/>
                  </a:lnTo>
                  <a:lnTo>
                    <a:pt x="632460" y="76200"/>
                  </a:lnTo>
                  <a:lnTo>
                    <a:pt x="680466" y="69557"/>
                  </a:lnTo>
                  <a:lnTo>
                    <a:pt x="711987" y="60083"/>
                  </a:lnTo>
                  <a:lnTo>
                    <a:pt x="726948" y="55054"/>
                  </a:lnTo>
                  <a:lnTo>
                    <a:pt x="741895" y="50317"/>
                  </a:lnTo>
                  <a:lnTo>
                    <a:pt x="757428" y="45720"/>
                  </a:lnTo>
                  <a:lnTo>
                    <a:pt x="768477" y="40297"/>
                  </a:lnTo>
                  <a:lnTo>
                    <a:pt x="776097" y="35433"/>
                  </a:lnTo>
                  <a:lnTo>
                    <a:pt x="779716" y="31153"/>
                  </a:lnTo>
                  <a:close/>
                </a:path>
              </a:pathLst>
            </a:custGeom>
            <a:solidFill>
              <a:srgbClr val="FF6404"/>
            </a:solidFill>
          </p:spPr>
          <p:txBody>
            <a:bodyPr wrap="square" lIns="0" tIns="0" rIns="0" bIns="0" rtlCol="0"/>
            <a:lstStyle/>
            <a:p>
              <a:endParaRPr/>
            </a:p>
          </p:txBody>
        </p:sp>
        <p:sp>
          <p:nvSpPr>
            <p:cNvPr id="80" name="object 80"/>
            <p:cNvSpPr/>
            <p:nvPr/>
          </p:nvSpPr>
          <p:spPr>
            <a:xfrm>
              <a:off x="3027640" y="4854011"/>
              <a:ext cx="292735" cy="93980"/>
            </a:xfrm>
            <a:custGeom>
              <a:avLst/>
              <a:gdLst/>
              <a:ahLst/>
              <a:cxnLst/>
              <a:rect l="l" t="t" r="r" b="b"/>
              <a:pathLst>
                <a:path w="292735" h="93979">
                  <a:moveTo>
                    <a:pt x="292393" y="23693"/>
                  </a:moveTo>
                  <a:lnTo>
                    <a:pt x="260746" y="1666"/>
                  </a:lnTo>
                  <a:lnTo>
                    <a:pt x="237458" y="0"/>
                  </a:lnTo>
                  <a:lnTo>
                    <a:pt x="221527" y="1452"/>
                  </a:lnTo>
                  <a:lnTo>
                    <a:pt x="201668" y="4619"/>
                  </a:lnTo>
                  <a:lnTo>
                    <a:pt x="182665" y="7358"/>
                  </a:lnTo>
                  <a:lnTo>
                    <a:pt x="163663" y="9810"/>
                  </a:lnTo>
                  <a:lnTo>
                    <a:pt x="143803" y="12120"/>
                  </a:lnTo>
                  <a:lnTo>
                    <a:pt x="126920" y="14739"/>
                  </a:lnTo>
                  <a:lnTo>
                    <a:pt x="78271" y="28884"/>
                  </a:lnTo>
                  <a:lnTo>
                    <a:pt x="49887" y="40314"/>
                  </a:lnTo>
                  <a:lnTo>
                    <a:pt x="35623" y="46029"/>
                  </a:lnTo>
                  <a:lnTo>
                    <a:pt x="20359" y="51744"/>
                  </a:lnTo>
                  <a:lnTo>
                    <a:pt x="9572" y="57411"/>
                  </a:lnTo>
                  <a:lnTo>
                    <a:pt x="2643" y="62793"/>
                  </a:lnTo>
                  <a:lnTo>
                    <a:pt x="0" y="67603"/>
                  </a:lnTo>
                  <a:lnTo>
                    <a:pt x="2071" y="71556"/>
                  </a:lnTo>
                  <a:lnTo>
                    <a:pt x="20359" y="88320"/>
                  </a:lnTo>
                  <a:lnTo>
                    <a:pt x="26860" y="91820"/>
                  </a:lnTo>
                  <a:lnTo>
                    <a:pt x="36933" y="93464"/>
                  </a:lnTo>
                  <a:lnTo>
                    <a:pt x="50149" y="93678"/>
                  </a:lnTo>
                  <a:lnTo>
                    <a:pt x="66079" y="92892"/>
                  </a:lnTo>
                  <a:lnTo>
                    <a:pt x="87058" y="90820"/>
                  </a:lnTo>
                  <a:lnTo>
                    <a:pt x="107037" y="88892"/>
                  </a:lnTo>
                  <a:lnTo>
                    <a:pt x="146851" y="83748"/>
                  </a:lnTo>
                  <a:lnTo>
                    <a:pt x="197643" y="73032"/>
                  </a:lnTo>
                  <a:lnTo>
                    <a:pt x="243435" y="53268"/>
                  </a:lnTo>
                  <a:lnTo>
                    <a:pt x="257413" y="46410"/>
                  </a:lnTo>
                  <a:lnTo>
                    <a:pt x="271819" y="39552"/>
                  </a:lnTo>
                  <a:lnTo>
                    <a:pt x="283249" y="33885"/>
                  </a:lnTo>
                  <a:lnTo>
                    <a:pt x="290107" y="28503"/>
                  </a:lnTo>
                  <a:lnTo>
                    <a:pt x="292393" y="23693"/>
                  </a:lnTo>
                  <a:close/>
                </a:path>
              </a:pathLst>
            </a:custGeom>
            <a:solidFill>
              <a:srgbClr val="FAA154"/>
            </a:solidFill>
          </p:spPr>
          <p:txBody>
            <a:bodyPr wrap="square" lIns="0" tIns="0" rIns="0" bIns="0" rtlCol="0"/>
            <a:lstStyle/>
            <a:p>
              <a:endParaRPr/>
            </a:p>
          </p:txBody>
        </p:sp>
        <p:pic>
          <p:nvPicPr>
            <p:cNvPr id="81" name="object 81"/>
            <p:cNvPicPr/>
            <p:nvPr/>
          </p:nvPicPr>
          <p:blipFill>
            <a:blip r:embed="rId50" cstate="print"/>
            <a:stretch>
              <a:fillRect/>
            </a:stretch>
          </p:blipFill>
          <p:spPr>
            <a:xfrm>
              <a:off x="3605783" y="4744211"/>
              <a:ext cx="310895" cy="115823"/>
            </a:xfrm>
            <a:prstGeom prst="rect">
              <a:avLst/>
            </a:prstGeom>
          </p:spPr>
        </p:pic>
        <p:pic>
          <p:nvPicPr>
            <p:cNvPr id="82" name="object 82"/>
            <p:cNvPicPr/>
            <p:nvPr/>
          </p:nvPicPr>
          <p:blipFill>
            <a:blip r:embed="rId51" cstate="print"/>
            <a:stretch>
              <a:fillRect/>
            </a:stretch>
          </p:blipFill>
          <p:spPr>
            <a:xfrm>
              <a:off x="1676399" y="4919472"/>
              <a:ext cx="254507" cy="65531"/>
            </a:xfrm>
            <a:prstGeom prst="rect">
              <a:avLst/>
            </a:prstGeom>
          </p:spPr>
        </p:pic>
        <p:sp>
          <p:nvSpPr>
            <p:cNvPr id="83" name="object 83"/>
            <p:cNvSpPr/>
            <p:nvPr/>
          </p:nvSpPr>
          <p:spPr>
            <a:xfrm>
              <a:off x="2162556" y="4937213"/>
              <a:ext cx="821055" cy="86360"/>
            </a:xfrm>
            <a:custGeom>
              <a:avLst/>
              <a:gdLst/>
              <a:ahLst/>
              <a:cxnLst/>
              <a:rect l="l" t="t" r="r" b="b"/>
              <a:pathLst>
                <a:path w="821055" h="86360">
                  <a:moveTo>
                    <a:pt x="277368" y="50838"/>
                  </a:moveTo>
                  <a:lnTo>
                    <a:pt x="275844" y="47790"/>
                  </a:lnTo>
                  <a:lnTo>
                    <a:pt x="271526" y="41440"/>
                  </a:lnTo>
                  <a:lnTo>
                    <a:pt x="267652" y="35788"/>
                  </a:lnTo>
                  <a:lnTo>
                    <a:pt x="264045" y="30441"/>
                  </a:lnTo>
                  <a:lnTo>
                    <a:pt x="208572" y="17081"/>
                  </a:lnTo>
                  <a:lnTo>
                    <a:pt x="163944" y="16027"/>
                  </a:lnTo>
                  <a:lnTo>
                    <a:pt x="119443" y="16929"/>
                  </a:lnTo>
                  <a:lnTo>
                    <a:pt x="77241" y="25603"/>
                  </a:lnTo>
                  <a:lnTo>
                    <a:pt x="40093" y="34937"/>
                  </a:lnTo>
                  <a:lnTo>
                    <a:pt x="19812" y="40170"/>
                  </a:lnTo>
                  <a:lnTo>
                    <a:pt x="6096" y="43218"/>
                  </a:lnTo>
                  <a:lnTo>
                    <a:pt x="0" y="46266"/>
                  </a:lnTo>
                  <a:lnTo>
                    <a:pt x="23622" y="78079"/>
                  </a:lnTo>
                  <a:lnTo>
                    <a:pt x="65760" y="82461"/>
                  </a:lnTo>
                  <a:lnTo>
                    <a:pt x="111010" y="84747"/>
                  </a:lnTo>
                  <a:lnTo>
                    <a:pt x="135636" y="85890"/>
                  </a:lnTo>
                  <a:lnTo>
                    <a:pt x="147040" y="85585"/>
                  </a:lnTo>
                  <a:lnTo>
                    <a:pt x="158305" y="84556"/>
                  </a:lnTo>
                  <a:lnTo>
                    <a:pt x="169278" y="82677"/>
                  </a:lnTo>
                  <a:lnTo>
                    <a:pt x="179832" y="79794"/>
                  </a:lnTo>
                  <a:lnTo>
                    <a:pt x="201015" y="74320"/>
                  </a:lnTo>
                  <a:lnTo>
                    <a:pt x="239407" y="63944"/>
                  </a:lnTo>
                  <a:lnTo>
                    <a:pt x="260604" y="58458"/>
                  </a:lnTo>
                  <a:lnTo>
                    <a:pt x="271272" y="55410"/>
                  </a:lnTo>
                  <a:lnTo>
                    <a:pt x="277368" y="50838"/>
                  </a:lnTo>
                  <a:close/>
                </a:path>
                <a:path w="821055" h="86360">
                  <a:moveTo>
                    <a:pt x="820432" y="27368"/>
                  </a:moveTo>
                  <a:lnTo>
                    <a:pt x="784860" y="736"/>
                  </a:lnTo>
                  <a:lnTo>
                    <a:pt x="771804" y="0"/>
                  </a:lnTo>
                  <a:lnTo>
                    <a:pt x="755904" y="546"/>
                  </a:lnTo>
                  <a:lnTo>
                    <a:pt x="736257" y="1930"/>
                  </a:lnTo>
                  <a:lnTo>
                    <a:pt x="698677" y="5270"/>
                  </a:lnTo>
                  <a:lnTo>
                    <a:pt x="678180" y="6642"/>
                  </a:lnTo>
                  <a:lnTo>
                    <a:pt x="630174" y="13716"/>
                  </a:lnTo>
                  <a:lnTo>
                    <a:pt x="584263" y="29502"/>
                  </a:lnTo>
                  <a:lnTo>
                    <a:pt x="569379" y="34696"/>
                  </a:lnTo>
                  <a:lnTo>
                    <a:pt x="553212" y="40170"/>
                  </a:lnTo>
                  <a:lnTo>
                    <a:pt x="542163" y="44742"/>
                  </a:lnTo>
                  <a:lnTo>
                    <a:pt x="534543" y="49314"/>
                  </a:lnTo>
                  <a:lnTo>
                    <a:pt x="530923" y="53886"/>
                  </a:lnTo>
                  <a:lnTo>
                    <a:pt x="531876" y="58458"/>
                  </a:lnTo>
                  <a:lnTo>
                    <a:pt x="547116" y="76746"/>
                  </a:lnTo>
                  <a:lnTo>
                    <a:pt x="552729" y="79844"/>
                  </a:lnTo>
                  <a:lnTo>
                    <a:pt x="562356" y="82080"/>
                  </a:lnTo>
                  <a:lnTo>
                    <a:pt x="575398" y="83185"/>
                  </a:lnTo>
                  <a:lnTo>
                    <a:pt x="591312" y="82842"/>
                  </a:lnTo>
                  <a:lnTo>
                    <a:pt x="611187" y="81940"/>
                  </a:lnTo>
                  <a:lnTo>
                    <a:pt x="649808" y="80708"/>
                  </a:lnTo>
                  <a:lnTo>
                    <a:pt x="704659" y="75222"/>
                  </a:lnTo>
                  <a:lnTo>
                    <a:pt x="753783" y="60363"/>
                  </a:lnTo>
                  <a:lnTo>
                    <a:pt x="783259" y="48933"/>
                  </a:lnTo>
                  <a:lnTo>
                    <a:pt x="798576" y="43218"/>
                  </a:lnTo>
                  <a:lnTo>
                    <a:pt x="810234" y="37553"/>
                  </a:lnTo>
                  <a:lnTo>
                    <a:pt x="817626" y="32169"/>
                  </a:lnTo>
                  <a:lnTo>
                    <a:pt x="820432" y="27368"/>
                  </a:lnTo>
                  <a:close/>
                </a:path>
              </a:pathLst>
            </a:custGeom>
            <a:solidFill>
              <a:srgbClr val="FF6404"/>
            </a:solidFill>
          </p:spPr>
          <p:txBody>
            <a:bodyPr wrap="square" lIns="0" tIns="0" rIns="0" bIns="0" rtlCol="0"/>
            <a:lstStyle/>
            <a:p>
              <a:endParaRPr/>
            </a:p>
          </p:txBody>
        </p:sp>
        <p:pic>
          <p:nvPicPr>
            <p:cNvPr id="84" name="object 84"/>
            <p:cNvPicPr/>
            <p:nvPr/>
          </p:nvPicPr>
          <p:blipFill>
            <a:blip r:embed="rId52" cstate="print"/>
            <a:stretch>
              <a:fillRect/>
            </a:stretch>
          </p:blipFill>
          <p:spPr>
            <a:xfrm>
              <a:off x="3264407" y="4864608"/>
              <a:ext cx="306323" cy="105155"/>
            </a:xfrm>
            <a:prstGeom prst="rect">
              <a:avLst/>
            </a:prstGeom>
          </p:spPr>
        </p:pic>
        <p:pic>
          <p:nvPicPr>
            <p:cNvPr id="85" name="object 85"/>
            <p:cNvPicPr/>
            <p:nvPr/>
          </p:nvPicPr>
          <p:blipFill>
            <a:blip r:embed="rId53" cstate="print"/>
            <a:stretch>
              <a:fillRect/>
            </a:stretch>
          </p:blipFill>
          <p:spPr>
            <a:xfrm>
              <a:off x="1382261" y="4917947"/>
              <a:ext cx="246894" cy="65531"/>
            </a:xfrm>
            <a:prstGeom prst="rect">
              <a:avLst/>
            </a:prstGeom>
          </p:spPr>
        </p:pic>
        <p:sp>
          <p:nvSpPr>
            <p:cNvPr id="86" name="object 86"/>
            <p:cNvSpPr/>
            <p:nvPr/>
          </p:nvSpPr>
          <p:spPr>
            <a:xfrm>
              <a:off x="1851660" y="4976431"/>
              <a:ext cx="803275" cy="93980"/>
            </a:xfrm>
            <a:custGeom>
              <a:avLst/>
              <a:gdLst/>
              <a:ahLst/>
              <a:cxnLst/>
              <a:rect l="l" t="t" r="r" b="b"/>
              <a:pathLst>
                <a:path w="803275" h="93979">
                  <a:moveTo>
                    <a:pt x="271272" y="42100"/>
                  </a:moveTo>
                  <a:lnTo>
                    <a:pt x="268224" y="39052"/>
                  </a:lnTo>
                  <a:lnTo>
                    <a:pt x="256032" y="14668"/>
                  </a:lnTo>
                  <a:lnTo>
                    <a:pt x="253263" y="12407"/>
                  </a:lnTo>
                  <a:lnTo>
                    <a:pt x="247650" y="10287"/>
                  </a:lnTo>
                  <a:lnTo>
                    <a:pt x="239737" y="8458"/>
                  </a:lnTo>
                  <a:lnTo>
                    <a:pt x="230124" y="7048"/>
                  </a:lnTo>
                  <a:lnTo>
                    <a:pt x="206641" y="5892"/>
                  </a:lnTo>
                  <a:lnTo>
                    <a:pt x="185166" y="4572"/>
                  </a:lnTo>
                  <a:lnTo>
                    <a:pt x="163677" y="2984"/>
                  </a:lnTo>
                  <a:lnTo>
                    <a:pt x="140208" y="952"/>
                  </a:lnTo>
                  <a:lnTo>
                    <a:pt x="129057" y="127"/>
                  </a:lnTo>
                  <a:lnTo>
                    <a:pt x="118491" y="0"/>
                  </a:lnTo>
                  <a:lnTo>
                    <a:pt x="108483" y="749"/>
                  </a:lnTo>
                  <a:lnTo>
                    <a:pt x="99060" y="2476"/>
                  </a:lnTo>
                  <a:lnTo>
                    <a:pt x="58864" y="10668"/>
                  </a:lnTo>
                  <a:lnTo>
                    <a:pt x="40119" y="14274"/>
                  </a:lnTo>
                  <a:lnTo>
                    <a:pt x="19812" y="17716"/>
                  </a:lnTo>
                  <a:lnTo>
                    <a:pt x="7620" y="19240"/>
                  </a:lnTo>
                  <a:lnTo>
                    <a:pt x="0" y="23812"/>
                  </a:lnTo>
                  <a:lnTo>
                    <a:pt x="1524" y="26860"/>
                  </a:lnTo>
                  <a:lnTo>
                    <a:pt x="4038" y="33248"/>
                  </a:lnTo>
                  <a:lnTo>
                    <a:pt x="9664" y="44869"/>
                  </a:lnTo>
                  <a:lnTo>
                    <a:pt x="60934" y="62674"/>
                  </a:lnTo>
                  <a:lnTo>
                    <a:pt x="104508" y="67246"/>
                  </a:lnTo>
                  <a:lnTo>
                    <a:pt x="128016" y="69532"/>
                  </a:lnTo>
                  <a:lnTo>
                    <a:pt x="139204" y="69519"/>
                  </a:lnTo>
                  <a:lnTo>
                    <a:pt x="150114" y="69342"/>
                  </a:lnTo>
                  <a:lnTo>
                    <a:pt x="161010" y="68897"/>
                  </a:lnTo>
                  <a:lnTo>
                    <a:pt x="172212" y="68008"/>
                  </a:lnTo>
                  <a:lnTo>
                    <a:pt x="192735" y="62801"/>
                  </a:lnTo>
                  <a:lnTo>
                    <a:pt x="211836" y="58293"/>
                  </a:lnTo>
                  <a:lnTo>
                    <a:pt x="230924" y="54089"/>
                  </a:lnTo>
                  <a:lnTo>
                    <a:pt x="251460" y="49720"/>
                  </a:lnTo>
                  <a:lnTo>
                    <a:pt x="263652" y="46672"/>
                  </a:lnTo>
                  <a:lnTo>
                    <a:pt x="271272" y="42100"/>
                  </a:lnTo>
                  <a:close/>
                </a:path>
                <a:path w="803275" h="93979">
                  <a:moveTo>
                    <a:pt x="803148" y="52768"/>
                  </a:moveTo>
                  <a:lnTo>
                    <a:pt x="800100" y="49720"/>
                  </a:lnTo>
                  <a:lnTo>
                    <a:pt x="781812" y="25336"/>
                  </a:lnTo>
                  <a:lnTo>
                    <a:pt x="774712" y="21602"/>
                  </a:lnTo>
                  <a:lnTo>
                    <a:pt x="767334" y="19431"/>
                  </a:lnTo>
                  <a:lnTo>
                    <a:pt x="759942" y="18694"/>
                  </a:lnTo>
                  <a:lnTo>
                    <a:pt x="752856" y="19240"/>
                  </a:lnTo>
                  <a:lnTo>
                    <a:pt x="727113" y="20129"/>
                  </a:lnTo>
                  <a:lnTo>
                    <a:pt x="703516" y="20574"/>
                  </a:lnTo>
                  <a:lnTo>
                    <a:pt x="680199" y="20751"/>
                  </a:lnTo>
                  <a:lnTo>
                    <a:pt x="655320" y="20764"/>
                  </a:lnTo>
                  <a:lnTo>
                    <a:pt x="643902" y="21082"/>
                  </a:lnTo>
                  <a:lnTo>
                    <a:pt x="632650" y="22098"/>
                  </a:lnTo>
                  <a:lnTo>
                    <a:pt x="621665" y="23990"/>
                  </a:lnTo>
                  <a:lnTo>
                    <a:pt x="611124" y="26860"/>
                  </a:lnTo>
                  <a:lnTo>
                    <a:pt x="589711" y="33223"/>
                  </a:lnTo>
                  <a:lnTo>
                    <a:pt x="570166" y="38862"/>
                  </a:lnTo>
                  <a:lnTo>
                    <a:pt x="550900" y="44221"/>
                  </a:lnTo>
                  <a:lnTo>
                    <a:pt x="530352" y="49720"/>
                  </a:lnTo>
                  <a:lnTo>
                    <a:pt x="518160" y="52768"/>
                  </a:lnTo>
                  <a:lnTo>
                    <a:pt x="512064" y="57340"/>
                  </a:lnTo>
                  <a:lnTo>
                    <a:pt x="534009" y="88544"/>
                  </a:lnTo>
                  <a:lnTo>
                    <a:pt x="585063" y="92633"/>
                  </a:lnTo>
                  <a:lnTo>
                    <a:pt x="632599" y="93687"/>
                  </a:lnTo>
                  <a:lnTo>
                    <a:pt x="681228" y="92011"/>
                  </a:lnTo>
                  <a:lnTo>
                    <a:pt x="724636" y="81178"/>
                  </a:lnTo>
                  <a:lnTo>
                    <a:pt x="763447" y="67894"/>
                  </a:lnTo>
                  <a:lnTo>
                    <a:pt x="784860" y="60388"/>
                  </a:lnTo>
                  <a:lnTo>
                    <a:pt x="798576" y="57340"/>
                  </a:lnTo>
                  <a:lnTo>
                    <a:pt x="803148" y="52768"/>
                  </a:lnTo>
                  <a:close/>
                </a:path>
              </a:pathLst>
            </a:custGeom>
            <a:solidFill>
              <a:srgbClr val="FF6404"/>
            </a:solidFill>
          </p:spPr>
          <p:txBody>
            <a:bodyPr wrap="square" lIns="0" tIns="0" rIns="0" bIns="0" rtlCol="0"/>
            <a:lstStyle/>
            <a:p>
              <a:endParaRPr/>
            </a:p>
          </p:txBody>
        </p:sp>
        <p:sp>
          <p:nvSpPr>
            <p:cNvPr id="87" name="object 87"/>
            <p:cNvSpPr/>
            <p:nvPr/>
          </p:nvSpPr>
          <p:spPr>
            <a:xfrm>
              <a:off x="2921865" y="4959167"/>
              <a:ext cx="305435" cy="93345"/>
            </a:xfrm>
            <a:custGeom>
              <a:avLst/>
              <a:gdLst/>
              <a:ahLst/>
              <a:cxnLst/>
              <a:rect l="l" t="t" r="r" b="b"/>
              <a:pathLst>
                <a:path w="305435" h="93345">
                  <a:moveTo>
                    <a:pt x="304942" y="25455"/>
                  </a:moveTo>
                  <a:lnTo>
                    <a:pt x="274820" y="1666"/>
                  </a:lnTo>
                  <a:lnTo>
                    <a:pt x="249864" y="0"/>
                  </a:lnTo>
                  <a:lnTo>
                    <a:pt x="232814" y="1452"/>
                  </a:lnTo>
                  <a:lnTo>
                    <a:pt x="211812" y="3738"/>
                  </a:lnTo>
                  <a:lnTo>
                    <a:pt x="171521" y="8310"/>
                  </a:lnTo>
                  <a:lnTo>
                    <a:pt x="150518" y="10596"/>
                  </a:lnTo>
                  <a:lnTo>
                    <a:pt x="101226" y="19169"/>
                  </a:lnTo>
                  <a:lnTo>
                    <a:pt x="68794" y="30694"/>
                  </a:lnTo>
                  <a:lnTo>
                    <a:pt x="38695" y="42314"/>
                  </a:lnTo>
                  <a:lnTo>
                    <a:pt x="22502" y="48696"/>
                  </a:lnTo>
                  <a:lnTo>
                    <a:pt x="10810" y="53720"/>
                  </a:lnTo>
                  <a:lnTo>
                    <a:pt x="3262" y="59174"/>
                  </a:lnTo>
                  <a:lnTo>
                    <a:pt x="0" y="64341"/>
                  </a:lnTo>
                  <a:lnTo>
                    <a:pt x="1166" y="68508"/>
                  </a:lnTo>
                  <a:lnTo>
                    <a:pt x="19454" y="86796"/>
                  </a:lnTo>
                  <a:lnTo>
                    <a:pt x="25336" y="89892"/>
                  </a:lnTo>
                  <a:lnTo>
                    <a:pt x="35647" y="92130"/>
                  </a:lnTo>
                  <a:lnTo>
                    <a:pt x="49672" y="93225"/>
                  </a:lnTo>
                  <a:lnTo>
                    <a:pt x="66698" y="92892"/>
                  </a:lnTo>
                  <a:lnTo>
                    <a:pt x="87725" y="90844"/>
                  </a:lnTo>
                  <a:lnTo>
                    <a:pt x="128635" y="87320"/>
                  </a:lnTo>
                  <a:lnTo>
                    <a:pt x="167663" y="83296"/>
                  </a:lnTo>
                  <a:lnTo>
                    <a:pt x="219098" y="68508"/>
                  </a:lnTo>
                  <a:lnTo>
                    <a:pt x="266033" y="49220"/>
                  </a:lnTo>
                  <a:lnTo>
                    <a:pt x="301966" y="30789"/>
                  </a:lnTo>
                  <a:lnTo>
                    <a:pt x="304942" y="25455"/>
                  </a:lnTo>
                  <a:close/>
                </a:path>
              </a:pathLst>
            </a:custGeom>
            <a:solidFill>
              <a:srgbClr val="FAA154"/>
            </a:solidFill>
          </p:spPr>
          <p:txBody>
            <a:bodyPr wrap="square" lIns="0" tIns="0" rIns="0" bIns="0" rtlCol="0"/>
            <a:lstStyle/>
            <a:p>
              <a:endParaRPr/>
            </a:p>
          </p:txBody>
        </p:sp>
        <p:pic>
          <p:nvPicPr>
            <p:cNvPr id="88" name="object 88"/>
            <p:cNvPicPr/>
            <p:nvPr/>
          </p:nvPicPr>
          <p:blipFill>
            <a:blip r:embed="rId54" cstate="print"/>
            <a:stretch>
              <a:fillRect/>
            </a:stretch>
          </p:blipFill>
          <p:spPr>
            <a:xfrm>
              <a:off x="3521963" y="4856987"/>
              <a:ext cx="323087" cy="118871"/>
            </a:xfrm>
            <a:prstGeom prst="rect">
              <a:avLst/>
            </a:prstGeom>
          </p:spPr>
        </p:pic>
        <p:pic>
          <p:nvPicPr>
            <p:cNvPr id="89" name="object 89"/>
            <p:cNvPicPr/>
            <p:nvPr/>
          </p:nvPicPr>
          <p:blipFill>
            <a:blip r:embed="rId55" cstate="print"/>
            <a:stretch>
              <a:fillRect/>
            </a:stretch>
          </p:blipFill>
          <p:spPr>
            <a:xfrm>
              <a:off x="1543811" y="4986528"/>
              <a:ext cx="257555" cy="71627"/>
            </a:xfrm>
            <a:prstGeom prst="rect">
              <a:avLst/>
            </a:prstGeom>
          </p:spPr>
        </p:pic>
        <p:sp>
          <p:nvSpPr>
            <p:cNvPr id="90" name="object 90"/>
            <p:cNvSpPr/>
            <p:nvPr/>
          </p:nvSpPr>
          <p:spPr>
            <a:xfrm>
              <a:off x="2034539" y="5036224"/>
              <a:ext cx="281940" cy="73025"/>
            </a:xfrm>
            <a:custGeom>
              <a:avLst/>
              <a:gdLst/>
              <a:ahLst/>
              <a:cxnLst/>
              <a:rect l="l" t="t" r="r" b="b"/>
              <a:pathLst>
                <a:path w="281939" h="73025">
                  <a:moveTo>
                    <a:pt x="281939" y="40219"/>
                  </a:moveTo>
                  <a:lnTo>
                    <a:pt x="256603" y="7072"/>
                  </a:lnTo>
                  <a:lnTo>
                    <a:pt x="213121" y="3381"/>
                  </a:lnTo>
                  <a:lnTo>
                    <a:pt x="190499" y="2690"/>
                  </a:lnTo>
                  <a:lnTo>
                    <a:pt x="167878" y="1714"/>
                  </a:lnTo>
                  <a:lnTo>
                    <a:pt x="143255" y="595"/>
                  </a:lnTo>
                  <a:lnTo>
                    <a:pt x="132492" y="0"/>
                  </a:lnTo>
                  <a:lnTo>
                    <a:pt x="121157" y="404"/>
                  </a:lnTo>
                  <a:lnTo>
                    <a:pt x="78533" y="8000"/>
                  </a:lnTo>
                  <a:lnTo>
                    <a:pt x="40338" y="16716"/>
                  </a:lnTo>
                  <a:lnTo>
                    <a:pt x="19811" y="21931"/>
                  </a:lnTo>
                  <a:lnTo>
                    <a:pt x="6095" y="23455"/>
                  </a:lnTo>
                  <a:lnTo>
                    <a:pt x="0" y="28027"/>
                  </a:lnTo>
                  <a:lnTo>
                    <a:pt x="1523" y="32599"/>
                  </a:lnTo>
                  <a:lnTo>
                    <a:pt x="15239" y="58507"/>
                  </a:lnTo>
                  <a:lnTo>
                    <a:pt x="66008" y="68151"/>
                  </a:lnTo>
                  <a:lnTo>
                    <a:pt x="112299" y="71056"/>
                  </a:lnTo>
                  <a:lnTo>
                    <a:pt x="137159" y="72223"/>
                  </a:lnTo>
                  <a:lnTo>
                    <a:pt x="148589" y="72818"/>
                  </a:lnTo>
                  <a:lnTo>
                    <a:pt x="203430" y="63698"/>
                  </a:lnTo>
                  <a:lnTo>
                    <a:pt x="222694" y="58507"/>
                  </a:lnTo>
                  <a:lnTo>
                    <a:pt x="242244" y="53316"/>
                  </a:lnTo>
                  <a:lnTo>
                    <a:pt x="263651" y="47839"/>
                  </a:lnTo>
                  <a:lnTo>
                    <a:pt x="275843" y="44791"/>
                  </a:lnTo>
                  <a:lnTo>
                    <a:pt x="281939" y="40219"/>
                  </a:lnTo>
                  <a:close/>
                </a:path>
              </a:pathLst>
            </a:custGeom>
            <a:solidFill>
              <a:srgbClr val="FF6404"/>
            </a:solidFill>
          </p:spPr>
          <p:txBody>
            <a:bodyPr wrap="square" lIns="0" tIns="0" rIns="0" bIns="0" rtlCol="0"/>
            <a:lstStyle/>
            <a:p>
              <a:endParaRPr/>
            </a:p>
          </p:txBody>
        </p:sp>
        <p:sp>
          <p:nvSpPr>
            <p:cNvPr id="91" name="object 91"/>
            <p:cNvSpPr/>
            <p:nvPr/>
          </p:nvSpPr>
          <p:spPr>
            <a:xfrm>
              <a:off x="2576155" y="5036819"/>
              <a:ext cx="297815" cy="82550"/>
            </a:xfrm>
            <a:custGeom>
              <a:avLst/>
              <a:gdLst/>
              <a:ahLst/>
              <a:cxnLst/>
              <a:rect l="l" t="t" r="r" b="b"/>
              <a:pathLst>
                <a:path w="297814" h="82550">
                  <a:moveTo>
                    <a:pt x="297727" y="31384"/>
                  </a:moveTo>
                  <a:lnTo>
                    <a:pt x="263056" y="2285"/>
                  </a:lnTo>
                  <a:lnTo>
                    <a:pt x="232576" y="0"/>
                  </a:lnTo>
                  <a:lnTo>
                    <a:pt x="212693" y="1785"/>
                  </a:lnTo>
                  <a:lnTo>
                    <a:pt x="193524" y="2857"/>
                  </a:lnTo>
                  <a:lnTo>
                    <a:pt x="153328" y="4571"/>
                  </a:lnTo>
                  <a:lnTo>
                    <a:pt x="103822" y="11644"/>
                  </a:lnTo>
                  <a:lnTo>
                    <a:pt x="87796" y="16763"/>
                  </a:lnTo>
                  <a:lnTo>
                    <a:pt x="71366" y="21359"/>
                  </a:lnTo>
                  <a:lnTo>
                    <a:pt x="23788" y="36575"/>
                  </a:lnTo>
                  <a:lnTo>
                    <a:pt x="0" y="50291"/>
                  </a:lnTo>
                  <a:lnTo>
                    <a:pt x="928" y="54863"/>
                  </a:lnTo>
                  <a:lnTo>
                    <a:pt x="14644" y="74675"/>
                  </a:lnTo>
                  <a:lnTo>
                    <a:pt x="20288" y="78009"/>
                  </a:lnTo>
                  <a:lnTo>
                    <a:pt x="30075" y="80771"/>
                  </a:lnTo>
                  <a:lnTo>
                    <a:pt x="43576" y="82391"/>
                  </a:lnTo>
                  <a:lnTo>
                    <a:pt x="60364" y="82295"/>
                  </a:lnTo>
                  <a:lnTo>
                    <a:pt x="80248" y="82272"/>
                  </a:lnTo>
                  <a:lnTo>
                    <a:pt x="118871" y="81653"/>
                  </a:lnTo>
                  <a:lnTo>
                    <a:pt x="156971" y="79962"/>
                  </a:lnTo>
                  <a:lnTo>
                    <a:pt x="208192" y="70103"/>
                  </a:lnTo>
                  <a:lnTo>
                    <a:pt x="257270" y="52958"/>
                  </a:lnTo>
                  <a:lnTo>
                    <a:pt x="273724" y="47243"/>
                  </a:lnTo>
                  <a:lnTo>
                    <a:pt x="286297" y="41576"/>
                  </a:lnTo>
                  <a:lnTo>
                    <a:pt x="294298" y="36194"/>
                  </a:lnTo>
                  <a:lnTo>
                    <a:pt x="297727" y="31384"/>
                  </a:lnTo>
                  <a:close/>
                </a:path>
              </a:pathLst>
            </a:custGeom>
            <a:solidFill>
              <a:srgbClr val="FAA154"/>
            </a:solidFill>
          </p:spPr>
          <p:txBody>
            <a:bodyPr wrap="square" lIns="0" tIns="0" rIns="0" bIns="0" rtlCol="0"/>
            <a:lstStyle/>
            <a:p>
              <a:endParaRPr/>
            </a:p>
          </p:txBody>
        </p:sp>
        <p:pic>
          <p:nvPicPr>
            <p:cNvPr id="92" name="object 92"/>
            <p:cNvPicPr/>
            <p:nvPr/>
          </p:nvPicPr>
          <p:blipFill>
            <a:blip r:embed="rId56" cstate="print"/>
            <a:stretch>
              <a:fillRect/>
            </a:stretch>
          </p:blipFill>
          <p:spPr>
            <a:xfrm>
              <a:off x="3159251" y="4977384"/>
              <a:ext cx="320039" cy="105155"/>
            </a:xfrm>
            <a:prstGeom prst="rect">
              <a:avLst/>
            </a:prstGeom>
          </p:spPr>
        </p:pic>
        <p:pic>
          <p:nvPicPr>
            <p:cNvPr id="93" name="object 93"/>
            <p:cNvPicPr/>
            <p:nvPr/>
          </p:nvPicPr>
          <p:blipFill>
            <a:blip r:embed="rId57" cstate="print"/>
            <a:stretch>
              <a:fillRect/>
            </a:stretch>
          </p:blipFill>
          <p:spPr>
            <a:xfrm>
              <a:off x="1252721" y="4977384"/>
              <a:ext cx="245363" cy="70103"/>
            </a:xfrm>
            <a:prstGeom prst="rect">
              <a:avLst/>
            </a:prstGeom>
          </p:spPr>
        </p:pic>
        <p:sp>
          <p:nvSpPr>
            <p:cNvPr id="94" name="object 94"/>
            <p:cNvSpPr/>
            <p:nvPr/>
          </p:nvSpPr>
          <p:spPr>
            <a:xfrm>
              <a:off x="1722120" y="5051297"/>
              <a:ext cx="812800" cy="113664"/>
            </a:xfrm>
            <a:custGeom>
              <a:avLst/>
              <a:gdLst/>
              <a:ahLst/>
              <a:cxnLst/>
              <a:rect l="l" t="t" r="r" b="b"/>
              <a:pathLst>
                <a:path w="812800" h="113664">
                  <a:moveTo>
                    <a:pt x="271272" y="49530"/>
                  </a:moveTo>
                  <a:lnTo>
                    <a:pt x="248602" y="14668"/>
                  </a:lnTo>
                  <a:lnTo>
                    <a:pt x="207924" y="9144"/>
                  </a:lnTo>
                  <a:lnTo>
                    <a:pt x="163918" y="4572"/>
                  </a:lnTo>
                  <a:lnTo>
                    <a:pt x="140208" y="2286"/>
                  </a:lnTo>
                  <a:lnTo>
                    <a:pt x="129006" y="571"/>
                  </a:lnTo>
                  <a:lnTo>
                    <a:pt x="118110" y="0"/>
                  </a:lnTo>
                  <a:lnTo>
                    <a:pt x="107200" y="571"/>
                  </a:lnTo>
                  <a:lnTo>
                    <a:pt x="96012" y="2286"/>
                  </a:lnTo>
                  <a:lnTo>
                    <a:pt x="76365" y="6362"/>
                  </a:lnTo>
                  <a:lnTo>
                    <a:pt x="57721" y="9715"/>
                  </a:lnTo>
                  <a:lnTo>
                    <a:pt x="38785" y="12788"/>
                  </a:lnTo>
                  <a:lnTo>
                    <a:pt x="18288" y="16002"/>
                  </a:lnTo>
                  <a:lnTo>
                    <a:pt x="6096" y="17526"/>
                  </a:lnTo>
                  <a:lnTo>
                    <a:pt x="0" y="22098"/>
                  </a:lnTo>
                  <a:lnTo>
                    <a:pt x="20383" y="58293"/>
                  </a:lnTo>
                  <a:lnTo>
                    <a:pt x="60286" y="64897"/>
                  </a:lnTo>
                  <a:lnTo>
                    <a:pt x="104292" y="70091"/>
                  </a:lnTo>
                  <a:lnTo>
                    <a:pt x="150876" y="73533"/>
                  </a:lnTo>
                  <a:lnTo>
                    <a:pt x="162306" y="73253"/>
                  </a:lnTo>
                  <a:lnTo>
                    <a:pt x="173736" y="72390"/>
                  </a:lnTo>
                  <a:lnTo>
                    <a:pt x="194259" y="67424"/>
                  </a:lnTo>
                  <a:lnTo>
                    <a:pt x="213360" y="63436"/>
                  </a:lnTo>
                  <a:lnTo>
                    <a:pt x="232448" y="59753"/>
                  </a:lnTo>
                  <a:lnTo>
                    <a:pt x="252984" y="55626"/>
                  </a:lnTo>
                  <a:lnTo>
                    <a:pt x="265176" y="52578"/>
                  </a:lnTo>
                  <a:lnTo>
                    <a:pt x="271272" y="49530"/>
                  </a:lnTo>
                  <a:close/>
                </a:path>
                <a:path w="812800" h="113664">
                  <a:moveTo>
                    <a:pt x="812292" y="73914"/>
                  </a:moveTo>
                  <a:lnTo>
                    <a:pt x="809244" y="70866"/>
                  </a:lnTo>
                  <a:lnTo>
                    <a:pt x="790956" y="44958"/>
                  </a:lnTo>
                  <a:lnTo>
                    <a:pt x="787285" y="42087"/>
                  </a:lnTo>
                  <a:lnTo>
                    <a:pt x="781050" y="40195"/>
                  </a:lnTo>
                  <a:lnTo>
                    <a:pt x="772515" y="39179"/>
                  </a:lnTo>
                  <a:lnTo>
                    <a:pt x="762000" y="38862"/>
                  </a:lnTo>
                  <a:lnTo>
                    <a:pt x="736015" y="38849"/>
                  </a:lnTo>
                  <a:lnTo>
                    <a:pt x="711898" y="38671"/>
                  </a:lnTo>
                  <a:lnTo>
                    <a:pt x="688060" y="38227"/>
                  </a:lnTo>
                  <a:lnTo>
                    <a:pt x="662940" y="37338"/>
                  </a:lnTo>
                  <a:lnTo>
                    <a:pt x="651510" y="36982"/>
                  </a:lnTo>
                  <a:lnTo>
                    <a:pt x="595782" y="47396"/>
                  </a:lnTo>
                  <a:lnTo>
                    <a:pt x="556348" y="57772"/>
                  </a:lnTo>
                  <a:lnTo>
                    <a:pt x="534924" y="63246"/>
                  </a:lnTo>
                  <a:lnTo>
                    <a:pt x="522732" y="66294"/>
                  </a:lnTo>
                  <a:lnTo>
                    <a:pt x="516636" y="70866"/>
                  </a:lnTo>
                  <a:lnTo>
                    <a:pt x="518160" y="73914"/>
                  </a:lnTo>
                  <a:lnTo>
                    <a:pt x="543306" y="106870"/>
                  </a:lnTo>
                  <a:lnTo>
                    <a:pt x="588111" y="110109"/>
                  </a:lnTo>
                  <a:lnTo>
                    <a:pt x="635647" y="112395"/>
                  </a:lnTo>
                  <a:lnTo>
                    <a:pt x="661416" y="113538"/>
                  </a:lnTo>
                  <a:lnTo>
                    <a:pt x="673747" y="113017"/>
                  </a:lnTo>
                  <a:lnTo>
                    <a:pt x="685800" y="111633"/>
                  </a:lnTo>
                  <a:lnTo>
                    <a:pt x="697839" y="109689"/>
                  </a:lnTo>
                  <a:lnTo>
                    <a:pt x="710184" y="107442"/>
                  </a:lnTo>
                  <a:lnTo>
                    <a:pt x="731634" y="101066"/>
                  </a:lnTo>
                  <a:lnTo>
                    <a:pt x="751522" y="95250"/>
                  </a:lnTo>
                  <a:lnTo>
                    <a:pt x="771690" y="89446"/>
                  </a:lnTo>
                  <a:lnTo>
                    <a:pt x="794004" y="83058"/>
                  </a:lnTo>
                  <a:lnTo>
                    <a:pt x="806196" y="80010"/>
                  </a:lnTo>
                  <a:lnTo>
                    <a:pt x="812292" y="73914"/>
                  </a:lnTo>
                  <a:close/>
                </a:path>
              </a:pathLst>
            </a:custGeom>
            <a:solidFill>
              <a:srgbClr val="FF6404"/>
            </a:solidFill>
          </p:spPr>
          <p:txBody>
            <a:bodyPr wrap="square" lIns="0" tIns="0" rIns="0" bIns="0" rtlCol="0"/>
            <a:lstStyle/>
            <a:p>
              <a:endParaRPr/>
            </a:p>
          </p:txBody>
        </p:sp>
        <p:pic>
          <p:nvPicPr>
            <p:cNvPr id="95" name="object 95"/>
            <p:cNvPicPr/>
            <p:nvPr/>
          </p:nvPicPr>
          <p:blipFill>
            <a:blip r:embed="rId58" cstate="print"/>
            <a:stretch>
              <a:fillRect/>
            </a:stretch>
          </p:blipFill>
          <p:spPr>
            <a:xfrm>
              <a:off x="2805683" y="5067299"/>
              <a:ext cx="310895" cy="92963"/>
            </a:xfrm>
            <a:prstGeom prst="rect">
              <a:avLst/>
            </a:prstGeom>
          </p:spPr>
        </p:pic>
        <p:pic>
          <p:nvPicPr>
            <p:cNvPr id="96" name="object 96"/>
            <p:cNvPicPr/>
            <p:nvPr/>
          </p:nvPicPr>
          <p:blipFill>
            <a:blip r:embed="rId59" cstate="print"/>
            <a:stretch>
              <a:fillRect/>
            </a:stretch>
          </p:blipFill>
          <p:spPr>
            <a:xfrm>
              <a:off x="3416807" y="4975859"/>
              <a:ext cx="335279" cy="120395"/>
            </a:xfrm>
            <a:prstGeom prst="rect">
              <a:avLst/>
            </a:prstGeom>
          </p:spPr>
        </p:pic>
        <p:pic>
          <p:nvPicPr>
            <p:cNvPr id="97" name="object 97"/>
            <p:cNvPicPr/>
            <p:nvPr/>
          </p:nvPicPr>
          <p:blipFill>
            <a:blip r:embed="rId60" cstate="print"/>
            <a:stretch>
              <a:fillRect/>
            </a:stretch>
          </p:blipFill>
          <p:spPr>
            <a:xfrm>
              <a:off x="3788663" y="4840223"/>
              <a:ext cx="341375" cy="135635"/>
            </a:xfrm>
            <a:prstGeom prst="rect">
              <a:avLst/>
            </a:prstGeom>
          </p:spPr>
        </p:pic>
        <p:pic>
          <p:nvPicPr>
            <p:cNvPr id="98" name="object 98"/>
            <p:cNvPicPr/>
            <p:nvPr/>
          </p:nvPicPr>
          <p:blipFill>
            <a:blip r:embed="rId61" cstate="print"/>
            <a:stretch>
              <a:fillRect/>
            </a:stretch>
          </p:blipFill>
          <p:spPr>
            <a:xfrm>
              <a:off x="1415789" y="5055108"/>
              <a:ext cx="256038" cy="74675"/>
            </a:xfrm>
            <a:prstGeom prst="rect">
              <a:avLst/>
            </a:prstGeom>
          </p:spPr>
        </p:pic>
        <p:sp>
          <p:nvSpPr>
            <p:cNvPr id="99" name="object 99"/>
            <p:cNvSpPr/>
            <p:nvPr/>
          </p:nvSpPr>
          <p:spPr>
            <a:xfrm>
              <a:off x="1904999" y="5119115"/>
              <a:ext cx="282575" cy="77470"/>
            </a:xfrm>
            <a:custGeom>
              <a:avLst/>
              <a:gdLst/>
              <a:ahLst/>
              <a:cxnLst/>
              <a:rect l="l" t="t" r="r" b="b"/>
              <a:pathLst>
                <a:path w="282575" h="77470">
                  <a:moveTo>
                    <a:pt x="282320" y="45862"/>
                  </a:moveTo>
                  <a:lnTo>
                    <a:pt x="259079" y="10858"/>
                  </a:lnTo>
                  <a:lnTo>
                    <a:pt x="216169" y="5572"/>
                  </a:lnTo>
                  <a:lnTo>
                    <a:pt x="170926" y="2047"/>
                  </a:lnTo>
                  <a:lnTo>
                    <a:pt x="146303" y="0"/>
                  </a:lnTo>
                  <a:lnTo>
                    <a:pt x="99059" y="3047"/>
                  </a:lnTo>
                  <a:lnTo>
                    <a:pt x="60007" y="11429"/>
                  </a:lnTo>
                  <a:lnTo>
                    <a:pt x="40981" y="15478"/>
                  </a:lnTo>
                  <a:lnTo>
                    <a:pt x="19811" y="19811"/>
                  </a:lnTo>
                  <a:lnTo>
                    <a:pt x="6095" y="22859"/>
                  </a:lnTo>
                  <a:lnTo>
                    <a:pt x="0" y="27431"/>
                  </a:lnTo>
                  <a:lnTo>
                    <a:pt x="15239" y="57911"/>
                  </a:lnTo>
                  <a:lnTo>
                    <a:pt x="65770" y="69341"/>
                  </a:lnTo>
                  <a:lnTo>
                    <a:pt x="111013" y="73913"/>
                  </a:lnTo>
                  <a:lnTo>
                    <a:pt x="135635" y="76199"/>
                  </a:lnTo>
                  <a:lnTo>
                    <a:pt x="147304" y="77009"/>
                  </a:lnTo>
                  <a:lnTo>
                    <a:pt x="159257" y="76961"/>
                  </a:lnTo>
                  <a:lnTo>
                    <a:pt x="171211" y="75771"/>
                  </a:lnTo>
                  <a:lnTo>
                    <a:pt x="182879" y="73151"/>
                  </a:lnTo>
                  <a:lnTo>
                    <a:pt x="204311" y="68579"/>
                  </a:lnTo>
                  <a:lnTo>
                    <a:pt x="243744" y="59435"/>
                  </a:lnTo>
                  <a:lnTo>
                    <a:pt x="265175" y="54863"/>
                  </a:lnTo>
                  <a:lnTo>
                    <a:pt x="273367" y="51673"/>
                  </a:lnTo>
                  <a:lnTo>
                    <a:pt x="279272" y="48767"/>
                  </a:lnTo>
                  <a:lnTo>
                    <a:pt x="282320" y="45862"/>
                  </a:lnTo>
                  <a:close/>
                </a:path>
              </a:pathLst>
            </a:custGeom>
            <a:solidFill>
              <a:srgbClr val="FF6404"/>
            </a:solidFill>
          </p:spPr>
          <p:txBody>
            <a:bodyPr wrap="square" lIns="0" tIns="0" rIns="0" bIns="0" rtlCol="0"/>
            <a:lstStyle/>
            <a:p>
              <a:endParaRPr/>
            </a:p>
          </p:txBody>
        </p:sp>
        <p:pic>
          <p:nvPicPr>
            <p:cNvPr id="100" name="object 100"/>
            <p:cNvPicPr/>
            <p:nvPr/>
          </p:nvPicPr>
          <p:blipFill>
            <a:blip r:embed="rId62" cstate="print"/>
            <a:stretch>
              <a:fillRect/>
            </a:stretch>
          </p:blipFill>
          <p:spPr>
            <a:xfrm>
              <a:off x="2449067" y="5138928"/>
              <a:ext cx="303275" cy="80771"/>
            </a:xfrm>
            <a:prstGeom prst="rect">
              <a:avLst/>
            </a:prstGeom>
          </p:spPr>
        </p:pic>
        <p:pic>
          <p:nvPicPr>
            <p:cNvPr id="101" name="object 101"/>
            <p:cNvPicPr/>
            <p:nvPr/>
          </p:nvPicPr>
          <p:blipFill>
            <a:blip r:embed="rId63" cstate="print"/>
            <a:stretch>
              <a:fillRect/>
            </a:stretch>
          </p:blipFill>
          <p:spPr>
            <a:xfrm>
              <a:off x="3040379" y="5091684"/>
              <a:ext cx="324611" cy="106679"/>
            </a:xfrm>
            <a:prstGeom prst="rect">
              <a:avLst/>
            </a:prstGeom>
          </p:spPr>
        </p:pic>
        <p:pic>
          <p:nvPicPr>
            <p:cNvPr id="102" name="object 102"/>
            <p:cNvPicPr/>
            <p:nvPr/>
          </p:nvPicPr>
          <p:blipFill>
            <a:blip r:embed="rId64" cstate="print"/>
            <a:stretch>
              <a:fillRect/>
            </a:stretch>
          </p:blipFill>
          <p:spPr>
            <a:xfrm>
              <a:off x="1129277" y="5038343"/>
              <a:ext cx="243839" cy="76199"/>
            </a:xfrm>
            <a:prstGeom prst="rect">
              <a:avLst/>
            </a:prstGeom>
          </p:spPr>
        </p:pic>
        <p:pic>
          <p:nvPicPr>
            <p:cNvPr id="103" name="object 103"/>
            <p:cNvPicPr/>
            <p:nvPr/>
          </p:nvPicPr>
          <p:blipFill>
            <a:blip r:embed="rId65" cstate="print"/>
            <a:stretch>
              <a:fillRect/>
            </a:stretch>
          </p:blipFill>
          <p:spPr>
            <a:xfrm>
              <a:off x="1595627" y="5128259"/>
              <a:ext cx="266699" cy="77723"/>
            </a:xfrm>
            <a:prstGeom prst="rect">
              <a:avLst/>
            </a:prstGeom>
          </p:spPr>
        </p:pic>
        <p:pic>
          <p:nvPicPr>
            <p:cNvPr id="104" name="object 104"/>
            <p:cNvPicPr/>
            <p:nvPr/>
          </p:nvPicPr>
          <p:blipFill>
            <a:blip r:embed="rId66" cstate="print"/>
            <a:stretch>
              <a:fillRect/>
            </a:stretch>
          </p:blipFill>
          <p:spPr>
            <a:xfrm>
              <a:off x="2109215" y="5180075"/>
              <a:ext cx="294131" cy="79247"/>
            </a:xfrm>
            <a:prstGeom prst="rect">
              <a:avLst/>
            </a:prstGeom>
          </p:spPr>
        </p:pic>
        <p:pic>
          <p:nvPicPr>
            <p:cNvPr id="105" name="object 105"/>
            <p:cNvPicPr/>
            <p:nvPr/>
          </p:nvPicPr>
          <p:blipFill>
            <a:blip r:embed="rId67" cstate="print"/>
            <a:stretch>
              <a:fillRect/>
            </a:stretch>
          </p:blipFill>
          <p:spPr>
            <a:xfrm>
              <a:off x="2674619" y="5177028"/>
              <a:ext cx="316991" cy="91439"/>
            </a:xfrm>
            <a:prstGeom prst="rect">
              <a:avLst/>
            </a:prstGeom>
          </p:spPr>
        </p:pic>
        <p:pic>
          <p:nvPicPr>
            <p:cNvPr id="106" name="object 106"/>
            <p:cNvPicPr/>
            <p:nvPr/>
          </p:nvPicPr>
          <p:blipFill>
            <a:blip r:embed="rId68" cstate="print"/>
            <a:stretch>
              <a:fillRect/>
            </a:stretch>
          </p:blipFill>
          <p:spPr>
            <a:xfrm>
              <a:off x="3293363" y="5100828"/>
              <a:ext cx="339851" cy="118871"/>
            </a:xfrm>
            <a:prstGeom prst="rect">
              <a:avLst/>
            </a:prstGeom>
          </p:spPr>
        </p:pic>
        <p:pic>
          <p:nvPicPr>
            <p:cNvPr id="107" name="object 107"/>
            <p:cNvPicPr/>
            <p:nvPr/>
          </p:nvPicPr>
          <p:blipFill>
            <a:blip r:embed="rId69" cstate="print"/>
            <a:stretch>
              <a:fillRect/>
            </a:stretch>
          </p:blipFill>
          <p:spPr>
            <a:xfrm>
              <a:off x="3678935" y="4968240"/>
              <a:ext cx="350519" cy="135635"/>
            </a:xfrm>
            <a:prstGeom prst="rect">
              <a:avLst/>
            </a:prstGeom>
          </p:spPr>
        </p:pic>
        <p:pic>
          <p:nvPicPr>
            <p:cNvPr id="108" name="object 108"/>
            <p:cNvPicPr/>
            <p:nvPr/>
          </p:nvPicPr>
          <p:blipFill>
            <a:blip r:embed="rId70" cstate="print"/>
            <a:stretch>
              <a:fillRect/>
            </a:stretch>
          </p:blipFill>
          <p:spPr>
            <a:xfrm>
              <a:off x="3977639" y="4514087"/>
              <a:ext cx="291083" cy="117347"/>
            </a:xfrm>
            <a:prstGeom prst="rect">
              <a:avLst/>
            </a:prstGeom>
          </p:spPr>
        </p:pic>
        <p:pic>
          <p:nvPicPr>
            <p:cNvPr id="109" name="object 109"/>
            <p:cNvPicPr/>
            <p:nvPr/>
          </p:nvPicPr>
          <p:blipFill>
            <a:blip r:embed="rId71" cstate="print"/>
            <a:stretch>
              <a:fillRect/>
            </a:stretch>
          </p:blipFill>
          <p:spPr>
            <a:xfrm>
              <a:off x="1484369" y="4741163"/>
              <a:ext cx="2593848" cy="1190243"/>
            </a:xfrm>
            <a:prstGeom prst="rect">
              <a:avLst/>
            </a:prstGeom>
          </p:spPr>
        </p:pic>
        <p:pic>
          <p:nvPicPr>
            <p:cNvPr id="110" name="object 110"/>
            <p:cNvPicPr/>
            <p:nvPr/>
          </p:nvPicPr>
          <p:blipFill>
            <a:blip r:embed="rId72" cstate="print"/>
            <a:stretch>
              <a:fillRect/>
            </a:stretch>
          </p:blipFill>
          <p:spPr>
            <a:xfrm>
              <a:off x="1251197" y="5169408"/>
              <a:ext cx="208788" cy="365759"/>
            </a:xfrm>
            <a:prstGeom prst="rect">
              <a:avLst/>
            </a:prstGeom>
          </p:spPr>
        </p:pic>
        <p:pic>
          <p:nvPicPr>
            <p:cNvPr id="111" name="object 111"/>
            <p:cNvPicPr/>
            <p:nvPr/>
          </p:nvPicPr>
          <p:blipFill>
            <a:blip r:embed="rId73" cstate="print"/>
            <a:stretch>
              <a:fillRect/>
            </a:stretch>
          </p:blipFill>
          <p:spPr>
            <a:xfrm>
              <a:off x="2776727" y="2348483"/>
              <a:ext cx="62483" cy="60959"/>
            </a:xfrm>
            <a:prstGeom prst="rect">
              <a:avLst/>
            </a:prstGeom>
          </p:spPr>
        </p:pic>
        <p:pic>
          <p:nvPicPr>
            <p:cNvPr id="112" name="object 112"/>
            <p:cNvPicPr/>
            <p:nvPr/>
          </p:nvPicPr>
          <p:blipFill>
            <a:blip r:embed="rId74" cstate="print"/>
            <a:stretch>
              <a:fillRect/>
            </a:stretch>
          </p:blipFill>
          <p:spPr>
            <a:xfrm>
              <a:off x="2246375" y="2177795"/>
              <a:ext cx="62483" cy="60959"/>
            </a:xfrm>
            <a:prstGeom prst="rect">
              <a:avLst/>
            </a:prstGeom>
          </p:spPr>
        </p:pic>
        <p:pic>
          <p:nvPicPr>
            <p:cNvPr id="113" name="object 113"/>
            <p:cNvPicPr/>
            <p:nvPr/>
          </p:nvPicPr>
          <p:blipFill>
            <a:blip r:embed="rId75" cstate="print"/>
            <a:stretch>
              <a:fillRect/>
            </a:stretch>
          </p:blipFill>
          <p:spPr>
            <a:xfrm>
              <a:off x="2353055" y="2238755"/>
              <a:ext cx="41147" cy="39623"/>
            </a:xfrm>
            <a:prstGeom prst="rect">
              <a:avLst/>
            </a:prstGeom>
          </p:spPr>
        </p:pic>
        <p:pic>
          <p:nvPicPr>
            <p:cNvPr id="114" name="object 114"/>
            <p:cNvPicPr/>
            <p:nvPr/>
          </p:nvPicPr>
          <p:blipFill>
            <a:blip r:embed="rId76" cstate="print"/>
            <a:stretch>
              <a:fillRect/>
            </a:stretch>
          </p:blipFill>
          <p:spPr>
            <a:xfrm>
              <a:off x="2298191" y="1961387"/>
              <a:ext cx="28955" cy="25907"/>
            </a:xfrm>
            <a:prstGeom prst="rect">
              <a:avLst/>
            </a:prstGeom>
          </p:spPr>
        </p:pic>
        <p:pic>
          <p:nvPicPr>
            <p:cNvPr id="115" name="object 115"/>
            <p:cNvPicPr/>
            <p:nvPr/>
          </p:nvPicPr>
          <p:blipFill>
            <a:blip r:embed="rId77" cstate="print"/>
            <a:stretch>
              <a:fillRect/>
            </a:stretch>
          </p:blipFill>
          <p:spPr>
            <a:xfrm>
              <a:off x="2497836" y="2039111"/>
              <a:ext cx="27431" cy="27431"/>
            </a:xfrm>
            <a:prstGeom prst="rect">
              <a:avLst/>
            </a:prstGeom>
          </p:spPr>
        </p:pic>
        <p:pic>
          <p:nvPicPr>
            <p:cNvPr id="116" name="object 116"/>
            <p:cNvPicPr/>
            <p:nvPr/>
          </p:nvPicPr>
          <p:blipFill>
            <a:blip r:embed="rId78" cstate="print"/>
            <a:stretch>
              <a:fillRect/>
            </a:stretch>
          </p:blipFill>
          <p:spPr>
            <a:xfrm>
              <a:off x="1787651" y="2639567"/>
              <a:ext cx="62483" cy="60959"/>
            </a:xfrm>
            <a:prstGeom prst="rect">
              <a:avLst/>
            </a:prstGeom>
          </p:spPr>
        </p:pic>
        <p:pic>
          <p:nvPicPr>
            <p:cNvPr id="117" name="object 117"/>
            <p:cNvPicPr/>
            <p:nvPr/>
          </p:nvPicPr>
          <p:blipFill>
            <a:blip r:embed="rId79" cstate="print"/>
            <a:stretch>
              <a:fillRect/>
            </a:stretch>
          </p:blipFill>
          <p:spPr>
            <a:xfrm>
              <a:off x="1749551" y="3107436"/>
              <a:ext cx="79247" cy="60959"/>
            </a:xfrm>
            <a:prstGeom prst="rect">
              <a:avLst/>
            </a:prstGeom>
          </p:spPr>
        </p:pic>
        <p:pic>
          <p:nvPicPr>
            <p:cNvPr id="118" name="object 118"/>
            <p:cNvPicPr/>
            <p:nvPr/>
          </p:nvPicPr>
          <p:blipFill>
            <a:blip r:embed="rId80" cstate="print"/>
            <a:stretch>
              <a:fillRect/>
            </a:stretch>
          </p:blipFill>
          <p:spPr>
            <a:xfrm>
              <a:off x="1662683" y="3209543"/>
              <a:ext cx="21335" cy="19811"/>
            </a:xfrm>
            <a:prstGeom prst="rect">
              <a:avLst/>
            </a:prstGeom>
          </p:spPr>
        </p:pic>
        <p:pic>
          <p:nvPicPr>
            <p:cNvPr id="119" name="object 119"/>
            <p:cNvPicPr/>
            <p:nvPr/>
          </p:nvPicPr>
          <p:blipFill>
            <a:blip r:embed="rId81" cstate="print"/>
            <a:stretch>
              <a:fillRect/>
            </a:stretch>
          </p:blipFill>
          <p:spPr>
            <a:xfrm>
              <a:off x="1434077" y="3209543"/>
              <a:ext cx="62483" cy="60959"/>
            </a:xfrm>
            <a:prstGeom prst="rect">
              <a:avLst/>
            </a:prstGeom>
          </p:spPr>
        </p:pic>
        <p:pic>
          <p:nvPicPr>
            <p:cNvPr id="120" name="object 120"/>
            <p:cNvPicPr/>
            <p:nvPr/>
          </p:nvPicPr>
          <p:blipFill>
            <a:blip r:embed="rId82" cstate="print"/>
            <a:stretch>
              <a:fillRect/>
            </a:stretch>
          </p:blipFill>
          <p:spPr>
            <a:xfrm>
              <a:off x="2487167" y="3377183"/>
              <a:ext cx="35051" cy="32003"/>
            </a:xfrm>
            <a:prstGeom prst="rect">
              <a:avLst/>
            </a:prstGeom>
          </p:spPr>
        </p:pic>
        <p:pic>
          <p:nvPicPr>
            <p:cNvPr id="121" name="object 121"/>
            <p:cNvPicPr/>
            <p:nvPr/>
          </p:nvPicPr>
          <p:blipFill>
            <a:blip r:embed="rId83" cstate="print"/>
            <a:stretch>
              <a:fillRect/>
            </a:stretch>
          </p:blipFill>
          <p:spPr>
            <a:xfrm>
              <a:off x="4283963" y="3518915"/>
              <a:ext cx="35051" cy="32003"/>
            </a:xfrm>
            <a:prstGeom prst="rect">
              <a:avLst/>
            </a:prstGeom>
          </p:spPr>
        </p:pic>
        <p:pic>
          <p:nvPicPr>
            <p:cNvPr id="122" name="object 122"/>
            <p:cNvPicPr/>
            <p:nvPr/>
          </p:nvPicPr>
          <p:blipFill>
            <a:blip r:embed="rId84" cstate="print"/>
            <a:stretch>
              <a:fillRect/>
            </a:stretch>
          </p:blipFill>
          <p:spPr>
            <a:xfrm>
              <a:off x="4387595" y="3573780"/>
              <a:ext cx="53339" cy="50291"/>
            </a:xfrm>
            <a:prstGeom prst="rect">
              <a:avLst/>
            </a:prstGeom>
          </p:spPr>
        </p:pic>
        <p:pic>
          <p:nvPicPr>
            <p:cNvPr id="123" name="object 123"/>
            <p:cNvPicPr/>
            <p:nvPr/>
          </p:nvPicPr>
          <p:blipFill>
            <a:blip r:embed="rId85" cstate="print"/>
            <a:stretch>
              <a:fillRect/>
            </a:stretch>
          </p:blipFill>
          <p:spPr>
            <a:xfrm>
              <a:off x="4087368" y="3829811"/>
              <a:ext cx="32003" cy="28955"/>
            </a:xfrm>
            <a:prstGeom prst="rect">
              <a:avLst/>
            </a:prstGeom>
          </p:spPr>
        </p:pic>
        <p:pic>
          <p:nvPicPr>
            <p:cNvPr id="124" name="object 124"/>
            <p:cNvPicPr/>
            <p:nvPr/>
          </p:nvPicPr>
          <p:blipFill>
            <a:blip r:embed="rId86" cstate="print"/>
            <a:stretch>
              <a:fillRect/>
            </a:stretch>
          </p:blipFill>
          <p:spPr>
            <a:xfrm>
              <a:off x="3959351" y="4003547"/>
              <a:ext cx="30479" cy="28955"/>
            </a:xfrm>
            <a:prstGeom prst="rect">
              <a:avLst/>
            </a:prstGeom>
          </p:spPr>
        </p:pic>
        <p:pic>
          <p:nvPicPr>
            <p:cNvPr id="125" name="object 125"/>
            <p:cNvPicPr/>
            <p:nvPr/>
          </p:nvPicPr>
          <p:blipFill>
            <a:blip r:embed="rId87" cstate="print"/>
            <a:stretch>
              <a:fillRect/>
            </a:stretch>
          </p:blipFill>
          <p:spPr>
            <a:xfrm>
              <a:off x="3404615" y="1734311"/>
              <a:ext cx="53339" cy="51815"/>
            </a:xfrm>
            <a:prstGeom prst="rect">
              <a:avLst/>
            </a:prstGeom>
          </p:spPr>
        </p:pic>
        <p:pic>
          <p:nvPicPr>
            <p:cNvPr id="126" name="object 126"/>
            <p:cNvPicPr/>
            <p:nvPr/>
          </p:nvPicPr>
          <p:blipFill>
            <a:blip r:embed="rId88" cstate="print"/>
            <a:stretch>
              <a:fillRect/>
            </a:stretch>
          </p:blipFill>
          <p:spPr>
            <a:xfrm>
              <a:off x="3366515" y="1851659"/>
              <a:ext cx="35051" cy="33527"/>
            </a:xfrm>
            <a:prstGeom prst="rect">
              <a:avLst/>
            </a:prstGeom>
          </p:spPr>
        </p:pic>
        <p:pic>
          <p:nvPicPr>
            <p:cNvPr id="127" name="object 127"/>
            <p:cNvPicPr/>
            <p:nvPr/>
          </p:nvPicPr>
          <p:blipFill>
            <a:blip r:embed="rId89" cstate="print"/>
            <a:stretch>
              <a:fillRect/>
            </a:stretch>
          </p:blipFill>
          <p:spPr>
            <a:xfrm>
              <a:off x="3270503" y="1801367"/>
              <a:ext cx="21335" cy="19811"/>
            </a:xfrm>
            <a:prstGeom prst="rect">
              <a:avLst/>
            </a:prstGeom>
          </p:spPr>
        </p:pic>
        <p:pic>
          <p:nvPicPr>
            <p:cNvPr id="128" name="object 128"/>
            <p:cNvPicPr/>
            <p:nvPr/>
          </p:nvPicPr>
          <p:blipFill>
            <a:blip r:embed="rId90" cstate="print"/>
            <a:stretch>
              <a:fillRect/>
            </a:stretch>
          </p:blipFill>
          <p:spPr>
            <a:xfrm>
              <a:off x="1406645" y="5888735"/>
              <a:ext cx="35051" cy="35051"/>
            </a:xfrm>
            <a:prstGeom prst="rect">
              <a:avLst/>
            </a:prstGeom>
          </p:spPr>
        </p:pic>
        <p:pic>
          <p:nvPicPr>
            <p:cNvPr id="129" name="object 129"/>
            <p:cNvPicPr/>
            <p:nvPr/>
          </p:nvPicPr>
          <p:blipFill>
            <a:blip r:embed="rId91" cstate="print"/>
            <a:stretch>
              <a:fillRect/>
            </a:stretch>
          </p:blipFill>
          <p:spPr>
            <a:xfrm>
              <a:off x="2606039" y="6115811"/>
              <a:ext cx="35051" cy="33527"/>
            </a:xfrm>
            <a:prstGeom prst="rect">
              <a:avLst/>
            </a:prstGeom>
          </p:spPr>
        </p:pic>
        <p:pic>
          <p:nvPicPr>
            <p:cNvPr id="130" name="object 130"/>
            <p:cNvPicPr/>
            <p:nvPr/>
          </p:nvPicPr>
          <p:blipFill>
            <a:blip r:embed="rId92" cstate="print"/>
            <a:stretch>
              <a:fillRect/>
            </a:stretch>
          </p:blipFill>
          <p:spPr>
            <a:xfrm>
              <a:off x="2726436" y="6059423"/>
              <a:ext cx="51815" cy="50291"/>
            </a:xfrm>
            <a:prstGeom prst="rect">
              <a:avLst/>
            </a:prstGeom>
          </p:spPr>
        </p:pic>
        <p:pic>
          <p:nvPicPr>
            <p:cNvPr id="131" name="object 131"/>
            <p:cNvPicPr/>
            <p:nvPr/>
          </p:nvPicPr>
          <p:blipFill>
            <a:blip r:embed="rId93" cstate="print"/>
            <a:stretch>
              <a:fillRect/>
            </a:stretch>
          </p:blipFill>
          <p:spPr>
            <a:xfrm>
              <a:off x="3093719" y="6070091"/>
              <a:ext cx="21335" cy="18287"/>
            </a:xfrm>
            <a:prstGeom prst="rect">
              <a:avLst/>
            </a:prstGeom>
          </p:spPr>
        </p:pic>
        <p:pic>
          <p:nvPicPr>
            <p:cNvPr id="132" name="object 132"/>
            <p:cNvPicPr/>
            <p:nvPr/>
          </p:nvPicPr>
          <p:blipFill>
            <a:blip r:embed="rId94" cstate="print"/>
            <a:stretch>
              <a:fillRect/>
            </a:stretch>
          </p:blipFill>
          <p:spPr>
            <a:xfrm>
              <a:off x="3238499" y="6085331"/>
              <a:ext cx="21335" cy="18287"/>
            </a:xfrm>
            <a:prstGeom prst="rect">
              <a:avLst/>
            </a:prstGeom>
          </p:spPr>
        </p:pic>
        <p:pic>
          <p:nvPicPr>
            <p:cNvPr id="133" name="object 133"/>
            <p:cNvPicPr/>
            <p:nvPr/>
          </p:nvPicPr>
          <p:blipFill>
            <a:blip r:embed="rId95" cstate="print"/>
            <a:stretch>
              <a:fillRect/>
            </a:stretch>
          </p:blipFill>
          <p:spPr>
            <a:xfrm>
              <a:off x="3477767" y="6059423"/>
              <a:ext cx="35051" cy="33527"/>
            </a:xfrm>
            <a:prstGeom prst="rect">
              <a:avLst/>
            </a:prstGeom>
          </p:spPr>
        </p:pic>
        <p:pic>
          <p:nvPicPr>
            <p:cNvPr id="134" name="object 134"/>
            <p:cNvPicPr/>
            <p:nvPr/>
          </p:nvPicPr>
          <p:blipFill>
            <a:blip r:embed="rId96" cstate="print"/>
            <a:stretch>
              <a:fillRect/>
            </a:stretch>
          </p:blipFill>
          <p:spPr>
            <a:xfrm>
              <a:off x="3703319" y="6059423"/>
              <a:ext cx="35051" cy="33527"/>
            </a:xfrm>
            <a:prstGeom prst="rect">
              <a:avLst/>
            </a:prstGeom>
          </p:spPr>
        </p:pic>
        <p:pic>
          <p:nvPicPr>
            <p:cNvPr id="135" name="object 135"/>
            <p:cNvPicPr/>
            <p:nvPr/>
          </p:nvPicPr>
          <p:blipFill>
            <a:blip r:embed="rId97" cstate="print"/>
            <a:stretch>
              <a:fillRect/>
            </a:stretch>
          </p:blipFill>
          <p:spPr>
            <a:xfrm>
              <a:off x="4151375" y="5724143"/>
              <a:ext cx="30479" cy="28955"/>
            </a:xfrm>
            <a:prstGeom prst="rect">
              <a:avLst/>
            </a:prstGeom>
          </p:spPr>
        </p:pic>
        <p:pic>
          <p:nvPicPr>
            <p:cNvPr id="136" name="object 136"/>
            <p:cNvPicPr/>
            <p:nvPr/>
          </p:nvPicPr>
          <p:blipFill>
            <a:blip r:embed="rId98" cstate="print"/>
            <a:stretch>
              <a:fillRect/>
            </a:stretch>
          </p:blipFill>
          <p:spPr>
            <a:xfrm>
              <a:off x="4285487" y="5754623"/>
              <a:ext cx="30479" cy="28955"/>
            </a:xfrm>
            <a:prstGeom prst="rect">
              <a:avLst/>
            </a:prstGeom>
          </p:spPr>
        </p:pic>
        <p:pic>
          <p:nvPicPr>
            <p:cNvPr id="137" name="object 137"/>
            <p:cNvPicPr/>
            <p:nvPr/>
          </p:nvPicPr>
          <p:blipFill>
            <a:blip r:embed="rId99" cstate="print"/>
            <a:stretch>
              <a:fillRect/>
            </a:stretch>
          </p:blipFill>
          <p:spPr>
            <a:xfrm>
              <a:off x="1647443" y="4550663"/>
              <a:ext cx="41147" cy="38099"/>
            </a:xfrm>
            <a:prstGeom prst="rect">
              <a:avLst/>
            </a:prstGeom>
          </p:spPr>
        </p:pic>
        <p:pic>
          <p:nvPicPr>
            <p:cNvPr id="138" name="object 138"/>
            <p:cNvPicPr/>
            <p:nvPr/>
          </p:nvPicPr>
          <p:blipFill>
            <a:blip r:embed="rId100" cstate="print"/>
            <a:stretch>
              <a:fillRect/>
            </a:stretch>
          </p:blipFill>
          <p:spPr>
            <a:xfrm>
              <a:off x="1816607" y="4387595"/>
              <a:ext cx="126491" cy="137159"/>
            </a:xfrm>
            <a:prstGeom prst="rect">
              <a:avLst/>
            </a:prstGeom>
          </p:spPr>
        </p:pic>
        <p:pic>
          <p:nvPicPr>
            <p:cNvPr id="139" name="object 139"/>
            <p:cNvPicPr/>
            <p:nvPr/>
          </p:nvPicPr>
          <p:blipFill>
            <a:blip r:embed="rId101" cstate="print"/>
            <a:stretch>
              <a:fillRect/>
            </a:stretch>
          </p:blipFill>
          <p:spPr>
            <a:xfrm>
              <a:off x="1804415" y="4021836"/>
              <a:ext cx="41147" cy="38099"/>
            </a:xfrm>
            <a:prstGeom prst="rect">
              <a:avLst/>
            </a:prstGeom>
          </p:spPr>
        </p:pic>
        <p:pic>
          <p:nvPicPr>
            <p:cNvPr id="140" name="object 140"/>
            <p:cNvPicPr/>
            <p:nvPr/>
          </p:nvPicPr>
          <p:blipFill>
            <a:blip r:embed="rId102" cstate="print"/>
            <a:stretch>
              <a:fillRect/>
            </a:stretch>
          </p:blipFill>
          <p:spPr>
            <a:xfrm>
              <a:off x="1972055" y="4037075"/>
              <a:ext cx="27431" cy="25907"/>
            </a:xfrm>
            <a:prstGeom prst="rect">
              <a:avLst/>
            </a:prstGeom>
          </p:spPr>
        </p:pic>
        <p:pic>
          <p:nvPicPr>
            <p:cNvPr id="141" name="object 141"/>
            <p:cNvPicPr/>
            <p:nvPr/>
          </p:nvPicPr>
          <p:blipFill>
            <a:blip r:embed="rId103" cstate="print"/>
            <a:stretch>
              <a:fillRect/>
            </a:stretch>
          </p:blipFill>
          <p:spPr>
            <a:xfrm>
              <a:off x="524249" y="4375403"/>
              <a:ext cx="220979" cy="233172"/>
            </a:xfrm>
            <a:prstGeom prst="rect">
              <a:avLst/>
            </a:prstGeom>
          </p:spPr>
        </p:pic>
        <p:pic>
          <p:nvPicPr>
            <p:cNvPr id="142" name="object 142"/>
            <p:cNvPicPr/>
            <p:nvPr/>
          </p:nvPicPr>
          <p:blipFill>
            <a:blip r:embed="rId104" cstate="print"/>
            <a:stretch>
              <a:fillRect/>
            </a:stretch>
          </p:blipFill>
          <p:spPr>
            <a:xfrm>
              <a:off x="3305555" y="2376106"/>
              <a:ext cx="213359" cy="303085"/>
            </a:xfrm>
            <a:prstGeom prst="rect">
              <a:avLst/>
            </a:prstGeom>
          </p:spPr>
        </p:pic>
        <p:pic>
          <p:nvPicPr>
            <p:cNvPr id="143" name="object 143"/>
            <p:cNvPicPr/>
            <p:nvPr/>
          </p:nvPicPr>
          <p:blipFill>
            <a:blip r:embed="rId105" cstate="print"/>
            <a:stretch>
              <a:fillRect/>
            </a:stretch>
          </p:blipFill>
          <p:spPr>
            <a:xfrm>
              <a:off x="3508247" y="2017776"/>
              <a:ext cx="332231" cy="396240"/>
            </a:xfrm>
            <a:prstGeom prst="rect">
              <a:avLst/>
            </a:prstGeom>
          </p:spPr>
        </p:pic>
        <p:sp>
          <p:nvSpPr>
            <p:cNvPr id="144" name="object 144"/>
            <p:cNvSpPr/>
            <p:nvPr/>
          </p:nvSpPr>
          <p:spPr>
            <a:xfrm>
              <a:off x="3508248" y="2006727"/>
              <a:ext cx="317500" cy="405765"/>
            </a:xfrm>
            <a:custGeom>
              <a:avLst/>
              <a:gdLst/>
              <a:ahLst/>
              <a:cxnLst/>
              <a:rect l="l" t="t" r="r" b="b"/>
              <a:pathLst>
                <a:path w="317500" h="405764">
                  <a:moveTo>
                    <a:pt x="42447" y="266614"/>
                  </a:moveTo>
                  <a:lnTo>
                    <a:pt x="16978" y="347424"/>
                  </a:lnTo>
                  <a:lnTo>
                    <a:pt x="4572" y="396621"/>
                  </a:lnTo>
                  <a:lnTo>
                    <a:pt x="0" y="405765"/>
                  </a:lnTo>
                  <a:lnTo>
                    <a:pt x="15240" y="399669"/>
                  </a:lnTo>
                  <a:lnTo>
                    <a:pt x="42447" y="266614"/>
                  </a:lnTo>
                  <a:close/>
                </a:path>
                <a:path w="317500" h="405764">
                  <a:moveTo>
                    <a:pt x="167016" y="48052"/>
                  </a:moveTo>
                  <a:lnTo>
                    <a:pt x="112109" y="85701"/>
                  </a:lnTo>
                  <a:lnTo>
                    <a:pt x="77724" y="135064"/>
                  </a:lnTo>
                  <a:lnTo>
                    <a:pt x="50196" y="228719"/>
                  </a:lnTo>
                  <a:lnTo>
                    <a:pt x="42447" y="266614"/>
                  </a:lnTo>
                  <a:lnTo>
                    <a:pt x="52387" y="235077"/>
                  </a:lnTo>
                  <a:lnTo>
                    <a:pt x="108084" y="112442"/>
                  </a:lnTo>
                  <a:lnTo>
                    <a:pt x="167016" y="48052"/>
                  </a:lnTo>
                  <a:close/>
                </a:path>
                <a:path w="317500" h="405764">
                  <a:moveTo>
                    <a:pt x="316992" y="111633"/>
                  </a:moveTo>
                  <a:lnTo>
                    <a:pt x="300299" y="34099"/>
                  </a:lnTo>
                  <a:lnTo>
                    <a:pt x="280606" y="0"/>
                  </a:lnTo>
                  <a:lnTo>
                    <a:pt x="245197" y="1905"/>
                  </a:lnTo>
                  <a:lnTo>
                    <a:pt x="181356" y="32385"/>
                  </a:lnTo>
                  <a:lnTo>
                    <a:pt x="167335" y="47704"/>
                  </a:lnTo>
                  <a:lnTo>
                    <a:pt x="237910" y="29337"/>
                  </a:lnTo>
                  <a:lnTo>
                    <a:pt x="284035" y="54483"/>
                  </a:lnTo>
                  <a:lnTo>
                    <a:pt x="309300" y="92202"/>
                  </a:lnTo>
                  <a:lnTo>
                    <a:pt x="316992" y="111633"/>
                  </a:lnTo>
                  <a:close/>
                </a:path>
              </a:pathLst>
            </a:custGeom>
            <a:solidFill>
              <a:srgbClr val="FF9D28"/>
            </a:solidFill>
          </p:spPr>
          <p:txBody>
            <a:bodyPr wrap="square" lIns="0" tIns="0" rIns="0" bIns="0" rtlCol="0"/>
            <a:lstStyle/>
            <a:p>
              <a:endParaRPr/>
            </a:p>
          </p:txBody>
        </p:sp>
        <p:pic>
          <p:nvPicPr>
            <p:cNvPr id="145" name="object 145"/>
            <p:cNvPicPr/>
            <p:nvPr/>
          </p:nvPicPr>
          <p:blipFill>
            <a:blip r:embed="rId106" cstate="print"/>
            <a:stretch>
              <a:fillRect/>
            </a:stretch>
          </p:blipFill>
          <p:spPr>
            <a:xfrm>
              <a:off x="3517391" y="2048256"/>
              <a:ext cx="170687" cy="365759"/>
            </a:xfrm>
            <a:prstGeom prst="rect">
              <a:avLst/>
            </a:prstGeom>
          </p:spPr>
        </p:pic>
        <p:sp>
          <p:nvSpPr>
            <p:cNvPr id="146" name="object 146"/>
            <p:cNvSpPr/>
            <p:nvPr/>
          </p:nvSpPr>
          <p:spPr>
            <a:xfrm>
              <a:off x="3560298" y="2383464"/>
              <a:ext cx="254635" cy="224154"/>
            </a:xfrm>
            <a:custGeom>
              <a:avLst/>
              <a:gdLst/>
              <a:ahLst/>
              <a:cxnLst/>
              <a:rect l="l" t="t" r="r" b="b"/>
              <a:pathLst>
                <a:path w="254635" h="224155">
                  <a:moveTo>
                    <a:pt x="254273" y="214955"/>
                  </a:moveTo>
                  <a:lnTo>
                    <a:pt x="215363" y="69961"/>
                  </a:lnTo>
                  <a:lnTo>
                    <a:pt x="177311" y="3690"/>
                  </a:lnTo>
                  <a:lnTo>
                    <a:pt x="117542" y="0"/>
                  </a:lnTo>
                  <a:lnTo>
                    <a:pt x="13481" y="42743"/>
                  </a:lnTo>
                  <a:lnTo>
                    <a:pt x="0" y="97035"/>
                  </a:lnTo>
                  <a:lnTo>
                    <a:pt x="1261" y="139637"/>
                  </a:lnTo>
                  <a:lnTo>
                    <a:pt x="37639" y="195086"/>
                  </a:lnTo>
                  <a:lnTo>
                    <a:pt x="101873" y="219717"/>
                  </a:lnTo>
                  <a:lnTo>
                    <a:pt x="173219" y="224155"/>
                  </a:lnTo>
                  <a:lnTo>
                    <a:pt x="205076" y="222122"/>
                  </a:lnTo>
                  <a:lnTo>
                    <a:pt x="230933" y="219026"/>
                  </a:lnTo>
                  <a:lnTo>
                    <a:pt x="248196" y="216194"/>
                  </a:lnTo>
                  <a:lnTo>
                    <a:pt x="254273" y="214955"/>
                  </a:lnTo>
                  <a:close/>
                </a:path>
              </a:pathLst>
            </a:custGeom>
            <a:solidFill>
              <a:srgbClr val="F4BA1C"/>
            </a:solidFill>
          </p:spPr>
          <p:txBody>
            <a:bodyPr wrap="square" lIns="0" tIns="0" rIns="0" bIns="0" rtlCol="0"/>
            <a:lstStyle/>
            <a:p>
              <a:endParaRPr/>
            </a:p>
          </p:txBody>
        </p:sp>
        <p:pic>
          <p:nvPicPr>
            <p:cNvPr id="147" name="object 147"/>
            <p:cNvPicPr/>
            <p:nvPr/>
          </p:nvPicPr>
          <p:blipFill>
            <a:blip r:embed="rId107" cstate="print"/>
            <a:stretch>
              <a:fillRect/>
            </a:stretch>
          </p:blipFill>
          <p:spPr>
            <a:xfrm>
              <a:off x="3331916" y="2351150"/>
              <a:ext cx="491799" cy="328040"/>
            </a:xfrm>
            <a:prstGeom prst="rect">
              <a:avLst/>
            </a:prstGeom>
          </p:spPr>
        </p:pic>
        <p:pic>
          <p:nvPicPr>
            <p:cNvPr id="148" name="object 148"/>
            <p:cNvPicPr/>
            <p:nvPr/>
          </p:nvPicPr>
          <p:blipFill>
            <a:blip r:embed="rId108" cstate="print"/>
            <a:stretch>
              <a:fillRect/>
            </a:stretch>
          </p:blipFill>
          <p:spPr>
            <a:xfrm>
              <a:off x="3525012" y="2063496"/>
              <a:ext cx="515112" cy="350520"/>
            </a:xfrm>
            <a:prstGeom prst="rect">
              <a:avLst/>
            </a:prstGeom>
          </p:spPr>
        </p:pic>
        <p:sp>
          <p:nvSpPr>
            <p:cNvPr id="149" name="object 149"/>
            <p:cNvSpPr/>
            <p:nvPr/>
          </p:nvSpPr>
          <p:spPr>
            <a:xfrm>
              <a:off x="3527083" y="2057971"/>
              <a:ext cx="496570" cy="353060"/>
            </a:xfrm>
            <a:custGeom>
              <a:avLst/>
              <a:gdLst/>
              <a:ahLst/>
              <a:cxnLst/>
              <a:rect l="l" t="t" r="r" b="b"/>
              <a:pathLst>
                <a:path w="496570" h="353060">
                  <a:moveTo>
                    <a:pt x="63729" y="230087"/>
                  </a:moveTo>
                  <a:lnTo>
                    <a:pt x="23145" y="302466"/>
                  </a:lnTo>
                  <a:lnTo>
                    <a:pt x="4024" y="345376"/>
                  </a:lnTo>
                  <a:lnTo>
                    <a:pt x="0" y="350567"/>
                  </a:lnTo>
                  <a:lnTo>
                    <a:pt x="404" y="352615"/>
                  </a:lnTo>
                  <a:lnTo>
                    <a:pt x="6810" y="351805"/>
                  </a:lnTo>
                  <a:lnTo>
                    <a:pt x="20788" y="348424"/>
                  </a:lnTo>
                  <a:lnTo>
                    <a:pt x="63729" y="230087"/>
                  </a:lnTo>
                  <a:close/>
                </a:path>
                <a:path w="496570" h="353060">
                  <a:moveTo>
                    <a:pt x="256667" y="41854"/>
                  </a:moveTo>
                  <a:lnTo>
                    <a:pt x="172307" y="73675"/>
                  </a:lnTo>
                  <a:lnTo>
                    <a:pt x="118133" y="116776"/>
                  </a:lnTo>
                  <a:lnTo>
                    <a:pt x="75104" y="198739"/>
                  </a:lnTo>
                  <a:lnTo>
                    <a:pt x="63729" y="230087"/>
                  </a:lnTo>
                  <a:lnTo>
                    <a:pt x="78128" y="204406"/>
                  </a:lnTo>
                  <a:lnTo>
                    <a:pt x="165401" y="97202"/>
                  </a:lnTo>
                  <a:lnTo>
                    <a:pt x="256667" y="41854"/>
                  </a:lnTo>
                  <a:close/>
                </a:path>
                <a:path w="496570" h="353060">
                  <a:moveTo>
                    <a:pt x="496276" y="95440"/>
                  </a:moveTo>
                  <a:lnTo>
                    <a:pt x="468058" y="29217"/>
                  </a:lnTo>
                  <a:lnTo>
                    <a:pt x="436268" y="0"/>
                  </a:lnTo>
                  <a:lnTo>
                    <a:pt x="380761" y="1357"/>
                  </a:lnTo>
                  <a:lnTo>
                    <a:pt x="281392" y="26860"/>
                  </a:lnTo>
                  <a:lnTo>
                    <a:pt x="256667" y="41854"/>
                  </a:lnTo>
                  <a:lnTo>
                    <a:pt x="260056" y="40576"/>
                  </a:lnTo>
                  <a:lnTo>
                    <a:pt x="370260" y="24717"/>
                  </a:lnTo>
                  <a:lnTo>
                    <a:pt x="443317" y="46291"/>
                  </a:lnTo>
                  <a:lnTo>
                    <a:pt x="483798" y="78724"/>
                  </a:lnTo>
                  <a:lnTo>
                    <a:pt x="496276" y="95440"/>
                  </a:lnTo>
                  <a:close/>
                </a:path>
              </a:pathLst>
            </a:custGeom>
            <a:solidFill>
              <a:srgbClr val="FF9D28"/>
            </a:solidFill>
          </p:spPr>
          <p:txBody>
            <a:bodyPr wrap="square" lIns="0" tIns="0" rIns="0" bIns="0" rtlCol="0"/>
            <a:lstStyle/>
            <a:p>
              <a:endParaRPr/>
            </a:p>
          </p:txBody>
        </p:sp>
        <p:pic>
          <p:nvPicPr>
            <p:cNvPr id="150" name="object 150"/>
            <p:cNvPicPr/>
            <p:nvPr/>
          </p:nvPicPr>
          <p:blipFill>
            <a:blip r:embed="rId109" cstate="print"/>
            <a:stretch>
              <a:fillRect/>
            </a:stretch>
          </p:blipFill>
          <p:spPr>
            <a:xfrm>
              <a:off x="3541775" y="2093976"/>
              <a:ext cx="262127" cy="320040"/>
            </a:xfrm>
            <a:prstGeom prst="rect">
              <a:avLst/>
            </a:prstGeom>
          </p:spPr>
        </p:pic>
        <p:sp>
          <p:nvSpPr>
            <p:cNvPr id="151" name="object 151"/>
            <p:cNvSpPr/>
            <p:nvPr/>
          </p:nvSpPr>
          <p:spPr>
            <a:xfrm>
              <a:off x="3332988" y="2397251"/>
              <a:ext cx="76835" cy="38100"/>
            </a:xfrm>
            <a:custGeom>
              <a:avLst/>
              <a:gdLst/>
              <a:ahLst/>
              <a:cxnLst/>
              <a:rect l="l" t="t" r="r" b="b"/>
              <a:pathLst>
                <a:path w="76835" h="38100">
                  <a:moveTo>
                    <a:pt x="22860" y="0"/>
                  </a:moveTo>
                  <a:lnTo>
                    <a:pt x="13068" y="533"/>
                  </a:lnTo>
                  <a:lnTo>
                    <a:pt x="7429" y="4191"/>
                  </a:lnTo>
                  <a:lnTo>
                    <a:pt x="3784" y="14147"/>
                  </a:lnTo>
                  <a:lnTo>
                    <a:pt x="0" y="33528"/>
                  </a:lnTo>
                  <a:lnTo>
                    <a:pt x="10426" y="29146"/>
                  </a:lnTo>
                  <a:lnTo>
                    <a:pt x="18288" y="21336"/>
                  </a:lnTo>
                  <a:lnTo>
                    <a:pt x="22707" y="11239"/>
                  </a:lnTo>
                  <a:lnTo>
                    <a:pt x="22860" y="0"/>
                  </a:lnTo>
                  <a:close/>
                </a:path>
                <a:path w="76835" h="38100">
                  <a:moveTo>
                    <a:pt x="76771" y="12179"/>
                  </a:moveTo>
                  <a:lnTo>
                    <a:pt x="74676" y="1524"/>
                  </a:lnTo>
                  <a:lnTo>
                    <a:pt x="64122" y="3810"/>
                  </a:lnTo>
                  <a:lnTo>
                    <a:pt x="58864" y="8382"/>
                  </a:lnTo>
                  <a:lnTo>
                    <a:pt x="57315" y="18669"/>
                  </a:lnTo>
                  <a:lnTo>
                    <a:pt x="57912" y="38100"/>
                  </a:lnTo>
                  <a:lnTo>
                    <a:pt x="67818" y="31750"/>
                  </a:lnTo>
                  <a:lnTo>
                    <a:pt x="74295" y="22669"/>
                  </a:lnTo>
                  <a:lnTo>
                    <a:pt x="76771" y="12179"/>
                  </a:lnTo>
                  <a:close/>
                </a:path>
              </a:pathLst>
            </a:custGeom>
            <a:solidFill>
              <a:srgbClr val="FFFFFF"/>
            </a:solidFill>
          </p:spPr>
          <p:txBody>
            <a:bodyPr wrap="square" lIns="0" tIns="0" rIns="0" bIns="0" rtlCol="0"/>
            <a:lstStyle/>
            <a:p>
              <a:endParaRPr/>
            </a:p>
          </p:txBody>
        </p:sp>
        <p:sp>
          <p:nvSpPr>
            <p:cNvPr id="152" name="object 152"/>
            <p:cNvSpPr/>
            <p:nvPr/>
          </p:nvSpPr>
          <p:spPr>
            <a:xfrm>
              <a:off x="3382162" y="2205189"/>
              <a:ext cx="207010" cy="483234"/>
            </a:xfrm>
            <a:custGeom>
              <a:avLst/>
              <a:gdLst/>
              <a:ahLst/>
              <a:cxnLst/>
              <a:rect l="l" t="t" r="r" b="b"/>
              <a:pathLst>
                <a:path w="207010" h="483235">
                  <a:moveTo>
                    <a:pt x="74269" y="189014"/>
                  </a:moveTo>
                  <a:lnTo>
                    <a:pt x="70789" y="96151"/>
                  </a:lnTo>
                  <a:lnTo>
                    <a:pt x="63601" y="46139"/>
                  </a:lnTo>
                  <a:lnTo>
                    <a:pt x="16357" y="6134"/>
                  </a:lnTo>
                  <a:lnTo>
                    <a:pt x="0" y="0"/>
                  </a:lnTo>
                  <a:lnTo>
                    <a:pt x="889" y="6819"/>
                  </a:lnTo>
                  <a:lnTo>
                    <a:pt x="13868" y="27851"/>
                  </a:lnTo>
                  <a:lnTo>
                    <a:pt x="33845" y="64389"/>
                  </a:lnTo>
                  <a:lnTo>
                    <a:pt x="55689" y="117690"/>
                  </a:lnTo>
                  <a:lnTo>
                    <a:pt x="74269" y="189014"/>
                  </a:lnTo>
                  <a:close/>
                </a:path>
                <a:path w="207010" h="483235">
                  <a:moveTo>
                    <a:pt x="104749" y="271310"/>
                  </a:moveTo>
                  <a:lnTo>
                    <a:pt x="91033" y="307936"/>
                  </a:lnTo>
                  <a:lnTo>
                    <a:pt x="86461" y="345986"/>
                  </a:lnTo>
                  <a:lnTo>
                    <a:pt x="91033" y="384048"/>
                  </a:lnTo>
                  <a:lnTo>
                    <a:pt x="104749" y="420662"/>
                  </a:lnTo>
                  <a:lnTo>
                    <a:pt x="98742" y="383616"/>
                  </a:lnTo>
                  <a:lnTo>
                    <a:pt x="96748" y="345986"/>
                  </a:lnTo>
                  <a:lnTo>
                    <a:pt x="98742" y="308368"/>
                  </a:lnTo>
                  <a:lnTo>
                    <a:pt x="104749" y="271310"/>
                  </a:lnTo>
                  <a:close/>
                </a:path>
                <a:path w="207010" h="483235">
                  <a:moveTo>
                    <a:pt x="161709" y="331508"/>
                  </a:moveTo>
                  <a:lnTo>
                    <a:pt x="156819" y="299796"/>
                  </a:lnTo>
                  <a:lnTo>
                    <a:pt x="139801" y="256070"/>
                  </a:lnTo>
                  <a:lnTo>
                    <a:pt x="140106" y="297218"/>
                  </a:lnTo>
                  <a:lnTo>
                    <a:pt x="138849" y="338366"/>
                  </a:lnTo>
                  <a:lnTo>
                    <a:pt x="136156" y="379514"/>
                  </a:lnTo>
                  <a:lnTo>
                    <a:pt x="132181" y="420662"/>
                  </a:lnTo>
                  <a:lnTo>
                    <a:pt x="153720" y="366661"/>
                  </a:lnTo>
                  <a:lnTo>
                    <a:pt x="161709" y="331508"/>
                  </a:lnTo>
                  <a:close/>
                </a:path>
                <a:path w="207010" h="483235">
                  <a:moveTo>
                    <a:pt x="206857" y="385610"/>
                  </a:moveTo>
                  <a:lnTo>
                    <a:pt x="197065" y="340842"/>
                  </a:lnTo>
                  <a:lnTo>
                    <a:pt x="179997" y="301790"/>
                  </a:lnTo>
                  <a:lnTo>
                    <a:pt x="163779" y="274167"/>
                  </a:lnTo>
                  <a:lnTo>
                    <a:pt x="156565" y="263690"/>
                  </a:lnTo>
                  <a:lnTo>
                    <a:pt x="164871" y="294817"/>
                  </a:lnTo>
                  <a:lnTo>
                    <a:pt x="171615" y="326364"/>
                  </a:lnTo>
                  <a:lnTo>
                    <a:pt x="176923" y="358203"/>
                  </a:lnTo>
                  <a:lnTo>
                    <a:pt x="180949" y="390182"/>
                  </a:lnTo>
                  <a:lnTo>
                    <a:pt x="181521" y="413067"/>
                  </a:lnTo>
                  <a:lnTo>
                    <a:pt x="180949" y="436092"/>
                  </a:lnTo>
                  <a:lnTo>
                    <a:pt x="179235" y="459409"/>
                  </a:lnTo>
                  <a:lnTo>
                    <a:pt x="176377" y="483146"/>
                  </a:lnTo>
                  <a:lnTo>
                    <a:pt x="191211" y="461264"/>
                  </a:lnTo>
                  <a:lnTo>
                    <a:pt x="201333" y="437235"/>
                  </a:lnTo>
                  <a:lnTo>
                    <a:pt x="206590" y="411784"/>
                  </a:lnTo>
                  <a:lnTo>
                    <a:pt x="206857" y="385610"/>
                  </a:lnTo>
                  <a:close/>
                </a:path>
              </a:pathLst>
            </a:custGeom>
            <a:solidFill>
              <a:srgbClr val="7B0117"/>
            </a:solidFill>
          </p:spPr>
          <p:txBody>
            <a:bodyPr wrap="square" lIns="0" tIns="0" rIns="0" bIns="0" rtlCol="0"/>
            <a:lstStyle/>
            <a:p>
              <a:endParaRPr/>
            </a:p>
          </p:txBody>
        </p:sp>
        <p:sp>
          <p:nvSpPr>
            <p:cNvPr id="153" name="object 153"/>
            <p:cNvSpPr/>
            <p:nvPr/>
          </p:nvSpPr>
          <p:spPr>
            <a:xfrm>
              <a:off x="3304507" y="2258250"/>
              <a:ext cx="114300" cy="125730"/>
            </a:xfrm>
            <a:custGeom>
              <a:avLst/>
              <a:gdLst/>
              <a:ahLst/>
              <a:cxnLst/>
              <a:rect l="l" t="t" r="r" b="b"/>
              <a:pathLst>
                <a:path w="114300" h="125730">
                  <a:moveTo>
                    <a:pt x="113824" y="125284"/>
                  </a:moveTo>
                  <a:lnTo>
                    <a:pt x="90035" y="56466"/>
                  </a:lnTo>
                  <a:lnTo>
                    <a:pt x="72105" y="20509"/>
                  </a:lnTo>
                  <a:lnTo>
                    <a:pt x="17812" y="316"/>
                  </a:lnTo>
                  <a:lnTo>
                    <a:pt x="0" y="0"/>
                  </a:lnTo>
                  <a:lnTo>
                    <a:pt x="8814" y="8753"/>
                  </a:lnTo>
                  <a:lnTo>
                    <a:pt x="36137" y="30163"/>
                  </a:lnTo>
                  <a:lnTo>
                    <a:pt x="73846" y="67811"/>
                  </a:lnTo>
                  <a:lnTo>
                    <a:pt x="113824" y="125284"/>
                  </a:lnTo>
                  <a:close/>
                </a:path>
              </a:pathLst>
            </a:custGeom>
            <a:solidFill>
              <a:srgbClr val="F4BA1C"/>
            </a:solidFill>
          </p:spPr>
          <p:txBody>
            <a:bodyPr wrap="square" lIns="0" tIns="0" rIns="0" bIns="0" rtlCol="0"/>
            <a:lstStyle/>
            <a:p>
              <a:endParaRPr/>
            </a:p>
          </p:txBody>
        </p:sp>
        <p:pic>
          <p:nvPicPr>
            <p:cNvPr id="154" name="object 154"/>
            <p:cNvPicPr/>
            <p:nvPr/>
          </p:nvPicPr>
          <p:blipFill>
            <a:blip r:embed="rId110" cstate="print"/>
            <a:stretch>
              <a:fillRect/>
            </a:stretch>
          </p:blipFill>
          <p:spPr>
            <a:xfrm>
              <a:off x="4148327" y="2263140"/>
              <a:ext cx="387095" cy="416051"/>
            </a:xfrm>
            <a:prstGeom prst="rect">
              <a:avLst/>
            </a:prstGeom>
          </p:spPr>
        </p:pic>
        <p:pic>
          <p:nvPicPr>
            <p:cNvPr id="155" name="object 155"/>
            <p:cNvPicPr/>
            <p:nvPr/>
          </p:nvPicPr>
          <p:blipFill>
            <a:blip r:embed="rId111" cstate="print"/>
            <a:stretch>
              <a:fillRect/>
            </a:stretch>
          </p:blipFill>
          <p:spPr>
            <a:xfrm>
              <a:off x="1130801" y="5003292"/>
              <a:ext cx="220979" cy="231647"/>
            </a:xfrm>
            <a:prstGeom prst="rect">
              <a:avLst/>
            </a:prstGeom>
          </p:spPr>
        </p:pic>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 y="527"/>
            <a:ext cx="13817599" cy="7773445"/>
          </a:xfrm>
          <a:prstGeom prst="rect">
            <a:avLst/>
          </a:prstGeom>
        </p:spPr>
      </p:pic>
      <p:pic>
        <p:nvPicPr>
          <p:cNvPr id="77" name="Picture 76">
            <a:extLst>
              <a:ext uri="{FF2B5EF4-FFF2-40B4-BE49-F238E27FC236}">
                <a16:creationId xmlns:a16="http://schemas.microsoft.com/office/drawing/2014/main" id="{B9423CA3-F440-BBC3-8B55-A79AA1577E22}"/>
              </a:ext>
            </a:extLst>
          </p:cNvPr>
          <p:cNvPicPr>
            <a:picLocks noChangeAspect="1"/>
          </p:cNvPicPr>
          <p:nvPr/>
        </p:nvPicPr>
        <p:blipFill>
          <a:blip r:embed="rId3"/>
          <a:stretch>
            <a:fillRect/>
          </a:stretch>
        </p:blipFill>
        <p:spPr>
          <a:xfrm>
            <a:off x="3454771" y="1685856"/>
            <a:ext cx="6738730" cy="4793040"/>
          </a:xfrm>
          <a:prstGeom prst="rect">
            <a:avLst/>
          </a:prstGeom>
        </p:spPr>
      </p:pic>
      <p:sp>
        <p:nvSpPr>
          <p:cNvPr id="3" name="object 3"/>
          <p:cNvSpPr/>
          <p:nvPr/>
        </p:nvSpPr>
        <p:spPr>
          <a:xfrm>
            <a:off x="444324" y="289427"/>
            <a:ext cx="129976" cy="429183"/>
          </a:xfrm>
          <a:custGeom>
            <a:avLst/>
            <a:gdLst/>
            <a:ahLst/>
            <a:cxnLst/>
            <a:rect l="l" t="t" r="r" b="b"/>
            <a:pathLst>
              <a:path w="94615" h="312419">
                <a:moveTo>
                  <a:pt x="94321" y="212789"/>
                </a:moveTo>
                <a:lnTo>
                  <a:pt x="70294" y="135183"/>
                </a:lnTo>
                <a:lnTo>
                  <a:pt x="7262" y="0"/>
                </a:lnTo>
                <a:lnTo>
                  <a:pt x="0" y="106037"/>
                </a:lnTo>
                <a:lnTo>
                  <a:pt x="595" y="173927"/>
                </a:lnTo>
                <a:lnTo>
                  <a:pt x="11763" y="232960"/>
                </a:lnTo>
                <a:lnTo>
                  <a:pt x="36218" y="312426"/>
                </a:lnTo>
                <a:lnTo>
                  <a:pt x="82057" y="262106"/>
                </a:lnTo>
                <a:lnTo>
                  <a:pt x="94321" y="212789"/>
                </a:lnTo>
                <a:close/>
              </a:path>
            </a:pathLst>
          </a:custGeom>
          <a:solidFill>
            <a:srgbClr val="FFFFFF"/>
          </a:solidFill>
        </p:spPr>
        <p:txBody>
          <a:bodyPr wrap="square" lIns="0" tIns="0" rIns="0" bIns="0" rtlCol="0"/>
          <a:lstStyle/>
          <a:p>
            <a:endParaRPr/>
          </a:p>
        </p:txBody>
      </p:sp>
      <p:grpSp>
        <p:nvGrpSpPr>
          <p:cNvPr id="4" name="object 4"/>
          <p:cNvGrpSpPr/>
          <p:nvPr/>
        </p:nvGrpSpPr>
        <p:grpSpPr>
          <a:xfrm>
            <a:off x="776712" y="144970"/>
            <a:ext cx="211975" cy="268676"/>
            <a:chOff x="565397" y="1162805"/>
            <a:chExt cx="154305" cy="195580"/>
          </a:xfrm>
        </p:grpSpPr>
        <p:pic>
          <p:nvPicPr>
            <p:cNvPr id="5" name="object 5"/>
            <p:cNvPicPr/>
            <p:nvPr/>
          </p:nvPicPr>
          <p:blipFill>
            <a:blip r:embed="rId4" cstate="print"/>
            <a:stretch>
              <a:fillRect/>
            </a:stretch>
          </p:blipFill>
          <p:spPr>
            <a:xfrm>
              <a:off x="620261" y="1162805"/>
              <a:ext cx="99059" cy="97535"/>
            </a:xfrm>
            <a:prstGeom prst="rect">
              <a:avLst/>
            </a:prstGeom>
          </p:spPr>
        </p:pic>
        <p:pic>
          <p:nvPicPr>
            <p:cNvPr id="6" name="object 6"/>
            <p:cNvPicPr/>
            <p:nvPr/>
          </p:nvPicPr>
          <p:blipFill>
            <a:blip r:embed="rId5" cstate="print"/>
            <a:stretch>
              <a:fillRect/>
            </a:stretch>
          </p:blipFill>
          <p:spPr>
            <a:xfrm>
              <a:off x="565397" y="1304537"/>
              <a:ext cx="54863" cy="53339"/>
            </a:xfrm>
            <a:prstGeom prst="rect">
              <a:avLst/>
            </a:prstGeom>
          </p:spPr>
        </p:pic>
      </p:grpSp>
      <p:pic>
        <p:nvPicPr>
          <p:cNvPr id="7" name="object 7"/>
          <p:cNvPicPr/>
          <p:nvPr/>
        </p:nvPicPr>
        <p:blipFill>
          <a:blip r:embed="rId6" cstate="print"/>
          <a:stretch>
            <a:fillRect/>
          </a:stretch>
        </p:blipFill>
        <p:spPr>
          <a:xfrm>
            <a:off x="745308" y="618120"/>
            <a:ext cx="58619" cy="56535"/>
          </a:xfrm>
          <a:prstGeom prst="rect">
            <a:avLst/>
          </a:prstGeom>
        </p:spPr>
      </p:pic>
      <p:grpSp>
        <p:nvGrpSpPr>
          <p:cNvPr id="8" name="object 8"/>
          <p:cNvGrpSpPr/>
          <p:nvPr/>
        </p:nvGrpSpPr>
        <p:grpSpPr>
          <a:xfrm>
            <a:off x="288909" y="2563065"/>
            <a:ext cx="71529" cy="71529"/>
            <a:chOff x="210305" y="2923032"/>
            <a:chExt cx="52069" cy="52069"/>
          </a:xfrm>
        </p:grpSpPr>
        <p:sp>
          <p:nvSpPr>
            <p:cNvPr id="9" name="object 9"/>
            <p:cNvSpPr/>
            <p:nvPr/>
          </p:nvSpPr>
          <p:spPr>
            <a:xfrm>
              <a:off x="210305" y="2923032"/>
              <a:ext cx="50800" cy="52069"/>
            </a:xfrm>
            <a:custGeom>
              <a:avLst/>
              <a:gdLst/>
              <a:ahLst/>
              <a:cxnLst/>
              <a:rect l="l" t="t" r="r" b="b"/>
              <a:pathLst>
                <a:path w="50800" h="52069">
                  <a:moveTo>
                    <a:pt x="50292" y="32004"/>
                  </a:moveTo>
                  <a:lnTo>
                    <a:pt x="50292" y="27432"/>
                  </a:lnTo>
                  <a:lnTo>
                    <a:pt x="49053" y="16716"/>
                  </a:lnTo>
                  <a:lnTo>
                    <a:pt x="43815" y="8001"/>
                  </a:lnTo>
                  <a:lnTo>
                    <a:pt x="35718" y="2143"/>
                  </a:lnTo>
                  <a:lnTo>
                    <a:pt x="25908" y="0"/>
                  </a:lnTo>
                  <a:lnTo>
                    <a:pt x="15430" y="2119"/>
                  </a:lnTo>
                  <a:lnTo>
                    <a:pt x="7239" y="7810"/>
                  </a:lnTo>
                  <a:lnTo>
                    <a:pt x="1905" y="16073"/>
                  </a:lnTo>
                  <a:lnTo>
                    <a:pt x="0" y="25908"/>
                  </a:lnTo>
                  <a:lnTo>
                    <a:pt x="0" y="32004"/>
                  </a:lnTo>
                  <a:lnTo>
                    <a:pt x="1524" y="36576"/>
                  </a:lnTo>
                  <a:lnTo>
                    <a:pt x="4572" y="39624"/>
                  </a:lnTo>
                  <a:lnTo>
                    <a:pt x="4572" y="41148"/>
                  </a:lnTo>
                  <a:lnTo>
                    <a:pt x="6096" y="41148"/>
                  </a:lnTo>
                  <a:lnTo>
                    <a:pt x="6096" y="44196"/>
                  </a:lnTo>
                  <a:lnTo>
                    <a:pt x="10668" y="48768"/>
                  </a:lnTo>
                  <a:lnTo>
                    <a:pt x="16764" y="51816"/>
                  </a:lnTo>
                  <a:lnTo>
                    <a:pt x="31813" y="51839"/>
                  </a:lnTo>
                  <a:lnTo>
                    <a:pt x="37719" y="49720"/>
                  </a:lnTo>
                  <a:lnTo>
                    <a:pt x="43053" y="45600"/>
                  </a:lnTo>
                  <a:lnTo>
                    <a:pt x="47244" y="39624"/>
                  </a:lnTo>
                  <a:lnTo>
                    <a:pt x="48768" y="38100"/>
                  </a:lnTo>
                  <a:lnTo>
                    <a:pt x="50292" y="32004"/>
                  </a:lnTo>
                  <a:close/>
                </a:path>
              </a:pathLst>
            </a:custGeom>
            <a:solidFill>
              <a:srgbClr val="FFBEAC"/>
            </a:solidFill>
          </p:spPr>
          <p:txBody>
            <a:bodyPr wrap="square" lIns="0" tIns="0" rIns="0" bIns="0" rtlCol="0"/>
            <a:lstStyle/>
            <a:p>
              <a:endParaRPr/>
            </a:p>
          </p:txBody>
        </p:sp>
        <p:sp>
          <p:nvSpPr>
            <p:cNvPr id="10" name="object 10"/>
            <p:cNvSpPr/>
            <p:nvPr/>
          </p:nvSpPr>
          <p:spPr>
            <a:xfrm>
              <a:off x="210925" y="2924555"/>
              <a:ext cx="51435" cy="40005"/>
            </a:xfrm>
            <a:custGeom>
              <a:avLst/>
              <a:gdLst/>
              <a:ahLst/>
              <a:cxnLst/>
              <a:rect l="l" t="t" r="r" b="b"/>
              <a:pathLst>
                <a:path w="51435" h="40005">
                  <a:moveTo>
                    <a:pt x="51196" y="30479"/>
                  </a:moveTo>
                  <a:lnTo>
                    <a:pt x="51196" y="25907"/>
                  </a:lnTo>
                  <a:lnTo>
                    <a:pt x="49291" y="15430"/>
                  </a:lnTo>
                  <a:lnTo>
                    <a:pt x="43957" y="7238"/>
                  </a:lnTo>
                  <a:lnTo>
                    <a:pt x="35766" y="1904"/>
                  </a:lnTo>
                  <a:lnTo>
                    <a:pt x="25288" y="0"/>
                  </a:lnTo>
                  <a:lnTo>
                    <a:pt x="12096" y="2952"/>
                  </a:lnTo>
                  <a:lnTo>
                    <a:pt x="3190" y="12191"/>
                  </a:lnTo>
                  <a:lnTo>
                    <a:pt x="0" y="24860"/>
                  </a:lnTo>
                  <a:lnTo>
                    <a:pt x="3952" y="38099"/>
                  </a:lnTo>
                  <a:lnTo>
                    <a:pt x="1214" y="27789"/>
                  </a:lnTo>
                  <a:lnTo>
                    <a:pt x="3762" y="18478"/>
                  </a:lnTo>
                  <a:lnTo>
                    <a:pt x="10596" y="11739"/>
                  </a:lnTo>
                  <a:lnTo>
                    <a:pt x="20716" y="9143"/>
                  </a:lnTo>
                  <a:lnTo>
                    <a:pt x="37195" y="9191"/>
                  </a:lnTo>
                  <a:lnTo>
                    <a:pt x="47386" y="15239"/>
                  </a:lnTo>
                  <a:lnTo>
                    <a:pt x="50720" y="25860"/>
                  </a:lnTo>
                  <a:lnTo>
                    <a:pt x="46624" y="39623"/>
                  </a:lnTo>
                  <a:lnTo>
                    <a:pt x="49672" y="36575"/>
                  </a:lnTo>
                  <a:lnTo>
                    <a:pt x="51196" y="30479"/>
                  </a:lnTo>
                  <a:close/>
                </a:path>
              </a:pathLst>
            </a:custGeom>
            <a:solidFill>
              <a:srgbClr val="DD5B41"/>
            </a:solidFill>
          </p:spPr>
          <p:txBody>
            <a:bodyPr wrap="square" lIns="0" tIns="0" rIns="0" bIns="0" rtlCol="0"/>
            <a:lstStyle/>
            <a:p>
              <a:endParaRPr/>
            </a:p>
          </p:txBody>
        </p:sp>
      </p:grpSp>
      <p:grpSp>
        <p:nvGrpSpPr>
          <p:cNvPr id="11" name="object 11"/>
          <p:cNvGrpSpPr/>
          <p:nvPr/>
        </p:nvGrpSpPr>
        <p:grpSpPr>
          <a:xfrm>
            <a:off x="0" y="523"/>
            <a:ext cx="753687" cy="5602931"/>
            <a:chOff x="0" y="1057656"/>
            <a:chExt cx="548640" cy="4078604"/>
          </a:xfrm>
        </p:grpSpPr>
        <p:sp>
          <p:nvSpPr>
            <p:cNvPr id="12" name="object 12"/>
            <p:cNvSpPr/>
            <p:nvPr/>
          </p:nvSpPr>
          <p:spPr>
            <a:xfrm>
              <a:off x="473957" y="3476244"/>
              <a:ext cx="50800" cy="52069"/>
            </a:xfrm>
            <a:custGeom>
              <a:avLst/>
              <a:gdLst/>
              <a:ahLst/>
              <a:cxnLst/>
              <a:rect l="l" t="t" r="r" b="b"/>
              <a:pathLst>
                <a:path w="50800" h="52070">
                  <a:moveTo>
                    <a:pt x="50292" y="32004"/>
                  </a:moveTo>
                  <a:lnTo>
                    <a:pt x="50292" y="27432"/>
                  </a:lnTo>
                  <a:lnTo>
                    <a:pt x="48387" y="16716"/>
                  </a:lnTo>
                  <a:lnTo>
                    <a:pt x="43053" y="8001"/>
                  </a:lnTo>
                  <a:lnTo>
                    <a:pt x="34861" y="2143"/>
                  </a:lnTo>
                  <a:lnTo>
                    <a:pt x="24384" y="0"/>
                  </a:lnTo>
                  <a:lnTo>
                    <a:pt x="15240" y="2019"/>
                  </a:lnTo>
                  <a:lnTo>
                    <a:pt x="14787" y="2119"/>
                  </a:lnTo>
                  <a:lnTo>
                    <a:pt x="7048" y="7810"/>
                  </a:lnTo>
                  <a:lnTo>
                    <a:pt x="1881" y="16073"/>
                  </a:lnTo>
                  <a:lnTo>
                    <a:pt x="0" y="25908"/>
                  </a:lnTo>
                  <a:lnTo>
                    <a:pt x="0" y="32004"/>
                  </a:lnTo>
                  <a:lnTo>
                    <a:pt x="1524" y="35052"/>
                  </a:lnTo>
                  <a:lnTo>
                    <a:pt x="1524" y="39624"/>
                  </a:lnTo>
                  <a:lnTo>
                    <a:pt x="3048" y="39624"/>
                  </a:lnTo>
                  <a:lnTo>
                    <a:pt x="3048" y="41148"/>
                  </a:lnTo>
                  <a:lnTo>
                    <a:pt x="4572" y="42672"/>
                  </a:lnTo>
                  <a:lnTo>
                    <a:pt x="4572" y="44196"/>
                  </a:lnTo>
                  <a:lnTo>
                    <a:pt x="6096" y="45720"/>
                  </a:lnTo>
                  <a:lnTo>
                    <a:pt x="7620" y="45720"/>
                  </a:lnTo>
                  <a:lnTo>
                    <a:pt x="7620" y="47244"/>
                  </a:lnTo>
                  <a:lnTo>
                    <a:pt x="10668" y="47244"/>
                  </a:lnTo>
                  <a:lnTo>
                    <a:pt x="15240" y="50292"/>
                  </a:lnTo>
                  <a:lnTo>
                    <a:pt x="19812" y="51816"/>
                  </a:lnTo>
                  <a:lnTo>
                    <a:pt x="24384" y="51816"/>
                  </a:lnTo>
                  <a:lnTo>
                    <a:pt x="31146" y="51625"/>
                  </a:lnTo>
                  <a:lnTo>
                    <a:pt x="37338" y="49149"/>
                  </a:lnTo>
                  <a:lnTo>
                    <a:pt x="42386" y="44958"/>
                  </a:lnTo>
                  <a:lnTo>
                    <a:pt x="45720" y="39624"/>
                  </a:lnTo>
                  <a:lnTo>
                    <a:pt x="48768" y="36576"/>
                  </a:lnTo>
                  <a:lnTo>
                    <a:pt x="50292" y="32004"/>
                  </a:lnTo>
                  <a:close/>
                </a:path>
              </a:pathLst>
            </a:custGeom>
            <a:solidFill>
              <a:srgbClr val="FFBEAC"/>
            </a:solidFill>
          </p:spPr>
          <p:txBody>
            <a:bodyPr wrap="square" lIns="0" tIns="0" rIns="0" bIns="0" rtlCol="0"/>
            <a:lstStyle/>
            <a:p>
              <a:endParaRPr/>
            </a:p>
          </p:txBody>
        </p:sp>
        <p:sp>
          <p:nvSpPr>
            <p:cNvPr id="13" name="object 13"/>
            <p:cNvSpPr/>
            <p:nvPr/>
          </p:nvSpPr>
          <p:spPr>
            <a:xfrm>
              <a:off x="472433" y="3476243"/>
              <a:ext cx="52069" cy="41275"/>
            </a:xfrm>
            <a:custGeom>
              <a:avLst/>
              <a:gdLst/>
              <a:ahLst/>
              <a:cxnLst/>
              <a:rect l="l" t="t" r="r" b="b"/>
              <a:pathLst>
                <a:path w="52070" h="41275">
                  <a:moveTo>
                    <a:pt x="51815" y="32003"/>
                  </a:moveTo>
                  <a:lnTo>
                    <a:pt x="51815" y="27431"/>
                  </a:lnTo>
                  <a:lnTo>
                    <a:pt x="50577" y="16930"/>
                  </a:lnTo>
                  <a:lnTo>
                    <a:pt x="45338" y="8572"/>
                  </a:lnTo>
                  <a:lnTo>
                    <a:pt x="37242" y="2786"/>
                  </a:lnTo>
                  <a:lnTo>
                    <a:pt x="27431" y="0"/>
                  </a:lnTo>
                  <a:lnTo>
                    <a:pt x="13334" y="3619"/>
                  </a:lnTo>
                  <a:lnTo>
                    <a:pt x="3809" y="12953"/>
                  </a:lnTo>
                  <a:lnTo>
                    <a:pt x="0" y="25717"/>
                  </a:lnTo>
                  <a:lnTo>
                    <a:pt x="3047" y="39623"/>
                  </a:lnTo>
                  <a:lnTo>
                    <a:pt x="1190" y="29075"/>
                  </a:lnTo>
                  <a:lnTo>
                    <a:pt x="4190" y="19240"/>
                  </a:lnTo>
                  <a:lnTo>
                    <a:pt x="11191" y="11977"/>
                  </a:lnTo>
                  <a:lnTo>
                    <a:pt x="21335" y="9143"/>
                  </a:lnTo>
                  <a:lnTo>
                    <a:pt x="37171" y="9858"/>
                  </a:lnTo>
                  <a:lnTo>
                    <a:pt x="47434" y="16001"/>
                  </a:lnTo>
                  <a:lnTo>
                    <a:pt x="51125" y="26717"/>
                  </a:lnTo>
                  <a:lnTo>
                    <a:pt x="47243" y="41147"/>
                  </a:lnTo>
                  <a:lnTo>
                    <a:pt x="50291" y="36575"/>
                  </a:lnTo>
                  <a:lnTo>
                    <a:pt x="51815" y="32003"/>
                  </a:lnTo>
                  <a:close/>
                </a:path>
              </a:pathLst>
            </a:custGeom>
            <a:solidFill>
              <a:srgbClr val="DD5B41"/>
            </a:solidFill>
          </p:spPr>
          <p:txBody>
            <a:bodyPr wrap="square" lIns="0" tIns="0" rIns="0" bIns="0" rtlCol="0"/>
            <a:lstStyle/>
            <a:p>
              <a:endParaRPr/>
            </a:p>
          </p:txBody>
        </p:sp>
        <p:pic>
          <p:nvPicPr>
            <p:cNvPr id="14" name="object 14"/>
            <p:cNvPicPr/>
            <p:nvPr/>
          </p:nvPicPr>
          <p:blipFill>
            <a:blip r:embed="rId7" cstate="print"/>
            <a:stretch>
              <a:fillRect/>
            </a:stretch>
          </p:blipFill>
          <p:spPr>
            <a:xfrm>
              <a:off x="0" y="1057656"/>
              <a:ext cx="548640" cy="4078223"/>
            </a:xfrm>
            <a:prstGeom prst="rect">
              <a:avLst/>
            </a:prstGeom>
          </p:spPr>
        </p:pic>
        <p:sp>
          <p:nvSpPr>
            <p:cNvPr id="15" name="object 15"/>
            <p:cNvSpPr/>
            <p:nvPr/>
          </p:nvSpPr>
          <p:spPr>
            <a:xfrm>
              <a:off x="70098" y="4532375"/>
              <a:ext cx="50800" cy="177165"/>
            </a:xfrm>
            <a:custGeom>
              <a:avLst/>
              <a:gdLst/>
              <a:ahLst/>
              <a:cxnLst/>
              <a:rect l="l" t="t" r="r" b="b"/>
              <a:pathLst>
                <a:path w="50800" h="177164">
                  <a:moveTo>
                    <a:pt x="50577" y="130301"/>
                  </a:moveTo>
                  <a:lnTo>
                    <a:pt x="44576" y="84962"/>
                  </a:lnTo>
                  <a:lnTo>
                    <a:pt x="32289" y="41338"/>
                  </a:lnTo>
                  <a:lnTo>
                    <a:pt x="13715" y="0"/>
                  </a:lnTo>
                  <a:lnTo>
                    <a:pt x="571" y="73056"/>
                  </a:lnTo>
                  <a:lnTo>
                    <a:pt x="0" y="115823"/>
                  </a:lnTo>
                  <a:lnTo>
                    <a:pt x="15430" y="144875"/>
                  </a:lnTo>
                  <a:lnTo>
                    <a:pt x="50291" y="176783"/>
                  </a:lnTo>
                  <a:lnTo>
                    <a:pt x="50577" y="130301"/>
                  </a:lnTo>
                  <a:close/>
                </a:path>
              </a:pathLst>
            </a:custGeom>
            <a:solidFill>
              <a:srgbClr val="FFFFFF"/>
            </a:solidFill>
          </p:spPr>
          <p:txBody>
            <a:bodyPr wrap="square" lIns="0" tIns="0" rIns="0" bIns="0" rtlCol="0"/>
            <a:lstStyle/>
            <a:p>
              <a:endParaRPr/>
            </a:p>
          </p:txBody>
        </p:sp>
        <p:pic>
          <p:nvPicPr>
            <p:cNvPr id="16" name="object 16"/>
            <p:cNvPicPr/>
            <p:nvPr/>
          </p:nvPicPr>
          <p:blipFill>
            <a:blip r:embed="rId8" cstate="print"/>
            <a:stretch>
              <a:fillRect/>
            </a:stretch>
          </p:blipFill>
          <p:spPr>
            <a:xfrm>
              <a:off x="9138" y="4245863"/>
              <a:ext cx="182879" cy="295656"/>
            </a:xfrm>
            <a:prstGeom prst="rect">
              <a:avLst/>
            </a:prstGeom>
          </p:spPr>
        </p:pic>
        <p:pic>
          <p:nvPicPr>
            <p:cNvPr id="17" name="object 17"/>
            <p:cNvPicPr/>
            <p:nvPr/>
          </p:nvPicPr>
          <p:blipFill>
            <a:blip r:embed="rId9" cstate="print"/>
            <a:stretch>
              <a:fillRect/>
            </a:stretch>
          </p:blipFill>
          <p:spPr>
            <a:xfrm>
              <a:off x="187445" y="2884931"/>
              <a:ext cx="99059" cy="97535"/>
            </a:xfrm>
            <a:prstGeom prst="rect">
              <a:avLst/>
            </a:prstGeom>
          </p:spPr>
        </p:pic>
      </p:grpSp>
      <p:grpSp>
        <p:nvGrpSpPr>
          <p:cNvPr id="18" name="object 18"/>
          <p:cNvGrpSpPr/>
          <p:nvPr/>
        </p:nvGrpSpPr>
        <p:grpSpPr>
          <a:xfrm>
            <a:off x="11866391" y="523"/>
            <a:ext cx="1951387" cy="7774145"/>
            <a:chOff x="8638031" y="1057656"/>
            <a:chExt cx="1420495" cy="5659120"/>
          </a:xfrm>
        </p:grpSpPr>
        <p:pic>
          <p:nvPicPr>
            <p:cNvPr id="19" name="object 19"/>
            <p:cNvPicPr/>
            <p:nvPr/>
          </p:nvPicPr>
          <p:blipFill>
            <a:blip r:embed="rId10" cstate="print"/>
            <a:stretch>
              <a:fillRect/>
            </a:stretch>
          </p:blipFill>
          <p:spPr>
            <a:xfrm>
              <a:off x="9523475" y="1057656"/>
              <a:ext cx="534923" cy="5658611"/>
            </a:xfrm>
            <a:prstGeom prst="rect">
              <a:avLst/>
            </a:prstGeom>
          </p:spPr>
        </p:pic>
        <p:sp>
          <p:nvSpPr>
            <p:cNvPr id="20" name="object 20"/>
            <p:cNvSpPr/>
            <p:nvPr/>
          </p:nvSpPr>
          <p:spPr>
            <a:xfrm>
              <a:off x="9386315" y="6211823"/>
              <a:ext cx="146050" cy="297180"/>
            </a:xfrm>
            <a:custGeom>
              <a:avLst/>
              <a:gdLst/>
              <a:ahLst/>
              <a:cxnLst/>
              <a:rect l="l" t="t" r="r" b="b"/>
              <a:pathLst>
                <a:path w="146050" h="297179">
                  <a:moveTo>
                    <a:pt x="145732" y="174307"/>
                  </a:moveTo>
                  <a:lnTo>
                    <a:pt x="106799" y="107513"/>
                  </a:lnTo>
                  <a:lnTo>
                    <a:pt x="0" y="0"/>
                  </a:lnTo>
                  <a:lnTo>
                    <a:pt x="66508" y="87796"/>
                  </a:lnTo>
                  <a:lnTo>
                    <a:pt x="92011" y="148018"/>
                  </a:lnTo>
                  <a:lnTo>
                    <a:pt x="79509" y="208526"/>
                  </a:lnTo>
                  <a:lnTo>
                    <a:pt x="32003" y="297179"/>
                  </a:lnTo>
                  <a:lnTo>
                    <a:pt x="119800" y="228242"/>
                  </a:lnTo>
                  <a:lnTo>
                    <a:pt x="145732" y="174307"/>
                  </a:lnTo>
                  <a:close/>
                </a:path>
              </a:pathLst>
            </a:custGeom>
            <a:solidFill>
              <a:srgbClr val="F4BA1C"/>
            </a:solidFill>
          </p:spPr>
          <p:txBody>
            <a:bodyPr wrap="square" lIns="0" tIns="0" rIns="0" bIns="0" rtlCol="0"/>
            <a:lstStyle/>
            <a:p>
              <a:endParaRPr/>
            </a:p>
          </p:txBody>
        </p:sp>
        <p:pic>
          <p:nvPicPr>
            <p:cNvPr id="21" name="object 21"/>
            <p:cNvPicPr/>
            <p:nvPr/>
          </p:nvPicPr>
          <p:blipFill>
            <a:blip r:embed="rId11" cstate="print"/>
            <a:stretch>
              <a:fillRect/>
            </a:stretch>
          </p:blipFill>
          <p:spPr>
            <a:xfrm>
              <a:off x="9492804" y="6071211"/>
              <a:ext cx="202691" cy="197000"/>
            </a:xfrm>
            <a:prstGeom prst="rect">
              <a:avLst/>
            </a:prstGeom>
          </p:spPr>
        </p:pic>
        <p:pic>
          <p:nvPicPr>
            <p:cNvPr id="22" name="object 22"/>
            <p:cNvPicPr/>
            <p:nvPr/>
          </p:nvPicPr>
          <p:blipFill>
            <a:blip r:embed="rId12" cstate="print"/>
            <a:stretch>
              <a:fillRect/>
            </a:stretch>
          </p:blipFill>
          <p:spPr>
            <a:xfrm>
              <a:off x="8929115" y="5554980"/>
              <a:ext cx="469391" cy="565404"/>
            </a:xfrm>
            <a:prstGeom prst="rect">
              <a:avLst/>
            </a:prstGeom>
          </p:spPr>
        </p:pic>
        <p:sp>
          <p:nvSpPr>
            <p:cNvPr id="23" name="object 23"/>
            <p:cNvSpPr/>
            <p:nvPr/>
          </p:nvSpPr>
          <p:spPr>
            <a:xfrm>
              <a:off x="8942831" y="5536120"/>
              <a:ext cx="455930" cy="583565"/>
            </a:xfrm>
            <a:custGeom>
              <a:avLst/>
              <a:gdLst/>
              <a:ahLst/>
              <a:cxnLst/>
              <a:rect l="l" t="t" r="r" b="b"/>
              <a:pathLst>
                <a:path w="455929" h="583564">
                  <a:moveTo>
                    <a:pt x="219345" y="69615"/>
                  </a:moveTo>
                  <a:lnTo>
                    <a:pt x="198120" y="46291"/>
                  </a:lnTo>
                  <a:lnTo>
                    <a:pt x="105870" y="2643"/>
                  </a:lnTo>
                  <a:lnTo>
                    <a:pt x="54483" y="0"/>
                  </a:lnTo>
                  <a:lnTo>
                    <a:pt x="25384" y="49077"/>
                  </a:lnTo>
                  <a:lnTo>
                    <a:pt x="0" y="160591"/>
                  </a:lnTo>
                  <a:lnTo>
                    <a:pt x="11525" y="132564"/>
                  </a:lnTo>
                  <a:lnTo>
                    <a:pt x="48768" y="78105"/>
                  </a:lnTo>
                  <a:lnTo>
                    <a:pt x="115728" y="41648"/>
                  </a:lnTo>
                  <a:lnTo>
                    <a:pt x="216408" y="67627"/>
                  </a:lnTo>
                  <a:lnTo>
                    <a:pt x="219345" y="69615"/>
                  </a:lnTo>
                  <a:close/>
                </a:path>
                <a:path w="455929" h="583564">
                  <a:moveTo>
                    <a:pt x="399403" y="388791"/>
                  </a:moveTo>
                  <a:lnTo>
                    <a:pt x="387643" y="330160"/>
                  </a:lnTo>
                  <a:lnTo>
                    <a:pt x="348043" y="194310"/>
                  </a:lnTo>
                  <a:lnTo>
                    <a:pt x="297870" y="122753"/>
                  </a:lnTo>
                  <a:lnTo>
                    <a:pt x="219345" y="69615"/>
                  </a:lnTo>
                  <a:lnTo>
                    <a:pt x="304109" y="162758"/>
                  </a:lnTo>
                  <a:lnTo>
                    <a:pt x="384238" y="340233"/>
                  </a:lnTo>
                  <a:lnTo>
                    <a:pt x="399403" y="388791"/>
                  </a:lnTo>
                  <a:close/>
                </a:path>
                <a:path w="455929" h="583564">
                  <a:moveTo>
                    <a:pt x="455818" y="580524"/>
                  </a:moveTo>
                  <a:lnTo>
                    <a:pt x="452628" y="573595"/>
                  </a:lnTo>
                  <a:lnTo>
                    <a:pt x="434935" y="502562"/>
                  </a:lnTo>
                  <a:lnTo>
                    <a:pt x="399403" y="388791"/>
                  </a:lnTo>
                  <a:lnTo>
                    <a:pt x="437388" y="578167"/>
                  </a:lnTo>
                  <a:lnTo>
                    <a:pt x="449627" y="582382"/>
                  </a:lnTo>
                  <a:lnTo>
                    <a:pt x="455295" y="583311"/>
                  </a:lnTo>
                  <a:lnTo>
                    <a:pt x="455818" y="580524"/>
                  </a:lnTo>
                  <a:close/>
                </a:path>
              </a:pathLst>
            </a:custGeom>
            <a:solidFill>
              <a:srgbClr val="FF9D28"/>
            </a:solidFill>
          </p:spPr>
          <p:txBody>
            <a:bodyPr wrap="square" lIns="0" tIns="0" rIns="0" bIns="0" rtlCol="0"/>
            <a:lstStyle/>
            <a:p>
              <a:endParaRPr/>
            </a:p>
          </p:txBody>
        </p:sp>
        <p:pic>
          <p:nvPicPr>
            <p:cNvPr id="24" name="object 24"/>
            <p:cNvPicPr/>
            <p:nvPr/>
          </p:nvPicPr>
          <p:blipFill>
            <a:blip r:embed="rId13" cstate="print"/>
            <a:stretch>
              <a:fillRect/>
            </a:stretch>
          </p:blipFill>
          <p:spPr>
            <a:xfrm>
              <a:off x="9143999" y="5597651"/>
              <a:ext cx="242315" cy="522731"/>
            </a:xfrm>
            <a:prstGeom prst="rect">
              <a:avLst/>
            </a:prstGeom>
          </p:spPr>
        </p:pic>
        <p:sp>
          <p:nvSpPr>
            <p:cNvPr id="25" name="object 25"/>
            <p:cNvSpPr/>
            <p:nvPr/>
          </p:nvSpPr>
          <p:spPr>
            <a:xfrm>
              <a:off x="8958071" y="6080259"/>
              <a:ext cx="415925" cy="364490"/>
            </a:xfrm>
            <a:custGeom>
              <a:avLst/>
              <a:gdLst/>
              <a:ahLst/>
              <a:cxnLst/>
              <a:rect l="l" t="t" r="r" b="b"/>
              <a:pathLst>
                <a:path w="415925" h="364489">
                  <a:moveTo>
                    <a:pt x="415551" y="263175"/>
                  </a:moveTo>
                  <a:lnTo>
                    <a:pt x="348995" y="62984"/>
                  </a:lnTo>
                  <a:lnTo>
                    <a:pt x="199524" y="0"/>
                  </a:lnTo>
                  <a:lnTo>
                    <a:pt x="113347" y="4881"/>
                  </a:lnTo>
                  <a:lnTo>
                    <a:pt x="57745" y="100917"/>
                  </a:lnTo>
                  <a:lnTo>
                    <a:pt x="0" y="311396"/>
                  </a:lnTo>
                  <a:lnTo>
                    <a:pt x="273772" y="364093"/>
                  </a:lnTo>
                  <a:lnTo>
                    <a:pt x="401383" y="355782"/>
                  </a:lnTo>
                  <a:lnTo>
                    <a:pt x="415551" y="263175"/>
                  </a:lnTo>
                  <a:close/>
                </a:path>
              </a:pathLst>
            </a:custGeom>
            <a:solidFill>
              <a:srgbClr val="F4BA1C"/>
            </a:solidFill>
          </p:spPr>
          <p:txBody>
            <a:bodyPr wrap="square" lIns="0" tIns="0" rIns="0" bIns="0" rtlCol="0"/>
            <a:lstStyle/>
            <a:p>
              <a:endParaRPr/>
            </a:p>
          </p:txBody>
        </p:sp>
        <p:pic>
          <p:nvPicPr>
            <p:cNvPr id="26" name="object 26"/>
            <p:cNvPicPr/>
            <p:nvPr/>
          </p:nvPicPr>
          <p:blipFill>
            <a:blip r:embed="rId14" cstate="print"/>
            <a:stretch>
              <a:fillRect/>
            </a:stretch>
          </p:blipFill>
          <p:spPr>
            <a:xfrm>
              <a:off x="8945879" y="6124955"/>
              <a:ext cx="382523" cy="384047"/>
            </a:xfrm>
            <a:prstGeom prst="rect">
              <a:avLst/>
            </a:prstGeom>
          </p:spPr>
        </p:pic>
        <p:sp>
          <p:nvSpPr>
            <p:cNvPr id="27" name="object 27"/>
            <p:cNvSpPr/>
            <p:nvPr/>
          </p:nvSpPr>
          <p:spPr>
            <a:xfrm>
              <a:off x="9398507" y="6035230"/>
              <a:ext cx="259079" cy="242570"/>
            </a:xfrm>
            <a:custGeom>
              <a:avLst/>
              <a:gdLst/>
              <a:ahLst/>
              <a:cxnLst/>
              <a:rect l="l" t="t" r="r" b="b"/>
              <a:pathLst>
                <a:path w="259079" h="242570">
                  <a:moveTo>
                    <a:pt x="258889" y="73985"/>
                  </a:moveTo>
                  <a:lnTo>
                    <a:pt x="238505" y="0"/>
                  </a:lnTo>
                  <a:lnTo>
                    <a:pt x="159829" y="4024"/>
                  </a:lnTo>
                  <a:lnTo>
                    <a:pt x="0" y="69913"/>
                  </a:lnTo>
                  <a:lnTo>
                    <a:pt x="40671" y="169473"/>
                  </a:lnTo>
                  <a:lnTo>
                    <a:pt x="79628" y="220598"/>
                  </a:lnTo>
                  <a:lnTo>
                    <a:pt x="139731" y="239434"/>
                  </a:lnTo>
                  <a:lnTo>
                    <a:pt x="243839" y="242125"/>
                  </a:lnTo>
                  <a:lnTo>
                    <a:pt x="258889" y="73985"/>
                  </a:lnTo>
                  <a:close/>
                </a:path>
              </a:pathLst>
            </a:custGeom>
            <a:solidFill>
              <a:srgbClr val="FF9D28"/>
            </a:solidFill>
          </p:spPr>
          <p:txBody>
            <a:bodyPr wrap="square" lIns="0" tIns="0" rIns="0" bIns="0" rtlCol="0"/>
            <a:lstStyle/>
            <a:p>
              <a:endParaRPr/>
            </a:p>
          </p:txBody>
        </p:sp>
        <p:pic>
          <p:nvPicPr>
            <p:cNvPr id="28" name="object 28"/>
            <p:cNvPicPr/>
            <p:nvPr/>
          </p:nvPicPr>
          <p:blipFill>
            <a:blip r:embed="rId15" cstate="print"/>
            <a:stretch>
              <a:fillRect/>
            </a:stretch>
          </p:blipFill>
          <p:spPr>
            <a:xfrm>
              <a:off x="9275063" y="6078188"/>
              <a:ext cx="356615" cy="233457"/>
            </a:xfrm>
            <a:prstGeom prst="rect">
              <a:avLst/>
            </a:prstGeom>
          </p:spPr>
        </p:pic>
        <p:pic>
          <p:nvPicPr>
            <p:cNvPr id="29" name="object 29"/>
            <p:cNvPicPr/>
            <p:nvPr/>
          </p:nvPicPr>
          <p:blipFill>
            <a:blip r:embed="rId16" cstate="print"/>
            <a:stretch>
              <a:fillRect/>
            </a:stretch>
          </p:blipFill>
          <p:spPr>
            <a:xfrm>
              <a:off x="8638031" y="5626607"/>
              <a:ext cx="734568" cy="493776"/>
            </a:xfrm>
            <a:prstGeom prst="rect">
              <a:avLst/>
            </a:prstGeom>
          </p:spPr>
        </p:pic>
        <p:sp>
          <p:nvSpPr>
            <p:cNvPr id="30" name="object 30"/>
            <p:cNvSpPr/>
            <p:nvPr/>
          </p:nvSpPr>
          <p:spPr>
            <a:xfrm>
              <a:off x="8659367" y="5609463"/>
              <a:ext cx="715010" cy="510540"/>
            </a:xfrm>
            <a:custGeom>
              <a:avLst/>
              <a:gdLst/>
              <a:ahLst/>
              <a:cxnLst/>
              <a:rect l="l" t="t" r="r" b="b"/>
              <a:pathLst>
                <a:path w="715009" h="510539">
                  <a:moveTo>
                    <a:pt x="345894" y="62143"/>
                  </a:moveTo>
                  <a:lnTo>
                    <a:pt x="309372" y="40005"/>
                  </a:lnTo>
                  <a:lnTo>
                    <a:pt x="164806" y="2143"/>
                  </a:lnTo>
                  <a:lnTo>
                    <a:pt x="84391" y="0"/>
                  </a:lnTo>
                  <a:lnTo>
                    <a:pt x="39123" y="43005"/>
                  </a:lnTo>
                  <a:lnTo>
                    <a:pt x="0" y="140589"/>
                  </a:lnTo>
                  <a:lnTo>
                    <a:pt x="17954" y="115966"/>
                  </a:lnTo>
                  <a:lnTo>
                    <a:pt x="76200" y="68199"/>
                  </a:lnTo>
                  <a:lnTo>
                    <a:pt x="181308" y="36433"/>
                  </a:lnTo>
                  <a:lnTo>
                    <a:pt x="339852" y="59817"/>
                  </a:lnTo>
                  <a:lnTo>
                    <a:pt x="345894" y="62143"/>
                  </a:lnTo>
                  <a:close/>
                </a:path>
                <a:path w="715009" h="510539">
                  <a:moveTo>
                    <a:pt x="623071" y="332308"/>
                  </a:moveTo>
                  <a:lnTo>
                    <a:pt x="607528" y="289560"/>
                  </a:lnTo>
                  <a:lnTo>
                    <a:pt x="545401" y="171450"/>
                  </a:lnTo>
                  <a:lnTo>
                    <a:pt x="466986" y="108775"/>
                  </a:lnTo>
                  <a:lnTo>
                    <a:pt x="345894" y="62143"/>
                  </a:lnTo>
                  <a:lnTo>
                    <a:pt x="476797" y="141493"/>
                  </a:lnTo>
                  <a:lnTo>
                    <a:pt x="602932" y="296418"/>
                  </a:lnTo>
                  <a:lnTo>
                    <a:pt x="623071" y="332308"/>
                  </a:lnTo>
                  <a:close/>
                </a:path>
                <a:path w="715009" h="510539">
                  <a:moveTo>
                    <a:pt x="714946" y="507182"/>
                  </a:moveTo>
                  <a:lnTo>
                    <a:pt x="710184" y="500253"/>
                  </a:lnTo>
                  <a:lnTo>
                    <a:pt x="682490" y="438197"/>
                  </a:lnTo>
                  <a:lnTo>
                    <a:pt x="623071" y="332308"/>
                  </a:lnTo>
                  <a:lnTo>
                    <a:pt x="685800" y="504825"/>
                  </a:lnTo>
                  <a:lnTo>
                    <a:pt x="705040" y="509039"/>
                  </a:lnTo>
                  <a:lnTo>
                    <a:pt x="713994" y="509968"/>
                  </a:lnTo>
                  <a:lnTo>
                    <a:pt x="714946" y="507182"/>
                  </a:lnTo>
                  <a:close/>
                </a:path>
              </a:pathLst>
            </a:custGeom>
            <a:solidFill>
              <a:srgbClr val="FF9D28"/>
            </a:solidFill>
          </p:spPr>
          <p:txBody>
            <a:bodyPr wrap="square" lIns="0" tIns="0" rIns="0" bIns="0" rtlCol="0"/>
            <a:lstStyle/>
            <a:p>
              <a:endParaRPr/>
            </a:p>
          </p:txBody>
        </p:sp>
        <p:pic>
          <p:nvPicPr>
            <p:cNvPr id="31" name="object 31"/>
            <p:cNvPicPr/>
            <p:nvPr/>
          </p:nvPicPr>
          <p:blipFill>
            <a:blip r:embed="rId17" cstate="print"/>
            <a:stretch>
              <a:fillRect/>
            </a:stretch>
          </p:blipFill>
          <p:spPr>
            <a:xfrm>
              <a:off x="8977883" y="5660136"/>
              <a:ext cx="374904" cy="460248"/>
            </a:xfrm>
            <a:prstGeom prst="rect">
              <a:avLst/>
            </a:prstGeom>
          </p:spPr>
        </p:pic>
        <p:sp>
          <p:nvSpPr>
            <p:cNvPr id="32" name="object 32"/>
            <p:cNvSpPr/>
            <p:nvPr/>
          </p:nvSpPr>
          <p:spPr>
            <a:xfrm>
              <a:off x="9545421" y="6101956"/>
              <a:ext cx="111125" cy="53975"/>
            </a:xfrm>
            <a:custGeom>
              <a:avLst/>
              <a:gdLst/>
              <a:ahLst/>
              <a:cxnLst/>
              <a:rect l="l" t="t" r="r" b="b"/>
              <a:pathLst>
                <a:path w="111125" h="53975">
                  <a:moveTo>
                    <a:pt x="26644" y="25222"/>
                  </a:moveTo>
                  <a:lnTo>
                    <a:pt x="24726" y="10236"/>
                  </a:lnTo>
                  <a:lnTo>
                    <a:pt x="17360" y="3556"/>
                  </a:lnTo>
                  <a:lnTo>
                    <a:pt x="2438" y="139"/>
                  </a:lnTo>
                  <a:lnTo>
                    <a:pt x="0" y="16408"/>
                  </a:lnTo>
                  <a:lnTo>
                    <a:pt x="3581" y="31953"/>
                  </a:lnTo>
                  <a:lnTo>
                    <a:pt x="12293" y="44932"/>
                  </a:lnTo>
                  <a:lnTo>
                    <a:pt x="25298" y="53479"/>
                  </a:lnTo>
                  <a:lnTo>
                    <a:pt x="26644" y="25222"/>
                  </a:lnTo>
                  <a:close/>
                </a:path>
                <a:path w="111125" h="53975">
                  <a:moveTo>
                    <a:pt x="110642" y="45859"/>
                  </a:moveTo>
                  <a:lnTo>
                    <a:pt x="104965" y="18580"/>
                  </a:lnTo>
                  <a:lnTo>
                    <a:pt x="99593" y="4711"/>
                  </a:lnTo>
                  <a:lnTo>
                    <a:pt x="91351" y="0"/>
                  </a:lnTo>
                  <a:lnTo>
                    <a:pt x="77114" y="139"/>
                  </a:lnTo>
                  <a:lnTo>
                    <a:pt x="78066" y="15862"/>
                  </a:lnTo>
                  <a:lnTo>
                    <a:pt x="84734" y="29857"/>
                  </a:lnTo>
                  <a:lnTo>
                    <a:pt x="95973" y="40436"/>
                  </a:lnTo>
                  <a:lnTo>
                    <a:pt x="110642" y="45859"/>
                  </a:lnTo>
                  <a:close/>
                </a:path>
              </a:pathLst>
            </a:custGeom>
            <a:solidFill>
              <a:srgbClr val="FFFFFF"/>
            </a:solidFill>
          </p:spPr>
          <p:txBody>
            <a:bodyPr wrap="square" lIns="0" tIns="0" rIns="0" bIns="0" rtlCol="0"/>
            <a:lstStyle/>
            <a:p>
              <a:endParaRPr/>
            </a:p>
          </p:txBody>
        </p:sp>
        <p:sp>
          <p:nvSpPr>
            <p:cNvPr id="33" name="object 33"/>
            <p:cNvSpPr/>
            <p:nvPr/>
          </p:nvSpPr>
          <p:spPr>
            <a:xfrm>
              <a:off x="9285732" y="5823419"/>
              <a:ext cx="301625" cy="697865"/>
            </a:xfrm>
            <a:custGeom>
              <a:avLst/>
              <a:gdLst/>
              <a:ahLst/>
              <a:cxnLst/>
              <a:rect l="l" t="t" r="r" b="b"/>
              <a:pathLst>
                <a:path w="301625" h="697865">
                  <a:moveTo>
                    <a:pt x="73152" y="379260"/>
                  </a:moveTo>
                  <a:lnTo>
                    <a:pt x="62572" y="394906"/>
                  </a:lnTo>
                  <a:lnTo>
                    <a:pt x="38862" y="435838"/>
                  </a:lnTo>
                  <a:lnTo>
                    <a:pt x="13995" y="493064"/>
                  </a:lnTo>
                  <a:lnTo>
                    <a:pt x="0" y="557568"/>
                  </a:lnTo>
                  <a:lnTo>
                    <a:pt x="444" y="595122"/>
                  </a:lnTo>
                  <a:lnTo>
                    <a:pt x="8191" y="631672"/>
                  </a:lnTo>
                  <a:lnTo>
                    <a:pt x="22491" y="666229"/>
                  </a:lnTo>
                  <a:lnTo>
                    <a:pt x="42672" y="697776"/>
                  </a:lnTo>
                  <a:lnTo>
                    <a:pt x="38735" y="664375"/>
                  </a:lnTo>
                  <a:lnTo>
                    <a:pt x="36385" y="630529"/>
                  </a:lnTo>
                  <a:lnTo>
                    <a:pt x="38100" y="562140"/>
                  </a:lnTo>
                  <a:lnTo>
                    <a:pt x="42926" y="516216"/>
                  </a:lnTo>
                  <a:lnTo>
                    <a:pt x="50482" y="470128"/>
                  </a:lnTo>
                  <a:lnTo>
                    <a:pt x="60591" y="424345"/>
                  </a:lnTo>
                  <a:lnTo>
                    <a:pt x="73152" y="379260"/>
                  </a:lnTo>
                  <a:close/>
                </a:path>
                <a:path w="301625" h="697865">
                  <a:moveTo>
                    <a:pt x="108204" y="609384"/>
                  </a:moveTo>
                  <a:lnTo>
                    <a:pt x="103276" y="561098"/>
                  </a:lnTo>
                  <a:lnTo>
                    <a:pt x="99517" y="513092"/>
                  </a:lnTo>
                  <a:lnTo>
                    <a:pt x="97002" y="465315"/>
                  </a:lnTo>
                  <a:lnTo>
                    <a:pt x="95808" y="417677"/>
                  </a:lnTo>
                  <a:lnTo>
                    <a:pt x="96012" y="370116"/>
                  </a:lnTo>
                  <a:lnTo>
                    <a:pt x="72199" y="433006"/>
                  </a:lnTo>
                  <a:lnTo>
                    <a:pt x="65532" y="478891"/>
                  </a:lnTo>
                  <a:lnTo>
                    <a:pt x="77152" y="530212"/>
                  </a:lnTo>
                  <a:lnTo>
                    <a:pt x="108204" y="609384"/>
                  </a:lnTo>
                  <a:close/>
                </a:path>
                <a:path w="301625" h="697865">
                  <a:moveTo>
                    <a:pt x="173062" y="478370"/>
                  </a:moveTo>
                  <a:lnTo>
                    <a:pt x="164642" y="434657"/>
                  </a:lnTo>
                  <a:lnTo>
                    <a:pt x="147828" y="392976"/>
                  </a:lnTo>
                  <a:lnTo>
                    <a:pt x="155536" y="446938"/>
                  </a:lnTo>
                  <a:lnTo>
                    <a:pt x="158115" y="501180"/>
                  </a:lnTo>
                  <a:lnTo>
                    <a:pt x="155536" y="555434"/>
                  </a:lnTo>
                  <a:lnTo>
                    <a:pt x="147828" y="609384"/>
                  </a:lnTo>
                  <a:lnTo>
                    <a:pt x="164642" y="566991"/>
                  </a:lnTo>
                  <a:lnTo>
                    <a:pt x="173062" y="522897"/>
                  </a:lnTo>
                  <a:lnTo>
                    <a:pt x="173062" y="478370"/>
                  </a:lnTo>
                  <a:close/>
                </a:path>
                <a:path w="301625" h="697865">
                  <a:moveTo>
                    <a:pt x="301078" y="508"/>
                  </a:moveTo>
                  <a:lnTo>
                    <a:pt x="231660" y="31292"/>
                  </a:lnTo>
                  <a:lnTo>
                    <a:pt x="208216" y="67030"/>
                  </a:lnTo>
                  <a:lnTo>
                    <a:pt x="197612" y="139636"/>
                  </a:lnTo>
                  <a:lnTo>
                    <a:pt x="192024" y="274104"/>
                  </a:lnTo>
                  <a:lnTo>
                    <a:pt x="209042" y="202044"/>
                  </a:lnTo>
                  <a:lnTo>
                    <a:pt x="229196" y="141935"/>
                  </a:lnTo>
                  <a:lnTo>
                    <a:pt x="250329" y="93205"/>
                  </a:lnTo>
                  <a:lnTo>
                    <a:pt x="270243" y="55270"/>
                  </a:lnTo>
                  <a:lnTo>
                    <a:pt x="286791" y="27559"/>
                  </a:lnTo>
                  <a:lnTo>
                    <a:pt x="297789" y="9499"/>
                  </a:lnTo>
                  <a:lnTo>
                    <a:pt x="301078" y="508"/>
                  </a:lnTo>
                  <a:close/>
                </a:path>
              </a:pathLst>
            </a:custGeom>
            <a:solidFill>
              <a:srgbClr val="7B0117"/>
            </a:solidFill>
          </p:spPr>
          <p:txBody>
            <a:bodyPr wrap="square" lIns="0" tIns="0" rIns="0" bIns="0" rtlCol="0"/>
            <a:lstStyle/>
            <a:p>
              <a:endParaRPr/>
            </a:p>
          </p:txBody>
        </p:sp>
        <p:pic>
          <p:nvPicPr>
            <p:cNvPr id="34" name="object 34"/>
            <p:cNvPicPr/>
            <p:nvPr/>
          </p:nvPicPr>
          <p:blipFill>
            <a:blip r:embed="rId18" cstate="print"/>
            <a:stretch>
              <a:fillRect/>
            </a:stretch>
          </p:blipFill>
          <p:spPr>
            <a:xfrm>
              <a:off x="9532619" y="5899275"/>
              <a:ext cx="164806" cy="179959"/>
            </a:xfrm>
            <a:prstGeom prst="rect">
              <a:avLst/>
            </a:prstGeom>
          </p:spPr>
        </p:pic>
      </p:grpSp>
      <p:pic>
        <p:nvPicPr>
          <p:cNvPr id="35" name="object 35"/>
          <p:cNvPicPr/>
          <p:nvPr/>
        </p:nvPicPr>
        <p:blipFill>
          <a:blip r:embed="rId19" cstate="print"/>
          <a:stretch>
            <a:fillRect/>
          </a:stretch>
        </p:blipFill>
        <p:spPr>
          <a:xfrm>
            <a:off x="332870" y="6699969"/>
            <a:ext cx="529675" cy="569451"/>
          </a:xfrm>
          <a:prstGeom prst="rect">
            <a:avLst/>
          </a:prstGeom>
        </p:spPr>
      </p:pic>
      <p:pic>
        <p:nvPicPr>
          <p:cNvPr id="36" name="object 36"/>
          <p:cNvPicPr/>
          <p:nvPr/>
        </p:nvPicPr>
        <p:blipFill>
          <a:blip r:embed="rId20" cstate="print"/>
          <a:stretch>
            <a:fillRect/>
          </a:stretch>
        </p:blipFill>
        <p:spPr>
          <a:xfrm>
            <a:off x="753678" y="5613400"/>
            <a:ext cx="297288" cy="320317"/>
          </a:xfrm>
          <a:prstGeom prst="rect">
            <a:avLst/>
          </a:prstGeom>
        </p:spPr>
      </p:pic>
      <p:pic>
        <p:nvPicPr>
          <p:cNvPr id="37" name="object 37"/>
          <p:cNvPicPr/>
          <p:nvPr/>
        </p:nvPicPr>
        <p:blipFill>
          <a:blip r:embed="rId21" cstate="print"/>
          <a:stretch>
            <a:fillRect/>
          </a:stretch>
        </p:blipFill>
        <p:spPr>
          <a:xfrm>
            <a:off x="11265535" y="7173114"/>
            <a:ext cx="303567" cy="320317"/>
          </a:xfrm>
          <a:prstGeom prst="rect">
            <a:avLst/>
          </a:prstGeom>
        </p:spPr>
      </p:pic>
      <p:grpSp>
        <p:nvGrpSpPr>
          <p:cNvPr id="51" name="object 3">
            <a:extLst>
              <a:ext uri="{FF2B5EF4-FFF2-40B4-BE49-F238E27FC236}">
                <a16:creationId xmlns:a16="http://schemas.microsoft.com/office/drawing/2014/main" id="{E59E4A92-F6CC-A893-4627-2C33E0A45437}"/>
              </a:ext>
            </a:extLst>
          </p:cNvPr>
          <p:cNvGrpSpPr/>
          <p:nvPr/>
        </p:nvGrpSpPr>
        <p:grpSpPr>
          <a:xfrm>
            <a:off x="1777441" y="910186"/>
            <a:ext cx="1457652" cy="1353844"/>
            <a:chOff x="1293869" y="1719833"/>
            <a:chExt cx="1061085" cy="985519"/>
          </a:xfrm>
        </p:grpSpPr>
        <p:sp>
          <p:nvSpPr>
            <p:cNvPr id="52" name="object 4">
              <a:extLst>
                <a:ext uri="{FF2B5EF4-FFF2-40B4-BE49-F238E27FC236}">
                  <a16:creationId xmlns:a16="http://schemas.microsoft.com/office/drawing/2014/main" id="{575455FA-2C43-5A50-68B7-33B7BF521914}"/>
                </a:ext>
              </a:extLst>
            </p:cNvPr>
            <p:cNvSpPr/>
            <p:nvPr/>
          </p:nvSpPr>
          <p:spPr>
            <a:xfrm>
              <a:off x="2043683" y="2394203"/>
              <a:ext cx="146050" cy="299085"/>
            </a:xfrm>
            <a:custGeom>
              <a:avLst/>
              <a:gdLst/>
              <a:ahLst/>
              <a:cxnLst/>
              <a:rect l="l" t="t" r="r" b="b"/>
              <a:pathLst>
                <a:path w="146050" h="299085">
                  <a:moveTo>
                    <a:pt x="145732" y="175640"/>
                  </a:moveTo>
                  <a:lnTo>
                    <a:pt x="106799" y="108394"/>
                  </a:lnTo>
                  <a:lnTo>
                    <a:pt x="0" y="0"/>
                  </a:lnTo>
                  <a:lnTo>
                    <a:pt x="65651" y="88677"/>
                  </a:lnTo>
                  <a:lnTo>
                    <a:pt x="90868" y="149351"/>
                  </a:lnTo>
                  <a:lnTo>
                    <a:pt x="78652" y="210026"/>
                  </a:lnTo>
                  <a:lnTo>
                    <a:pt x="32003" y="298703"/>
                  </a:lnTo>
                  <a:lnTo>
                    <a:pt x="119800" y="229742"/>
                  </a:lnTo>
                  <a:lnTo>
                    <a:pt x="145732" y="175640"/>
                  </a:lnTo>
                  <a:close/>
                </a:path>
              </a:pathLst>
            </a:custGeom>
            <a:solidFill>
              <a:srgbClr val="F4BA1C"/>
            </a:solidFill>
          </p:spPr>
          <p:txBody>
            <a:bodyPr wrap="square" lIns="0" tIns="0" rIns="0" bIns="0" rtlCol="0"/>
            <a:lstStyle/>
            <a:p>
              <a:endParaRPr/>
            </a:p>
          </p:txBody>
        </p:sp>
        <p:pic>
          <p:nvPicPr>
            <p:cNvPr id="53" name="object 5">
              <a:extLst>
                <a:ext uri="{FF2B5EF4-FFF2-40B4-BE49-F238E27FC236}">
                  <a16:creationId xmlns:a16="http://schemas.microsoft.com/office/drawing/2014/main" id="{1C20344F-01D0-B949-B2F4-F27D1BEFBC58}"/>
                </a:ext>
              </a:extLst>
            </p:cNvPr>
            <p:cNvPicPr/>
            <p:nvPr/>
          </p:nvPicPr>
          <p:blipFill>
            <a:blip r:embed="rId22" cstate="print"/>
            <a:stretch>
              <a:fillRect/>
            </a:stretch>
          </p:blipFill>
          <p:spPr>
            <a:xfrm>
              <a:off x="2150173" y="2254257"/>
              <a:ext cx="202691" cy="197858"/>
            </a:xfrm>
            <a:prstGeom prst="rect">
              <a:avLst/>
            </a:prstGeom>
          </p:spPr>
        </p:pic>
        <p:pic>
          <p:nvPicPr>
            <p:cNvPr id="54" name="object 6">
              <a:extLst>
                <a:ext uri="{FF2B5EF4-FFF2-40B4-BE49-F238E27FC236}">
                  <a16:creationId xmlns:a16="http://schemas.microsoft.com/office/drawing/2014/main" id="{0D08F69D-6E3C-1F33-805E-B232AA9E388C}"/>
                </a:ext>
              </a:extLst>
            </p:cNvPr>
            <p:cNvPicPr/>
            <p:nvPr/>
          </p:nvPicPr>
          <p:blipFill>
            <a:blip r:embed="rId23" cstate="print"/>
            <a:stretch>
              <a:fillRect/>
            </a:stretch>
          </p:blipFill>
          <p:spPr>
            <a:xfrm>
              <a:off x="1584959" y="1740407"/>
              <a:ext cx="472440" cy="565404"/>
            </a:xfrm>
            <a:prstGeom prst="rect">
              <a:avLst/>
            </a:prstGeom>
          </p:spPr>
        </p:pic>
        <p:sp>
          <p:nvSpPr>
            <p:cNvPr id="55" name="object 7">
              <a:extLst>
                <a:ext uri="{FF2B5EF4-FFF2-40B4-BE49-F238E27FC236}">
                  <a16:creationId xmlns:a16="http://schemas.microsoft.com/office/drawing/2014/main" id="{E17653D8-E8D7-C8C4-E451-B387B4DA37A1}"/>
                </a:ext>
              </a:extLst>
            </p:cNvPr>
            <p:cNvSpPr/>
            <p:nvPr/>
          </p:nvSpPr>
          <p:spPr>
            <a:xfrm>
              <a:off x="1600200" y="1719833"/>
              <a:ext cx="455930" cy="583565"/>
            </a:xfrm>
            <a:custGeom>
              <a:avLst/>
              <a:gdLst/>
              <a:ahLst/>
              <a:cxnLst/>
              <a:rect l="l" t="t" r="r" b="b"/>
              <a:pathLst>
                <a:path w="455930" h="583564">
                  <a:moveTo>
                    <a:pt x="222951" y="72243"/>
                  </a:moveTo>
                  <a:lnTo>
                    <a:pt x="198120" y="44958"/>
                  </a:lnTo>
                  <a:lnTo>
                    <a:pt x="105870" y="2190"/>
                  </a:lnTo>
                  <a:lnTo>
                    <a:pt x="54483" y="0"/>
                  </a:lnTo>
                  <a:lnTo>
                    <a:pt x="25384" y="49244"/>
                  </a:lnTo>
                  <a:lnTo>
                    <a:pt x="0" y="160782"/>
                  </a:lnTo>
                  <a:lnTo>
                    <a:pt x="11525" y="132540"/>
                  </a:lnTo>
                  <a:lnTo>
                    <a:pt x="48768" y="77724"/>
                  </a:lnTo>
                  <a:lnTo>
                    <a:pt x="115728" y="41195"/>
                  </a:lnTo>
                  <a:lnTo>
                    <a:pt x="216408" y="67818"/>
                  </a:lnTo>
                  <a:lnTo>
                    <a:pt x="222951" y="72243"/>
                  </a:lnTo>
                  <a:close/>
                </a:path>
                <a:path w="455930" h="583564">
                  <a:moveTo>
                    <a:pt x="399022" y="386238"/>
                  </a:moveTo>
                  <a:lnTo>
                    <a:pt x="387643" y="329707"/>
                  </a:lnTo>
                  <a:lnTo>
                    <a:pt x="348043" y="194310"/>
                  </a:lnTo>
                  <a:lnTo>
                    <a:pt x="297870" y="122920"/>
                  </a:lnTo>
                  <a:lnTo>
                    <a:pt x="222951" y="72243"/>
                  </a:lnTo>
                  <a:lnTo>
                    <a:pt x="304109" y="161424"/>
                  </a:lnTo>
                  <a:lnTo>
                    <a:pt x="384238" y="338899"/>
                  </a:lnTo>
                  <a:lnTo>
                    <a:pt x="399022" y="386238"/>
                  </a:lnTo>
                  <a:close/>
                </a:path>
                <a:path w="455930" h="583564">
                  <a:moveTo>
                    <a:pt x="455818" y="580048"/>
                  </a:moveTo>
                  <a:lnTo>
                    <a:pt x="452628" y="572262"/>
                  </a:lnTo>
                  <a:lnTo>
                    <a:pt x="434935" y="501229"/>
                  </a:lnTo>
                  <a:lnTo>
                    <a:pt x="399022" y="386238"/>
                  </a:lnTo>
                  <a:lnTo>
                    <a:pt x="437388" y="576834"/>
                  </a:lnTo>
                  <a:lnTo>
                    <a:pt x="449627" y="581906"/>
                  </a:lnTo>
                  <a:lnTo>
                    <a:pt x="455295" y="583120"/>
                  </a:lnTo>
                  <a:lnTo>
                    <a:pt x="455818" y="580048"/>
                  </a:lnTo>
                  <a:close/>
                </a:path>
              </a:pathLst>
            </a:custGeom>
            <a:solidFill>
              <a:srgbClr val="FF9D28"/>
            </a:solidFill>
          </p:spPr>
          <p:txBody>
            <a:bodyPr wrap="square" lIns="0" tIns="0" rIns="0" bIns="0" rtlCol="0"/>
            <a:lstStyle/>
            <a:p>
              <a:endParaRPr/>
            </a:p>
          </p:txBody>
        </p:sp>
        <p:pic>
          <p:nvPicPr>
            <p:cNvPr id="56" name="object 8">
              <a:extLst>
                <a:ext uri="{FF2B5EF4-FFF2-40B4-BE49-F238E27FC236}">
                  <a16:creationId xmlns:a16="http://schemas.microsoft.com/office/drawing/2014/main" id="{3C912338-CDB0-C4D3-746F-F736DCAEB1B2}"/>
                </a:ext>
              </a:extLst>
            </p:cNvPr>
            <p:cNvPicPr/>
            <p:nvPr/>
          </p:nvPicPr>
          <p:blipFill>
            <a:blip r:embed="rId24" cstate="print"/>
            <a:stretch>
              <a:fillRect/>
            </a:stretch>
          </p:blipFill>
          <p:spPr>
            <a:xfrm>
              <a:off x="1799843" y="1781555"/>
              <a:ext cx="242315" cy="524255"/>
            </a:xfrm>
            <a:prstGeom prst="rect">
              <a:avLst/>
            </a:prstGeom>
          </p:spPr>
        </p:pic>
        <p:sp>
          <p:nvSpPr>
            <p:cNvPr id="57" name="object 9">
              <a:extLst>
                <a:ext uri="{FF2B5EF4-FFF2-40B4-BE49-F238E27FC236}">
                  <a16:creationId xmlns:a16="http://schemas.microsoft.com/office/drawing/2014/main" id="{9C0B7E43-29EF-0348-ED1B-BD2AAC06631F}"/>
                </a:ext>
              </a:extLst>
            </p:cNvPr>
            <p:cNvSpPr/>
            <p:nvPr/>
          </p:nvSpPr>
          <p:spPr>
            <a:xfrm>
              <a:off x="1615439" y="2264163"/>
              <a:ext cx="415925" cy="364490"/>
            </a:xfrm>
            <a:custGeom>
              <a:avLst/>
              <a:gdLst/>
              <a:ahLst/>
              <a:cxnLst/>
              <a:rect l="l" t="t" r="r" b="b"/>
              <a:pathLst>
                <a:path w="415925" h="364489">
                  <a:moveTo>
                    <a:pt x="415551" y="263175"/>
                  </a:moveTo>
                  <a:lnTo>
                    <a:pt x="348995" y="62984"/>
                  </a:lnTo>
                  <a:lnTo>
                    <a:pt x="199524" y="0"/>
                  </a:lnTo>
                  <a:lnTo>
                    <a:pt x="113347" y="4881"/>
                  </a:lnTo>
                  <a:lnTo>
                    <a:pt x="57745" y="100917"/>
                  </a:lnTo>
                  <a:lnTo>
                    <a:pt x="0" y="311396"/>
                  </a:lnTo>
                  <a:lnTo>
                    <a:pt x="273772" y="364093"/>
                  </a:lnTo>
                  <a:lnTo>
                    <a:pt x="401383" y="355782"/>
                  </a:lnTo>
                  <a:lnTo>
                    <a:pt x="415551" y="263175"/>
                  </a:lnTo>
                  <a:close/>
                </a:path>
              </a:pathLst>
            </a:custGeom>
            <a:solidFill>
              <a:srgbClr val="F4BA1C"/>
            </a:solidFill>
          </p:spPr>
          <p:txBody>
            <a:bodyPr wrap="square" lIns="0" tIns="0" rIns="0" bIns="0" rtlCol="0"/>
            <a:lstStyle/>
            <a:p>
              <a:endParaRPr/>
            </a:p>
          </p:txBody>
        </p:sp>
        <p:pic>
          <p:nvPicPr>
            <p:cNvPr id="58" name="object 10">
              <a:extLst>
                <a:ext uri="{FF2B5EF4-FFF2-40B4-BE49-F238E27FC236}">
                  <a16:creationId xmlns:a16="http://schemas.microsoft.com/office/drawing/2014/main" id="{237387F2-511F-9511-2891-6AD6F3E53BE1}"/>
                </a:ext>
              </a:extLst>
            </p:cNvPr>
            <p:cNvPicPr/>
            <p:nvPr/>
          </p:nvPicPr>
          <p:blipFill>
            <a:blip r:embed="rId25" cstate="print"/>
            <a:stretch>
              <a:fillRect/>
            </a:stretch>
          </p:blipFill>
          <p:spPr>
            <a:xfrm>
              <a:off x="1603247" y="2308859"/>
              <a:ext cx="382523" cy="384047"/>
            </a:xfrm>
            <a:prstGeom prst="rect">
              <a:avLst/>
            </a:prstGeom>
          </p:spPr>
        </p:pic>
        <p:sp>
          <p:nvSpPr>
            <p:cNvPr id="59" name="object 11">
              <a:extLst>
                <a:ext uri="{FF2B5EF4-FFF2-40B4-BE49-F238E27FC236}">
                  <a16:creationId xmlns:a16="http://schemas.microsoft.com/office/drawing/2014/main" id="{AD8D7285-7E27-CCAF-74D6-B26FD63993FE}"/>
                </a:ext>
              </a:extLst>
            </p:cNvPr>
            <p:cNvSpPr/>
            <p:nvPr/>
          </p:nvSpPr>
          <p:spPr>
            <a:xfrm>
              <a:off x="2055875" y="2217991"/>
              <a:ext cx="259079" cy="243840"/>
            </a:xfrm>
            <a:custGeom>
              <a:avLst/>
              <a:gdLst/>
              <a:ahLst/>
              <a:cxnLst/>
              <a:rect l="l" t="t" r="r" b="b"/>
              <a:pathLst>
                <a:path w="259080" h="243839">
                  <a:moveTo>
                    <a:pt x="258889" y="74271"/>
                  </a:moveTo>
                  <a:lnTo>
                    <a:pt x="238505" y="0"/>
                  </a:lnTo>
                  <a:lnTo>
                    <a:pt x="159829" y="4310"/>
                  </a:lnTo>
                  <a:lnTo>
                    <a:pt x="0" y="71056"/>
                  </a:lnTo>
                  <a:lnTo>
                    <a:pt x="39814" y="170616"/>
                  </a:lnTo>
                  <a:lnTo>
                    <a:pt x="78485" y="221741"/>
                  </a:lnTo>
                  <a:lnTo>
                    <a:pt x="138874" y="240577"/>
                  </a:lnTo>
                  <a:lnTo>
                    <a:pt x="243839" y="243268"/>
                  </a:lnTo>
                  <a:lnTo>
                    <a:pt x="258889" y="74271"/>
                  </a:lnTo>
                  <a:close/>
                </a:path>
              </a:pathLst>
            </a:custGeom>
            <a:solidFill>
              <a:srgbClr val="FF9D28"/>
            </a:solidFill>
          </p:spPr>
          <p:txBody>
            <a:bodyPr wrap="square" lIns="0" tIns="0" rIns="0" bIns="0" rtlCol="0"/>
            <a:lstStyle/>
            <a:p>
              <a:endParaRPr/>
            </a:p>
          </p:txBody>
        </p:sp>
        <p:pic>
          <p:nvPicPr>
            <p:cNvPr id="60" name="object 12">
              <a:extLst>
                <a:ext uri="{FF2B5EF4-FFF2-40B4-BE49-F238E27FC236}">
                  <a16:creationId xmlns:a16="http://schemas.microsoft.com/office/drawing/2014/main" id="{21412B76-5532-79F6-1924-975305DEBCF6}"/>
                </a:ext>
              </a:extLst>
            </p:cNvPr>
            <p:cNvPicPr/>
            <p:nvPr/>
          </p:nvPicPr>
          <p:blipFill>
            <a:blip r:embed="rId26" cstate="print"/>
            <a:stretch>
              <a:fillRect/>
            </a:stretch>
          </p:blipFill>
          <p:spPr>
            <a:xfrm>
              <a:off x="1932431" y="2261211"/>
              <a:ext cx="356806" cy="234148"/>
            </a:xfrm>
            <a:prstGeom prst="rect">
              <a:avLst/>
            </a:prstGeom>
          </p:spPr>
        </p:pic>
        <p:pic>
          <p:nvPicPr>
            <p:cNvPr id="61" name="object 13">
              <a:extLst>
                <a:ext uri="{FF2B5EF4-FFF2-40B4-BE49-F238E27FC236}">
                  <a16:creationId xmlns:a16="http://schemas.microsoft.com/office/drawing/2014/main" id="{E5BE3492-1201-FCA2-301A-DDD8692F5483}"/>
                </a:ext>
              </a:extLst>
            </p:cNvPr>
            <p:cNvPicPr/>
            <p:nvPr/>
          </p:nvPicPr>
          <p:blipFill>
            <a:blip r:embed="rId27" cstate="print"/>
            <a:stretch>
              <a:fillRect/>
            </a:stretch>
          </p:blipFill>
          <p:spPr>
            <a:xfrm>
              <a:off x="1293869" y="1805939"/>
              <a:ext cx="739140" cy="499872"/>
            </a:xfrm>
            <a:prstGeom prst="rect">
              <a:avLst/>
            </a:prstGeom>
          </p:spPr>
        </p:pic>
        <p:sp>
          <p:nvSpPr>
            <p:cNvPr id="62" name="object 14">
              <a:extLst>
                <a:ext uri="{FF2B5EF4-FFF2-40B4-BE49-F238E27FC236}">
                  <a16:creationId xmlns:a16="http://schemas.microsoft.com/office/drawing/2014/main" id="{05276B72-5187-BBFB-0F53-AA29C7369FD2}"/>
                </a:ext>
              </a:extLst>
            </p:cNvPr>
            <p:cNvSpPr/>
            <p:nvPr/>
          </p:nvSpPr>
          <p:spPr>
            <a:xfrm>
              <a:off x="1315205" y="1793176"/>
              <a:ext cx="716915" cy="510540"/>
            </a:xfrm>
            <a:custGeom>
              <a:avLst/>
              <a:gdLst/>
              <a:ahLst/>
              <a:cxnLst/>
              <a:rect l="l" t="t" r="r" b="b"/>
              <a:pathLst>
                <a:path w="716914" h="510539">
                  <a:moveTo>
                    <a:pt x="347863" y="62458"/>
                  </a:moveTo>
                  <a:lnTo>
                    <a:pt x="310902" y="40195"/>
                  </a:lnTo>
                  <a:lnTo>
                    <a:pt x="166309" y="2309"/>
                  </a:lnTo>
                  <a:lnTo>
                    <a:pt x="85725" y="0"/>
                  </a:lnTo>
                  <a:lnTo>
                    <a:pt x="40005" y="42552"/>
                  </a:lnTo>
                  <a:lnTo>
                    <a:pt x="0" y="139255"/>
                  </a:lnTo>
                  <a:lnTo>
                    <a:pt x="18192" y="114871"/>
                  </a:lnTo>
                  <a:lnTo>
                    <a:pt x="76962" y="67627"/>
                  </a:lnTo>
                  <a:lnTo>
                    <a:pt x="182596" y="36385"/>
                  </a:lnTo>
                  <a:lnTo>
                    <a:pt x="341382" y="60007"/>
                  </a:lnTo>
                  <a:lnTo>
                    <a:pt x="347863" y="62458"/>
                  </a:lnTo>
                  <a:close/>
                </a:path>
                <a:path w="716914" h="510539">
                  <a:moveTo>
                    <a:pt x="625664" y="333916"/>
                  </a:moveTo>
                  <a:lnTo>
                    <a:pt x="609058" y="288250"/>
                  </a:lnTo>
                  <a:lnTo>
                    <a:pt x="546931" y="170307"/>
                  </a:lnTo>
                  <a:lnTo>
                    <a:pt x="468517" y="108084"/>
                  </a:lnTo>
                  <a:lnTo>
                    <a:pt x="347863" y="62458"/>
                  </a:lnTo>
                  <a:lnTo>
                    <a:pt x="478327" y="141041"/>
                  </a:lnTo>
                  <a:lnTo>
                    <a:pt x="604462" y="296037"/>
                  </a:lnTo>
                  <a:lnTo>
                    <a:pt x="625664" y="333916"/>
                  </a:lnTo>
                  <a:close/>
                </a:path>
                <a:path w="716914" h="510539">
                  <a:moveTo>
                    <a:pt x="716476" y="507349"/>
                  </a:moveTo>
                  <a:lnTo>
                    <a:pt x="711714" y="500443"/>
                  </a:lnTo>
                  <a:lnTo>
                    <a:pt x="684020" y="438173"/>
                  </a:lnTo>
                  <a:lnTo>
                    <a:pt x="625664" y="333916"/>
                  </a:lnTo>
                  <a:lnTo>
                    <a:pt x="687330" y="503491"/>
                  </a:lnTo>
                  <a:lnTo>
                    <a:pt x="706570" y="508587"/>
                  </a:lnTo>
                  <a:lnTo>
                    <a:pt x="715524" y="509968"/>
                  </a:lnTo>
                  <a:lnTo>
                    <a:pt x="716476" y="507349"/>
                  </a:lnTo>
                  <a:close/>
                </a:path>
              </a:pathLst>
            </a:custGeom>
            <a:solidFill>
              <a:srgbClr val="FF9D28"/>
            </a:solidFill>
          </p:spPr>
          <p:txBody>
            <a:bodyPr wrap="square" lIns="0" tIns="0" rIns="0" bIns="0" rtlCol="0"/>
            <a:lstStyle/>
            <a:p>
              <a:endParaRPr/>
            </a:p>
          </p:txBody>
        </p:sp>
        <p:pic>
          <p:nvPicPr>
            <p:cNvPr id="63" name="object 15">
              <a:extLst>
                <a:ext uri="{FF2B5EF4-FFF2-40B4-BE49-F238E27FC236}">
                  <a16:creationId xmlns:a16="http://schemas.microsoft.com/office/drawing/2014/main" id="{274629F2-0ADB-EA0C-4D26-02CAE1825B07}"/>
                </a:ext>
              </a:extLst>
            </p:cNvPr>
            <p:cNvPicPr/>
            <p:nvPr/>
          </p:nvPicPr>
          <p:blipFill>
            <a:blip r:embed="rId28" cstate="print"/>
            <a:stretch>
              <a:fillRect/>
            </a:stretch>
          </p:blipFill>
          <p:spPr>
            <a:xfrm>
              <a:off x="1633727" y="1844039"/>
              <a:ext cx="374904" cy="461772"/>
            </a:xfrm>
            <a:prstGeom prst="rect">
              <a:avLst/>
            </a:prstGeom>
          </p:spPr>
        </p:pic>
        <p:sp>
          <p:nvSpPr>
            <p:cNvPr id="64" name="object 16">
              <a:extLst>
                <a:ext uri="{FF2B5EF4-FFF2-40B4-BE49-F238E27FC236}">
                  <a16:creationId xmlns:a16="http://schemas.microsoft.com/office/drawing/2014/main" id="{96BC6D17-2F5D-070A-8E41-D8C755E4A5AB}"/>
                </a:ext>
              </a:extLst>
            </p:cNvPr>
            <p:cNvSpPr/>
            <p:nvPr/>
          </p:nvSpPr>
          <p:spPr>
            <a:xfrm>
              <a:off x="2202573" y="2284475"/>
              <a:ext cx="111125" cy="55244"/>
            </a:xfrm>
            <a:custGeom>
              <a:avLst/>
              <a:gdLst/>
              <a:ahLst/>
              <a:cxnLst/>
              <a:rect l="l" t="t" r="r" b="b"/>
              <a:pathLst>
                <a:path w="111125" h="55244">
                  <a:moveTo>
                    <a:pt x="26860" y="26606"/>
                  </a:moveTo>
                  <a:lnTo>
                    <a:pt x="24942" y="11620"/>
                  </a:lnTo>
                  <a:lnTo>
                    <a:pt x="17576" y="4940"/>
                  </a:lnTo>
                  <a:lnTo>
                    <a:pt x="2654" y="1524"/>
                  </a:lnTo>
                  <a:lnTo>
                    <a:pt x="0" y="17792"/>
                  </a:lnTo>
                  <a:lnTo>
                    <a:pt x="3225" y="33337"/>
                  </a:lnTo>
                  <a:lnTo>
                    <a:pt x="11861" y="46316"/>
                  </a:lnTo>
                  <a:lnTo>
                    <a:pt x="25514" y="54864"/>
                  </a:lnTo>
                  <a:lnTo>
                    <a:pt x="26860" y="26606"/>
                  </a:lnTo>
                  <a:close/>
                </a:path>
                <a:path w="111125" h="55244">
                  <a:moveTo>
                    <a:pt x="110858" y="47244"/>
                  </a:moveTo>
                  <a:lnTo>
                    <a:pt x="105181" y="19939"/>
                  </a:lnTo>
                  <a:lnTo>
                    <a:pt x="99809" y="5905"/>
                  </a:lnTo>
                  <a:lnTo>
                    <a:pt x="91567" y="749"/>
                  </a:lnTo>
                  <a:lnTo>
                    <a:pt x="77330" y="0"/>
                  </a:lnTo>
                  <a:lnTo>
                    <a:pt x="77635" y="16598"/>
                  </a:lnTo>
                  <a:lnTo>
                    <a:pt x="84378" y="31051"/>
                  </a:lnTo>
                  <a:lnTo>
                    <a:pt x="95973" y="41795"/>
                  </a:lnTo>
                  <a:lnTo>
                    <a:pt x="110858" y="47244"/>
                  </a:lnTo>
                  <a:close/>
                </a:path>
              </a:pathLst>
            </a:custGeom>
            <a:solidFill>
              <a:srgbClr val="FFFFFF"/>
            </a:solidFill>
          </p:spPr>
          <p:txBody>
            <a:bodyPr wrap="square" lIns="0" tIns="0" rIns="0" bIns="0" rtlCol="0"/>
            <a:lstStyle/>
            <a:p>
              <a:endParaRPr/>
            </a:p>
          </p:txBody>
        </p:sp>
        <p:sp>
          <p:nvSpPr>
            <p:cNvPr id="65" name="object 17">
              <a:extLst>
                <a:ext uri="{FF2B5EF4-FFF2-40B4-BE49-F238E27FC236}">
                  <a16:creationId xmlns:a16="http://schemas.microsoft.com/office/drawing/2014/main" id="{67B8A7C3-D577-5E33-4153-7A2C6DF0CF6C}"/>
                </a:ext>
              </a:extLst>
            </p:cNvPr>
            <p:cNvSpPr/>
            <p:nvPr/>
          </p:nvSpPr>
          <p:spPr>
            <a:xfrm>
              <a:off x="1943100" y="2006866"/>
              <a:ext cx="302260" cy="698500"/>
            </a:xfrm>
            <a:custGeom>
              <a:avLst/>
              <a:gdLst/>
              <a:ahLst/>
              <a:cxnLst/>
              <a:rect l="l" t="t" r="r" b="b"/>
              <a:pathLst>
                <a:path w="302260" h="698500">
                  <a:moveTo>
                    <a:pt x="73152" y="379717"/>
                  </a:moveTo>
                  <a:lnTo>
                    <a:pt x="62572" y="395147"/>
                  </a:lnTo>
                  <a:lnTo>
                    <a:pt x="38862" y="435724"/>
                  </a:lnTo>
                  <a:lnTo>
                    <a:pt x="13995" y="492874"/>
                  </a:lnTo>
                  <a:lnTo>
                    <a:pt x="0" y="558025"/>
                  </a:lnTo>
                  <a:lnTo>
                    <a:pt x="444" y="595579"/>
                  </a:lnTo>
                  <a:lnTo>
                    <a:pt x="8191" y="632129"/>
                  </a:lnTo>
                  <a:lnTo>
                    <a:pt x="22491" y="666686"/>
                  </a:lnTo>
                  <a:lnTo>
                    <a:pt x="42672" y="698233"/>
                  </a:lnTo>
                  <a:lnTo>
                    <a:pt x="38709" y="664184"/>
                  </a:lnTo>
                  <a:lnTo>
                    <a:pt x="36195" y="630415"/>
                  </a:lnTo>
                  <a:lnTo>
                    <a:pt x="36576" y="562597"/>
                  </a:lnTo>
                  <a:lnTo>
                    <a:pt x="42291" y="516674"/>
                  </a:lnTo>
                  <a:lnTo>
                    <a:pt x="50292" y="470585"/>
                  </a:lnTo>
                  <a:lnTo>
                    <a:pt x="60579" y="424802"/>
                  </a:lnTo>
                  <a:lnTo>
                    <a:pt x="73152" y="379717"/>
                  </a:lnTo>
                  <a:close/>
                </a:path>
                <a:path w="302260" h="698500">
                  <a:moveTo>
                    <a:pt x="108204" y="609841"/>
                  </a:moveTo>
                  <a:lnTo>
                    <a:pt x="103276" y="561543"/>
                  </a:lnTo>
                  <a:lnTo>
                    <a:pt x="99517" y="513461"/>
                  </a:lnTo>
                  <a:lnTo>
                    <a:pt x="97002" y="465442"/>
                  </a:lnTo>
                  <a:lnTo>
                    <a:pt x="95808" y="417360"/>
                  </a:lnTo>
                  <a:lnTo>
                    <a:pt x="96012" y="369049"/>
                  </a:lnTo>
                  <a:lnTo>
                    <a:pt x="72199" y="432828"/>
                  </a:lnTo>
                  <a:lnTo>
                    <a:pt x="65532" y="479158"/>
                  </a:lnTo>
                  <a:lnTo>
                    <a:pt x="77152" y="530644"/>
                  </a:lnTo>
                  <a:lnTo>
                    <a:pt x="108204" y="609841"/>
                  </a:lnTo>
                  <a:close/>
                </a:path>
                <a:path w="302260" h="698500">
                  <a:moveTo>
                    <a:pt x="173062" y="478497"/>
                  </a:moveTo>
                  <a:lnTo>
                    <a:pt x="164642" y="434327"/>
                  </a:lnTo>
                  <a:lnTo>
                    <a:pt x="147828" y="391909"/>
                  </a:lnTo>
                  <a:lnTo>
                    <a:pt x="155536" y="445897"/>
                  </a:lnTo>
                  <a:lnTo>
                    <a:pt x="158115" y="500303"/>
                  </a:lnTo>
                  <a:lnTo>
                    <a:pt x="155536" y="555002"/>
                  </a:lnTo>
                  <a:lnTo>
                    <a:pt x="147828" y="609841"/>
                  </a:lnTo>
                  <a:lnTo>
                    <a:pt x="164642" y="567436"/>
                  </a:lnTo>
                  <a:lnTo>
                    <a:pt x="173062" y="523265"/>
                  </a:lnTo>
                  <a:lnTo>
                    <a:pt x="173062" y="478497"/>
                  </a:lnTo>
                  <a:close/>
                </a:path>
                <a:path w="302260" h="698500">
                  <a:moveTo>
                    <a:pt x="301701" y="152"/>
                  </a:moveTo>
                  <a:lnTo>
                    <a:pt x="230809" y="30873"/>
                  </a:lnTo>
                  <a:lnTo>
                    <a:pt x="207073" y="66154"/>
                  </a:lnTo>
                  <a:lnTo>
                    <a:pt x="196761" y="138595"/>
                  </a:lnTo>
                  <a:lnTo>
                    <a:pt x="192024" y="273037"/>
                  </a:lnTo>
                  <a:lnTo>
                    <a:pt x="209092" y="200977"/>
                  </a:lnTo>
                  <a:lnTo>
                    <a:pt x="229374" y="140893"/>
                  </a:lnTo>
                  <a:lnTo>
                    <a:pt x="250659" y="92189"/>
                  </a:lnTo>
                  <a:lnTo>
                    <a:pt x="270751" y="54343"/>
                  </a:lnTo>
                  <a:lnTo>
                    <a:pt x="287413" y="26758"/>
                  </a:lnTo>
                  <a:lnTo>
                    <a:pt x="298475" y="8877"/>
                  </a:lnTo>
                  <a:lnTo>
                    <a:pt x="301701" y="152"/>
                  </a:lnTo>
                  <a:close/>
                </a:path>
              </a:pathLst>
            </a:custGeom>
            <a:solidFill>
              <a:srgbClr val="7B0117"/>
            </a:solidFill>
          </p:spPr>
          <p:txBody>
            <a:bodyPr wrap="square" lIns="0" tIns="0" rIns="0" bIns="0" rtlCol="0"/>
            <a:lstStyle/>
            <a:p>
              <a:endParaRPr/>
            </a:p>
          </p:txBody>
        </p:sp>
        <p:pic>
          <p:nvPicPr>
            <p:cNvPr id="66" name="object 18">
              <a:extLst>
                <a:ext uri="{FF2B5EF4-FFF2-40B4-BE49-F238E27FC236}">
                  <a16:creationId xmlns:a16="http://schemas.microsoft.com/office/drawing/2014/main" id="{D287B824-352D-D910-D1D1-4CD70B5CE4FD}"/>
                </a:ext>
              </a:extLst>
            </p:cNvPr>
            <p:cNvPicPr/>
            <p:nvPr/>
          </p:nvPicPr>
          <p:blipFill>
            <a:blip r:embed="rId29" cstate="print"/>
            <a:stretch>
              <a:fillRect/>
            </a:stretch>
          </p:blipFill>
          <p:spPr>
            <a:xfrm>
              <a:off x="2189987" y="2083179"/>
              <a:ext cx="164806" cy="179959"/>
            </a:xfrm>
            <a:prstGeom prst="rect">
              <a:avLst/>
            </a:prstGeom>
          </p:spPr>
        </p:pic>
      </p:grpSp>
      <p:pic>
        <p:nvPicPr>
          <p:cNvPr id="75" name="Picture 74">
            <a:extLst>
              <a:ext uri="{FF2B5EF4-FFF2-40B4-BE49-F238E27FC236}">
                <a16:creationId xmlns:a16="http://schemas.microsoft.com/office/drawing/2014/main" id="{FEC73071-1A95-0411-E94F-7059126DBD1E}"/>
              </a:ext>
            </a:extLst>
          </p:cNvPr>
          <p:cNvPicPr>
            <a:picLocks noChangeAspect="1"/>
          </p:cNvPicPr>
          <p:nvPr/>
        </p:nvPicPr>
        <p:blipFill>
          <a:blip r:embed="rId30"/>
          <a:stretch>
            <a:fillRect/>
          </a:stretch>
        </p:blipFill>
        <p:spPr>
          <a:xfrm>
            <a:off x="9351826" y="5918724"/>
            <a:ext cx="176214" cy="190501"/>
          </a:xfrm>
          <a:prstGeom prst="rect">
            <a:avLst/>
          </a:prstGeom>
        </p:spPr>
      </p:pic>
      <p:pic>
        <p:nvPicPr>
          <p:cNvPr id="69" name="object 40">
            <a:extLst>
              <a:ext uri="{FF2B5EF4-FFF2-40B4-BE49-F238E27FC236}">
                <a16:creationId xmlns:a16="http://schemas.microsoft.com/office/drawing/2014/main" id="{5B9A2B60-8422-A296-2A89-2DCA4CB30995}"/>
              </a:ext>
            </a:extLst>
          </p:cNvPr>
          <p:cNvPicPr/>
          <p:nvPr/>
        </p:nvPicPr>
        <p:blipFill>
          <a:blip r:embed="rId31" cstate="print"/>
          <a:stretch>
            <a:fillRect/>
          </a:stretch>
        </p:blipFill>
        <p:spPr>
          <a:xfrm>
            <a:off x="9439933" y="1338317"/>
            <a:ext cx="1067724" cy="992355"/>
          </a:xfrm>
          <a:prstGeom prst="rect">
            <a:avLst/>
          </a:prstGeom>
        </p:spPr>
      </p:pic>
      <p:pic>
        <p:nvPicPr>
          <p:cNvPr id="67" name="object 21">
            <a:extLst>
              <a:ext uri="{FF2B5EF4-FFF2-40B4-BE49-F238E27FC236}">
                <a16:creationId xmlns:a16="http://schemas.microsoft.com/office/drawing/2014/main" id="{A35E49F0-A092-C8A7-B44E-EA6AF73E0CFF}"/>
              </a:ext>
            </a:extLst>
          </p:cNvPr>
          <p:cNvPicPr/>
          <p:nvPr/>
        </p:nvPicPr>
        <p:blipFill>
          <a:blip r:embed="rId32" cstate="print"/>
          <a:stretch>
            <a:fillRect/>
          </a:stretch>
        </p:blipFill>
        <p:spPr>
          <a:xfrm>
            <a:off x="3186426" y="5550596"/>
            <a:ext cx="531767" cy="571545"/>
          </a:xfrm>
          <a:prstGeom prst="rect">
            <a:avLst/>
          </a:prstGeom>
        </p:spPr>
      </p:pic>
    </p:spTree>
    <p:extLst>
      <p:ext uri="{BB962C8B-B14F-4D97-AF65-F5344CB8AC3E}">
        <p14:creationId xmlns:p14="http://schemas.microsoft.com/office/powerpoint/2010/main" val="3040633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 y="527"/>
            <a:ext cx="13817599" cy="7773445"/>
          </a:xfrm>
          <a:prstGeom prst="rect">
            <a:avLst/>
          </a:prstGeom>
        </p:spPr>
      </p:pic>
      <p:pic>
        <p:nvPicPr>
          <p:cNvPr id="3" name="object 3"/>
          <p:cNvPicPr/>
          <p:nvPr/>
        </p:nvPicPr>
        <p:blipFill>
          <a:blip r:embed="rId3" cstate="print"/>
          <a:stretch>
            <a:fillRect/>
          </a:stretch>
        </p:blipFill>
        <p:spPr>
          <a:xfrm>
            <a:off x="159108" y="5186314"/>
            <a:ext cx="136081" cy="133987"/>
          </a:xfrm>
          <a:prstGeom prst="rect">
            <a:avLst/>
          </a:prstGeom>
        </p:spPr>
      </p:pic>
      <p:pic>
        <p:nvPicPr>
          <p:cNvPr id="4" name="object 4"/>
          <p:cNvPicPr/>
          <p:nvPr/>
        </p:nvPicPr>
        <p:blipFill>
          <a:blip r:embed="rId4" cstate="print"/>
          <a:stretch>
            <a:fillRect/>
          </a:stretch>
        </p:blipFill>
        <p:spPr>
          <a:xfrm>
            <a:off x="12990641" y="6385933"/>
            <a:ext cx="531767" cy="569451"/>
          </a:xfrm>
          <a:prstGeom prst="rect">
            <a:avLst/>
          </a:prstGeom>
        </p:spPr>
      </p:pic>
      <p:pic>
        <p:nvPicPr>
          <p:cNvPr id="5" name="object 5"/>
          <p:cNvPicPr/>
          <p:nvPr/>
        </p:nvPicPr>
        <p:blipFill>
          <a:blip r:embed="rId5" cstate="print"/>
          <a:stretch>
            <a:fillRect/>
          </a:stretch>
        </p:blipFill>
        <p:spPr>
          <a:xfrm>
            <a:off x="858357" y="6819298"/>
            <a:ext cx="295194" cy="320317"/>
          </a:xfrm>
          <a:prstGeom prst="rect">
            <a:avLst/>
          </a:prstGeom>
        </p:spPr>
      </p:pic>
      <p:pic>
        <p:nvPicPr>
          <p:cNvPr id="6" name="object 6"/>
          <p:cNvPicPr/>
          <p:nvPr/>
        </p:nvPicPr>
        <p:blipFill>
          <a:blip r:embed="rId6" cstate="print"/>
          <a:stretch>
            <a:fillRect/>
          </a:stretch>
        </p:blipFill>
        <p:spPr>
          <a:xfrm>
            <a:off x="11043612" y="7133335"/>
            <a:ext cx="297288" cy="324504"/>
          </a:xfrm>
          <a:prstGeom prst="rect">
            <a:avLst/>
          </a:prstGeom>
        </p:spPr>
      </p:pic>
      <p:grpSp>
        <p:nvGrpSpPr>
          <p:cNvPr id="7" name="object 7"/>
          <p:cNvGrpSpPr/>
          <p:nvPr/>
        </p:nvGrpSpPr>
        <p:grpSpPr>
          <a:xfrm>
            <a:off x="4260430" y="514"/>
            <a:ext cx="9557172" cy="2135447"/>
            <a:chOff x="3101339" y="1057649"/>
            <a:chExt cx="6957059" cy="1554480"/>
          </a:xfrm>
        </p:grpSpPr>
        <p:pic>
          <p:nvPicPr>
            <p:cNvPr id="8" name="object 8"/>
            <p:cNvPicPr/>
            <p:nvPr/>
          </p:nvPicPr>
          <p:blipFill>
            <a:blip r:embed="rId7" cstate="print"/>
            <a:stretch>
              <a:fillRect/>
            </a:stretch>
          </p:blipFill>
          <p:spPr>
            <a:xfrm>
              <a:off x="3101339" y="1057655"/>
              <a:ext cx="6957059" cy="1554480"/>
            </a:xfrm>
            <a:prstGeom prst="rect">
              <a:avLst/>
            </a:prstGeom>
          </p:spPr>
        </p:pic>
        <p:sp>
          <p:nvSpPr>
            <p:cNvPr id="9" name="object 9"/>
            <p:cNvSpPr/>
            <p:nvPr/>
          </p:nvSpPr>
          <p:spPr>
            <a:xfrm>
              <a:off x="9578696" y="1754123"/>
              <a:ext cx="95885" cy="314325"/>
            </a:xfrm>
            <a:custGeom>
              <a:avLst/>
              <a:gdLst/>
              <a:ahLst/>
              <a:cxnLst/>
              <a:rect l="l" t="t" r="r" b="b"/>
              <a:pathLst>
                <a:path w="95884" h="314325">
                  <a:moveTo>
                    <a:pt x="95464" y="214121"/>
                  </a:moveTo>
                  <a:lnTo>
                    <a:pt x="71151" y="136064"/>
                  </a:lnTo>
                  <a:lnTo>
                    <a:pt x="7262" y="0"/>
                  </a:lnTo>
                  <a:lnTo>
                    <a:pt x="0" y="106918"/>
                  </a:lnTo>
                  <a:lnTo>
                    <a:pt x="595" y="175259"/>
                  </a:lnTo>
                  <a:lnTo>
                    <a:pt x="11763" y="234457"/>
                  </a:lnTo>
                  <a:lnTo>
                    <a:pt x="36218" y="313943"/>
                  </a:lnTo>
                  <a:lnTo>
                    <a:pt x="82915" y="263604"/>
                  </a:lnTo>
                  <a:lnTo>
                    <a:pt x="95464" y="214121"/>
                  </a:lnTo>
                  <a:close/>
                </a:path>
              </a:pathLst>
            </a:custGeom>
            <a:solidFill>
              <a:srgbClr val="FFFFFF"/>
            </a:solidFill>
          </p:spPr>
          <p:txBody>
            <a:bodyPr wrap="square" lIns="0" tIns="0" rIns="0" bIns="0" rtlCol="0"/>
            <a:lstStyle/>
            <a:p>
              <a:endParaRPr/>
            </a:p>
          </p:txBody>
        </p:sp>
        <p:pic>
          <p:nvPicPr>
            <p:cNvPr id="10" name="object 10"/>
            <p:cNvPicPr/>
            <p:nvPr/>
          </p:nvPicPr>
          <p:blipFill>
            <a:blip r:embed="rId8" cstate="print"/>
            <a:stretch>
              <a:fillRect/>
            </a:stretch>
          </p:blipFill>
          <p:spPr>
            <a:xfrm>
              <a:off x="4841747" y="1057649"/>
              <a:ext cx="73151" cy="68579"/>
            </a:xfrm>
            <a:prstGeom prst="rect">
              <a:avLst/>
            </a:prstGeom>
          </p:spPr>
        </p:pic>
        <p:pic>
          <p:nvPicPr>
            <p:cNvPr id="11" name="object 11"/>
            <p:cNvPicPr/>
            <p:nvPr/>
          </p:nvPicPr>
          <p:blipFill>
            <a:blip r:embed="rId9" cstate="print"/>
            <a:stretch>
              <a:fillRect/>
            </a:stretch>
          </p:blipFill>
          <p:spPr>
            <a:xfrm>
              <a:off x="4463795" y="1677923"/>
              <a:ext cx="54863" cy="53339"/>
            </a:xfrm>
            <a:prstGeom prst="rect">
              <a:avLst/>
            </a:prstGeom>
          </p:spPr>
        </p:pic>
        <p:pic>
          <p:nvPicPr>
            <p:cNvPr id="12" name="object 12"/>
            <p:cNvPicPr/>
            <p:nvPr/>
          </p:nvPicPr>
          <p:blipFill>
            <a:blip r:embed="rId10" cstate="print"/>
            <a:stretch>
              <a:fillRect/>
            </a:stretch>
          </p:blipFill>
          <p:spPr>
            <a:xfrm>
              <a:off x="4678679" y="1725167"/>
              <a:ext cx="99059" cy="97535"/>
            </a:xfrm>
            <a:prstGeom prst="rect">
              <a:avLst/>
            </a:prstGeom>
          </p:spPr>
        </p:pic>
        <p:pic>
          <p:nvPicPr>
            <p:cNvPr id="13" name="object 13"/>
            <p:cNvPicPr/>
            <p:nvPr/>
          </p:nvPicPr>
          <p:blipFill>
            <a:blip r:embed="rId11" cstate="print"/>
            <a:stretch>
              <a:fillRect/>
            </a:stretch>
          </p:blipFill>
          <p:spPr>
            <a:xfrm>
              <a:off x="4820411" y="1562099"/>
              <a:ext cx="42671" cy="41147"/>
            </a:xfrm>
            <a:prstGeom prst="rect">
              <a:avLst/>
            </a:prstGeom>
          </p:spPr>
        </p:pic>
        <p:pic>
          <p:nvPicPr>
            <p:cNvPr id="14" name="object 14"/>
            <p:cNvPicPr/>
            <p:nvPr/>
          </p:nvPicPr>
          <p:blipFill>
            <a:blip r:embed="rId12" cstate="print"/>
            <a:stretch>
              <a:fillRect/>
            </a:stretch>
          </p:blipFill>
          <p:spPr>
            <a:xfrm>
              <a:off x="5618987" y="1295393"/>
              <a:ext cx="134111" cy="74675"/>
            </a:xfrm>
            <a:prstGeom prst="rect">
              <a:avLst/>
            </a:prstGeom>
          </p:spPr>
        </p:pic>
        <p:pic>
          <p:nvPicPr>
            <p:cNvPr id="15" name="object 15"/>
            <p:cNvPicPr/>
            <p:nvPr/>
          </p:nvPicPr>
          <p:blipFill>
            <a:blip r:embed="rId13" cstate="print"/>
            <a:stretch>
              <a:fillRect/>
            </a:stretch>
          </p:blipFill>
          <p:spPr>
            <a:xfrm>
              <a:off x="5327903" y="1783079"/>
              <a:ext cx="54863" cy="53339"/>
            </a:xfrm>
            <a:prstGeom prst="rect">
              <a:avLst/>
            </a:prstGeom>
          </p:spPr>
        </p:pic>
        <p:pic>
          <p:nvPicPr>
            <p:cNvPr id="16" name="object 16"/>
            <p:cNvPicPr/>
            <p:nvPr/>
          </p:nvPicPr>
          <p:blipFill>
            <a:blip r:embed="rId14" cstate="print"/>
            <a:stretch>
              <a:fillRect/>
            </a:stretch>
          </p:blipFill>
          <p:spPr>
            <a:xfrm>
              <a:off x="6583679" y="1063745"/>
              <a:ext cx="53339" cy="53339"/>
            </a:xfrm>
            <a:prstGeom prst="rect">
              <a:avLst/>
            </a:prstGeom>
          </p:spPr>
        </p:pic>
        <p:pic>
          <p:nvPicPr>
            <p:cNvPr id="17" name="object 17"/>
            <p:cNvPicPr/>
            <p:nvPr/>
          </p:nvPicPr>
          <p:blipFill>
            <a:blip r:embed="rId15" cstate="print"/>
            <a:stretch>
              <a:fillRect/>
            </a:stretch>
          </p:blipFill>
          <p:spPr>
            <a:xfrm>
              <a:off x="6696455" y="1057649"/>
              <a:ext cx="50291" cy="16763"/>
            </a:xfrm>
            <a:prstGeom prst="rect">
              <a:avLst/>
            </a:prstGeom>
          </p:spPr>
        </p:pic>
        <p:pic>
          <p:nvPicPr>
            <p:cNvPr id="18" name="object 18"/>
            <p:cNvPicPr/>
            <p:nvPr/>
          </p:nvPicPr>
          <p:blipFill>
            <a:blip r:embed="rId16" cstate="print"/>
            <a:stretch>
              <a:fillRect/>
            </a:stretch>
          </p:blipFill>
          <p:spPr>
            <a:xfrm>
              <a:off x="7161275" y="1057649"/>
              <a:ext cx="54863" cy="12191"/>
            </a:xfrm>
            <a:prstGeom prst="rect">
              <a:avLst/>
            </a:prstGeom>
          </p:spPr>
        </p:pic>
        <p:pic>
          <p:nvPicPr>
            <p:cNvPr id="19" name="object 19"/>
            <p:cNvPicPr/>
            <p:nvPr/>
          </p:nvPicPr>
          <p:blipFill>
            <a:blip r:embed="rId17" cstate="print"/>
            <a:stretch>
              <a:fillRect/>
            </a:stretch>
          </p:blipFill>
          <p:spPr>
            <a:xfrm>
              <a:off x="9875519" y="1650491"/>
              <a:ext cx="99059" cy="97535"/>
            </a:xfrm>
            <a:prstGeom prst="rect">
              <a:avLst/>
            </a:prstGeom>
          </p:spPr>
        </p:pic>
        <p:pic>
          <p:nvPicPr>
            <p:cNvPr id="20" name="object 20"/>
            <p:cNvPicPr/>
            <p:nvPr/>
          </p:nvPicPr>
          <p:blipFill>
            <a:blip r:embed="rId18" cstate="print"/>
            <a:stretch>
              <a:fillRect/>
            </a:stretch>
          </p:blipFill>
          <p:spPr>
            <a:xfrm>
              <a:off x="9820655" y="1792223"/>
              <a:ext cx="54863" cy="53339"/>
            </a:xfrm>
            <a:prstGeom prst="rect">
              <a:avLst/>
            </a:prstGeom>
          </p:spPr>
        </p:pic>
        <p:pic>
          <p:nvPicPr>
            <p:cNvPr id="21" name="object 21"/>
            <p:cNvPicPr/>
            <p:nvPr/>
          </p:nvPicPr>
          <p:blipFill>
            <a:blip r:embed="rId19" cstate="print"/>
            <a:stretch>
              <a:fillRect/>
            </a:stretch>
          </p:blipFill>
          <p:spPr>
            <a:xfrm>
              <a:off x="9797795" y="1994915"/>
              <a:ext cx="42671" cy="41147"/>
            </a:xfrm>
            <a:prstGeom prst="rect">
              <a:avLst/>
            </a:prstGeom>
          </p:spPr>
        </p:pic>
        <p:pic>
          <p:nvPicPr>
            <p:cNvPr id="22" name="object 22"/>
            <p:cNvPicPr/>
            <p:nvPr/>
          </p:nvPicPr>
          <p:blipFill>
            <a:blip r:embed="rId20" cstate="print"/>
            <a:stretch>
              <a:fillRect/>
            </a:stretch>
          </p:blipFill>
          <p:spPr>
            <a:xfrm>
              <a:off x="4317491" y="2165603"/>
              <a:ext cx="99059" cy="97535"/>
            </a:xfrm>
            <a:prstGeom prst="rect">
              <a:avLst/>
            </a:prstGeom>
          </p:spPr>
        </p:pic>
      </p:grpSp>
      <p:sp>
        <p:nvSpPr>
          <p:cNvPr id="23" name="object 23"/>
          <p:cNvSpPr txBox="1">
            <a:spLocks noGrp="1"/>
          </p:cNvSpPr>
          <p:nvPr>
            <p:ph type="title"/>
          </p:nvPr>
        </p:nvSpPr>
        <p:spPr>
          <a:xfrm>
            <a:off x="8723233" y="452047"/>
            <a:ext cx="3368040" cy="3157819"/>
          </a:xfrm>
          <a:prstGeom prst="rect">
            <a:avLst/>
          </a:prstGeom>
        </p:spPr>
        <p:txBody>
          <a:bodyPr vert="horz" wrap="square" lIns="0" tIns="18319" rIns="0" bIns="0" rtlCol="0">
            <a:spAutoFit/>
          </a:bodyPr>
          <a:lstStyle/>
          <a:p>
            <a:pPr marL="17445" marR="6977" indent="1311829" algn="r">
              <a:spcBef>
                <a:spcPts val="144"/>
              </a:spcBef>
            </a:pPr>
            <a:r>
              <a:rPr sz="6800" spc="-144" dirty="0"/>
              <a:t>Food </a:t>
            </a:r>
            <a:r>
              <a:rPr sz="6800" spc="-69" dirty="0"/>
              <a:t>Handler </a:t>
            </a:r>
            <a:r>
              <a:rPr sz="6800" spc="-14" dirty="0"/>
              <a:t>Basics</a:t>
            </a:r>
            <a:endParaRPr sz="6800"/>
          </a:p>
        </p:txBody>
      </p:sp>
      <p:sp>
        <p:nvSpPr>
          <p:cNvPr id="24" name="object 24"/>
          <p:cNvSpPr txBox="1"/>
          <p:nvPr/>
        </p:nvSpPr>
        <p:spPr>
          <a:xfrm>
            <a:off x="6738518" y="4025780"/>
            <a:ext cx="6652337" cy="1869244"/>
          </a:xfrm>
          <a:prstGeom prst="rect">
            <a:avLst/>
          </a:prstGeom>
        </p:spPr>
        <p:txBody>
          <a:bodyPr vert="horz" wrap="square" lIns="0" tIns="19191" rIns="0" bIns="0" rtlCol="0">
            <a:spAutoFit/>
          </a:bodyPr>
          <a:lstStyle/>
          <a:p>
            <a:pPr marL="17445">
              <a:spcBef>
                <a:spcPts val="151"/>
              </a:spcBef>
              <a:tabLst>
                <a:tab pos="496296" algn="l"/>
              </a:tabLst>
            </a:pPr>
            <a:r>
              <a:rPr sz="2061" spc="-69" dirty="0">
                <a:solidFill>
                  <a:srgbClr val="7B0217"/>
                </a:solidFill>
                <a:latin typeface="Segoe UI Symbol"/>
                <a:cs typeface="Segoe UI Symbol"/>
              </a:rPr>
              <a:t>⬢</a:t>
            </a:r>
            <a:r>
              <a:rPr sz="2061" dirty="0">
                <a:solidFill>
                  <a:srgbClr val="7B0217"/>
                </a:solidFill>
                <a:latin typeface="Segoe UI Symbol"/>
                <a:cs typeface="Segoe UI Symbol"/>
              </a:rPr>
              <a:t>	</a:t>
            </a:r>
            <a:r>
              <a:rPr sz="2404" dirty="0">
                <a:solidFill>
                  <a:srgbClr val="7B0217"/>
                </a:solidFill>
                <a:latin typeface="Lucida Sans Unicode"/>
                <a:cs typeface="Lucida Sans Unicode"/>
              </a:rPr>
              <a:t>Clean—</a:t>
            </a:r>
            <a:r>
              <a:rPr sz="2404" spc="157" dirty="0">
                <a:solidFill>
                  <a:srgbClr val="7B0217"/>
                </a:solidFill>
                <a:latin typeface="Lucida Sans Unicode"/>
                <a:cs typeface="Lucida Sans Unicode"/>
              </a:rPr>
              <a:t>Wash</a:t>
            </a:r>
            <a:r>
              <a:rPr sz="2404" spc="-27" dirty="0">
                <a:solidFill>
                  <a:srgbClr val="7B0217"/>
                </a:solidFill>
                <a:latin typeface="Lucida Sans Unicode"/>
                <a:cs typeface="Lucida Sans Unicode"/>
              </a:rPr>
              <a:t> </a:t>
            </a:r>
            <a:r>
              <a:rPr sz="2404" spc="103" dirty="0">
                <a:solidFill>
                  <a:srgbClr val="7B0217"/>
                </a:solidFill>
                <a:latin typeface="Lucida Sans Unicode"/>
                <a:cs typeface="Lucida Sans Unicode"/>
              </a:rPr>
              <a:t>hands</a:t>
            </a:r>
            <a:r>
              <a:rPr sz="2404" spc="-7" dirty="0">
                <a:solidFill>
                  <a:srgbClr val="7B0217"/>
                </a:solidFill>
                <a:latin typeface="Lucida Sans Unicode"/>
                <a:cs typeface="Lucida Sans Unicode"/>
              </a:rPr>
              <a:t> </a:t>
            </a:r>
            <a:r>
              <a:rPr sz="2404" spc="151" dirty="0">
                <a:solidFill>
                  <a:srgbClr val="7B0217"/>
                </a:solidFill>
                <a:latin typeface="Lucida Sans Unicode"/>
                <a:cs typeface="Lucida Sans Unicode"/>
              </a:rPr>
              <a:t>and</a:t>
            </a:r>
            <a:r>
              <a:rPr sz="2404" spc="7" dirty="0">
                <a:solidFill>
                  <a:srgbClr val="7B0217"/>
                </a:solidFill>
                <a:latin typeface="Lucida Sans Unicode"/>
                <a:cs typeface="Lucida Sans Unicode"/>
              </a:rPr>
              <a:t> </a:t>
            </a:r>
            <a:r>
              <a:rPr sz="2404" spc="76" dirty="0">
                <a:solidFill>
                  <a:srgbClr val="7B0217"/>
                </a:solidFill>
                <a:latin typeface="Lucida Sans Unicode"/>
                <a:cs typeface="Lucida Sans Unicode"/>
              </a:rPr>
              <a:t>surfaces</a:t>
            </a:r>
            <a:r>
              <a:rPr sz="2404" spc="-27" dirty="0">
                <a:solidFill>
                  <a:srgbClr val="7B0217"/>
                </a:solidFill>
                <a:latin typeface="Lucida Sans Unicode"/>
                <a:cs typeface="Lucida Sans Unicode"/>
              </a:rPr>
              <a:t> </a:t>
            </a:r>
            <a:r>
              <a:rPr sz="2404" spc="-14" dirty="0">
                <a:solidFill>
                  <a:srgbClr val="7B0217"/>
                </a:solidFill>
                <a:latin typeface="Lucida Sans Unicode"/>
                <a:cs typeface="Lucida Sans Unicode"/>
              </a:rPr>
              <a:t>often.</a:t>
            </a:r>
            <a:endParaRPr sz="2404">
              <a:latin typeface="Lucida Sans Unicode"/>
              <a:cs typeface="Lucida Sans Unicode"/>
            </a:endParaRPr>
          </a:p>
          <a:p>
            <a:pPr marL="17445">
              <a:spcBef>
                <a:spcPts val="21"/>
              </a:spcBef>
              <a:tabLst>
                <a:tab pos="496296" algn="l"/>
              </a:tabLst>
            </a:pPr>
            <a:r>
              <a:rPr sz="2061" spc="-69" dirty="0">
                <a:solidFill>
                  <a:srgbClr val="7B0217"/>
                </a:solidFill>
                <a:latin typeface="Segoe UI Symbol"/>
                <a:cs typeface="Segoe UI Symbol"/>
              </a:rPr>
              <a:t>⬢</a:t>
            </a:r>
            <a:r>
              <a:rPr sz="2061" dirty="0">
                <a:solidFill>
                  <a:srgbClr val="7B0217"/>
                </a:solidFill>
                <a:latin typeface="Segoe UI Symbol"/>
                <a:cs typeface="Segoe UI Symbol"/>
              </a:rPr>
              <a:t>	</a:t>
            </a:r>
            <a:r>
              <a:rPr sz="2404" spc="82" dirty="0">
                <a:solidFill>
                  <a:srgbClr val="7B0217"/>
                </a:solidFill>
                <a:latin typeface="Lucida Sans Unicode"/>
                <a:cs typeface="Lucida Sans Unicode"/>
              </a:rPr>
              <a:t>Separate—</a:t>
            </a:r>
            <a:r>
              <a:rPr sz="2404" spc="-34" dirty="0">
                <a:solidFill>
                  <a:srgbClr val="7B0217"/>
                </a:solidFill>
                <a:latin typeface="Lucida Sans Unicode"/>
                <a:cs typeface="Lucida Sans Unicode"/>
              </a:rPr>
              <a:t>Don't</a:t>
            </a:r>
            <a:r>
              <a:rPr sz="2404" spc="103" dirty="0">
                <a:solidFill>
                  <a:srgbClr val="7B0217"/>
                </a:solidFill>
                <a:latin typeface="Lucida Sans Unicode"/>
                <a:cs typeface="Lucida Sans Unicode"/>
              </a:rPr>
              <a:t> </a:t>
            </a:r>
            <a:r>
              <a:rPr sz="2404" dirty="0">
                <a:solidFill>
                  <a:srgbClr val="7B0217"/>
                </a:solidFill>
                <a:latin typeface="Lucida Sans Unicode"/>
                <a:cs typeface="Lucida Sans Unicode"/>
              </a:rPr>
              <a:t>cross-</a:t>
            </a:r>
            <a:r>
              <a:rPr sz="2404" spc="62" dirty="0">
                <a:solidFill>
                  <a:srgbClr val="7B0217"/>
                </a:solidFill>
                <a:latin typeface="Lucida Sans Unicode"/>
                <a:cs typeface="Lucida Sans Unicode"/>
              </a:rPr>
              <a:t>contaminate.</a:t>
            </a:r>
            <a:endParaRPr sz="2404">
              <a:latin typeface="Lucida Sans Unicode"/>
              <a:cs typeface="Lucida Sans Unicode"/>
            </a:endParaRPr>
          </a:p>
          <a:p>
            <a:pPr marL="17445">
              <a:spcBef>
                <a:spcPts val="14"/>
              </a:spcBef>
              <a:tabLst>
                <a:tab pos="496296" algn="l"/>
              </a:tabLst>
            </a:pPr>
            <a:r>
              <a:rPr sz="2061" spc="-69" dirty="0">
                <a:solidFill>
                  <a:srgbClr val="7B0217"/>
                </a:solidFill>
                <a:latin typeface="Segoe UI Symbol"/>
                <a:cs typeface="Segoe UI Symbol"/>
              </a:rPr>
              <a:t>⬢</a:t>
            </a:r>
            <a:r>
              <a:rPr sz="2061" dirty="0">
                <a:solidFill>
                  <a:srgbClr val="7B0217"/>
                </a:solidFill>
                <a:latin typeface="Segoe UI Symbol"/>
                <a:cs typeface="Segoe UI Symbol"/>
              </a:rPr>
              <a:t>	</a:t>
            </a:r>
            <a:r>
              <a:rPr sz="2404" spc="-34" dirty="0">
                <a:solidFill>
                  <a:srgbClr val="7B0217"/>
                </a:solidFill>
                <a:latin typeface="Lucida Sans Unicode"/>
                <a:cs typeface="Lucida Sans Unicode"/>
              </a:rPr>
              <a:t>Cook—</a:t>
            </a:r>
            <a:r>
              <a:rPr sz="2404" dirty="0">
                <a:solidFill>
                  <a:srgbClr val="7B0217"/>
                </a:solidFill>
                <a:latin typeface="Lucida Sans Unicode"/>
                <a:cs typeface="Lucida Sans Unicode"/>
              </a:rPr>
              <a:t>Cook</a:t>
            </a:r>
            <a:r>
              <a:rPr sz="2404" spc="34" dirty="0">
                <a:solidFill>
                  <a:srgbClr val="7B0217"/>
                </a:solidFill>
                <a:latin typeface="Lucida Sans Unicode"/>
                <a:cs typeface="Lucida Sans Unicode"/>
              </a:rPr>
              <a:t> </a:t>
            </a:r>
            <a:r>
              <a:rPr sz="2404" dirty="0">
                <a:solidFill>
                  <a:srgbClr val="7B0217"/>
                </a:solidFill>
                <a:latin typeface="Lucida Sans Unicode"/>
                <a:cs typeface="Lucida Sans Unicode"/>
              </a:rPr>
              <a:t>to</a:t>
            </a:r>
            <a:r>
              <a:rPr sz="2404" spc="55" dirty="0">
                <a:solidFill>
                  <a:srgbClr val="7B0217"/>
                </a:solidFill>
                <a:latin typeface="Lucida Sans Unicode"/>
                <a:cs typeface="Lucida Sans Unicode"/>
              </a:rPr>
              <a:t> </a:t>
            </a:r>
            <a:r>
              <a:rPr sz="2404" dirty="0">
                <a:solidFill>
                  <a:srgbClr val="7B0217"/>
                </a:solidFill>
                <a:latin typeface="Lucida Sans Unicode"/>
                <a:cs typeface="Lucida Sans Unicode"/>
              </a:rPr>
              <a:t>proper</a:t>
            </a:r>
            <a:r>
              <a:rPr sz="2404" spc="82" dirty="0">
                <a:solidFill>
                  <a:srgbClr val="7B0217"/>
                </a:solidFill>
                <a:latin typeface="Lucida Sans Unicode"/>
                <a:cs typeface="Lucida Sans Unicode"/>
              </a:rPr>
              <a:t> </a:t>
            </a:r>
            <a:r>
              <a:rPr sz="2404" spc="-14" dirty="0">
                <a:solidFill>
                  <a:srgbClr val="7B0217"/>
                </a:solidFill>
                <a:latin typeface="Lucida Sans Unicode"/>
                <a:cs typeface="Lucida Sans Unicode"/>
              </a:rPr>
              <a:t>temperatures,</a:t>
            </a:r>
            <a:endParaRPr sz="2404">
              <a:latin typeface="Lucida Sans Unicode"/>
              <a:cs typeface="Lucida Sans Unicode"/>
            </a:endParaRPr>
          </a:p>
          <a:p>
            <a:pPr marL="496296">
              <a:spcBef>
                <a:spcPts val="21"/>
              </a:spcBef>
            </a:pPr>
            <a:r>
              <a:rPr sz="2404" spc="62" dirty="0">
                <a:solidFill>
                  <a:srgbClr val="7B0217"/>
                </a:solidFill>
                <a:latin typeface="Lucida Sans Unicode"/>
                <a:cs typeface="Lucida Sans Unicode"/>
              </a:rPr>
              <a:t>checking</a:t>
            </a:r>
            <a:r>
              <a:rPr sz="2404" spc="-62" dirty="0">
                <a:solidFill>
                  <a:srgbClr val="7B0217"/>
                </a:solidFill>
                <a:latin typeface="Lucida Sans Unicode"/>
                <a:cs typeface="Lucida Sans Unicode"/>
              </a:rPr>
              <a:t> </a:t>
            </a:r>
            <a:r>
              <a:rPr sz="2404" dirty="0">
                <a:solidFill>
                  <a:srgbClr val="7B0217"/>
                </a:solidFill>
                <a:latin typeface="Lucida Sans Unicode"/>
                <a:cs typeface="Lucida Sans Unicode"/>
              </a:rPr>
              <a:t>with</a:t>
            </a:r>
            <a:r>
              <a:rPr sz="2404" spc="-76" dirty="0">
                <a:solidFill>
                  <a:srgbClr val="7B0217"/>
                </a:solidFill>
                <a:latin typeface="Lucida Sans Unicode"/>
                <a:cs typeface="Lucida Sans Unicode"/>
              </a:rPr>
              <a:t> </a:t>
            </a:r>
            <a:r>
              <a:rPr sz="2404" spc="302" dirty="0">
                <a:solidFill>
                  <a:srgbClr val="7B0217"/>
                </a:solidFill>
                <a:latin typeface="Lucida Sans Unicode"/>
                <a:cs typeface="Lucida Sans Unicode"/>
              </a:rPr>
              <a:t>a</a:t>
            </a:r>
            <a:r>
              <a:rPr sz="2404" spc="-55" dirty="0">
                <a:solidFill>
                  <a:srgbClr val="7B0217"/>
                </a:solidFill>
                <a:latin typeface="Lucida Sans Unicode"/>
                <a:cs typeface="Lucida Sans Unicode"/>
              </a:rPr>
              <a:t> </a:t>
            </a:r>
            <a:r>
              <a:rPr sz="2404" dirty="0">
                <a:solidFill>
                  <a:srgbClr val="7B0217"/>
                </a:solidFill>
                <a:latin typeface="Lucida Sans Unicode"/>
                <a:cs typeface="Lucida Sans Unicode"/>
              </a:rPr>
              <a:t>food</a:t>
            </a:r>
            <a:r>
              <a:rPr sz="2404" spc="-41" dirty="0">
                <a:solidFill>
                  <a:srgbClr val="7B0217"/>
                </a:solidFill>
                <a:latin typeface="Lucida Sans Unicode"/>
                <a:cs typeface="Lucida Sans Unicode"/>
              </a:rPr>
              <a:t> </a:t>
            </a:r>
            <a:r>
              <a:rPr sz="2404" spc="-14" dirty="0">
                <a:solidFill>
                  <a:srgbClr val="7B0217"/>
                </a:solidFill>
                <a:latin typeface="Lucida Sans Unicode"/>
                <a:cs typeface="Lucida Sans Unicode"/>
              </a:rPr>
              <a:t>thermometer.</a:t>
            </a:r>
            <a:endParaRPr sz="2404">
              <a:latin typeface="Lucida Sans Unicode"/>
              <a:cs typeface="Lucida Sans Unicode"/>
            </a:endParaRPr>
          </a:p>
          <a:p>
            <a:pPr marL="17445">
              <a:spcBef>
                <a:spcPts val="14"/>
              </a:spcBef>
              <a:tabLst>
                <a:tab pos="496296" algn="l"/>
              </a:tabLst>
            </a:pPr>
            <a:r>
              <a:rPr sz="2061" spc="-69" dirty="0">
                <a:solidFill>
                  <a:srgbClr val="7B0217"/>
                </a:solidFill>
                <a:latin typeface="Segoe UI Symbol"/>
                <a:cs typeface="Segoe UI Symbol"/>
              </a:rPr>
              <a:t>⬢</a:t>
            </a:r>
            <a:r>
              <a:rPr sz="2061" dirty="0">
                <a:solidFill>
                  <a:srgbClr val="7B0217"/>
                </a:solidFill>
                <a:latin typeface="Segoe UI Symbol"/>
                <a:cs typeface="Segoe UI Symbol"/>
              </a:rPr>
              <a:t>	</a:t>
            </a:r>
            <a:r>
              <a:rPr sz="2404" spc="-69" dirty="0">
                <a:solidFill>
                  <a:srgbClr val="7B0217"/>
                </a:solidFill>
                <a:latin typeface="Lucida Sans Unicode"/>
                <a:cs typeface="Lucida Sans Unicode"/>
              </a:rPr>
              <a:t>Chill—</a:t>
            </a:r>
            <a:r>
              <a:rPr sz="2404" dirty="0">
                <a:solidFill>
                  <a:srgbClr val="7B0217"/>
                </a:solidFill>
                <a:latin typeface="Lucida Sans Unicode"/>
                <a:cs typeface="Lucida Sans Unicode"/>
              </a:rPr>
              <a:t>Refrigerate</a:t>
            </a:r>
            <a:r>
              <a:rPr sz="2404" spc="371" dirty="0">
                <a:solidFill>
                  <a:srgbClr val="7B0217"/>
                </a:solidFill>
                <a:latin typeface="Lucida Sans Unicode"/>
                <a:cs typeface="Lucida Sans Unicode"/>
              </a:rPr>
              <a:t> </a:t>
            </a:r>
            <a:r>
              <a:rPr sz="2404" spc="-14" dirty="0">
                <a:solidFill>
                  <a:srgbClr val="7B0217"/>
                </a:solidFill>
                <a:latin typeface="Lucida Sans Unicode"/>
                <a:cs typeface="Lucida Sans Unicode"/>
              </a:rPr>
              <a:t>promptly.</a:t>
            </a:r>
            <a:endParaRPr sz="2404">
              <a:latin typeface="Lucida Sans Unicode"/>
              <a:cs typeface="Lucida Sans Unicode"/>
            </a:endParaRPr>
          </a:p>
        </p:txBody>
      </p:sp>
      <p:grpSp>
        <p:nvGrpSpPr>
          <p:cNvPr id="25" name="object 25"/>
          <p:cNvGrpSpPr/>
          <p:nvPr/>
        </p:nvGrpSpPr>
        <p:grpSpPr>
          <a:xfrm>
            <a:off x="720184" y="714433"/>
            <a:ext cx="5824502" cy="6413320"/>
            <a:chOff x="524249" y="1577340"/>
            <a:chExt cx="4239895" cy="4668520"/>
          </a:xfrm>
        </p:grpSpPr>
        <p:pic>
          <p:nvPicPr>
            <p:cNvPr id="26" name="object 26"/>
            <p:cNvPicPr/>
            <p:nvPr/>
          </p:nvPicPr>
          <p:blipFill>
            <a:blip r:embed="rId21" cstate="print"/>
            <a:stretch>
              <a:fillRect/>
            </a:stretch>
          </p:blipFill>
          <p:spPr>
            <a:xfrm>
              <a:off x="3214115" y="1610868"/>
              <a:ext cx="469391" cy="149352"/>
            </a:xfrm>
            <a:prstGeom prst="rect">
              <a:avLst/>
            </a:prstGeom>
          </p:spPr>
        </p:pic>
        <p:pic>
          <p:nvPicPr>
            <p:cNvPr id="27" name="object 27"/>
            <p:cNvPicPr/>
            <p:nvPr/>
          </p:nvPicPr>
          <p:blipFill>
            <a:blip r:embed="rId22" cstate="print"/>
            <a:stretch>
              <a:fillRect/>
            </a:stretch>
          </p:blipFill>
          <p:spPr>
            <a:xfrm>
              <a:off x="4480559" y="3432047"/>
              <a:ext cx="228600" cy="457200"/>
            </a:xfrm>
            <a:prstGeom prst="rect">
              <a:avLst/>
            </a:prstGeom>
          </p:spPr>
        </p:pic>
        <p:pic>
          <p:nvPicPr>
            <p:cNvPr id="28" name="object 28"/>
            <p:cNvPicPr/>
            <p:nvPr/>
          </p:nvPicPr>
          <p:blipFill>
            <a:blip r:embed="rId23" cstate="print"/>
            <a:stretch>
              <a:fillRect/>
            </a:stretch>
          </p:blipFill>
          <p:spPr>
            <a:xfrm>
              <a:off x="865625" y="5405628"/>
              <a:ext cx="3790188" cy="839724"/>
            </a:xfrm>
            <a:prstGeom prst="rect">
              <a:avLst/>
            </a:prstGeom>
          </p:spPr>
        </p:pic>
        <p:sp>
          <p:nvSpPr>
            <p:cNvPr id="29" name="object 29"/>
            <p:cNvSpPr/>
            <p:nvPr/>
          </p:nvSpPr>
          <p:spPr>
            <a:xfrm>
              <a:off x="2916173" y="5806987"/>
              <a:ext cx="62230" cy="20955"/>
            </a:xfrm>
            <a:custGeom>
              <a:avLst/>
              <a:gdLst/>
              <a:ahLst/>
              <a:cxnLst/>
              <a:rect l="l" t="t" r="r" b="b"/>
              <a:pathLst>
                <a:path w="62230" h="20954">
                  <a:moveTo>
                    <a:pt x="61721" y="7072"/>
                  </a:moveTo>
                  <a:lnTo>
                    <a:pt x="48005" y="4714"/>
                  </a:lnTo>
                  <a:lnTo>
                    <a:pt x="20573" y="785"/>
                  </a:lnTo>
                  <a:lnTo>
                    <a:pt x="0" y="0"/>
                  </a:lnTo>
                  <a:lnTo>
                    <a:pt x="6857" y="7072"/>
                  </a:lnTo>
                  <a:lnTo>
                    <a:pt x="27431" y="17359"/>
                  </a:lnTo>
                  <a:lnTo>
                    <a:pt x="40004" y="20788"/>
                  </a:lnTo>
                  <a:lnTo>
                    <a:pt x="49720" y="17359"/>
                  </a:lnTo>
                  <a:lnTo>
                    <a:pt x="61721" y="7072"/>
                  </a:lnTo>
                  <a:close/>
                </a:path>
              </a:pathLst>
            </a:custGeom>
            <a:solidFill>
              <a:srgbClr val="FFFFFF"/>
            </a:solidFill>
          </p:spPr>
          <p:txBody>
            <a:bodyPr wrap="square" lIns="0" tIns="0" rIns="0" bIns="0" rtlCol="0"/>
            <a:lstStyle/>
            <a:p>
              <a:endParaRPr/>
            </a:p>
          </p:txBody>
        </p:sp>
        <p:pic>
          <p:nvPicPr>
            <p:cNvPr id="30" name="object 30"/>
            <p:cNvPicPr/>
            <p:nvPr/>
          </p:nvPicPr>
          <p:blipFill>
            <a:blip r:embed="rId24" cstate="print"/>
            <a:stretch>
              <a:fillRect/>
            </a:stretch>
          </p:blipFill>
          <p:spPr>
            <a:xfrm>
              <a:off x="2423159" y="5800343"/>
              <a:ext cx="88392" cy="28955"/>
            </a:xfrm>
            <a:prstGeom prst="rect">
              <a:avLst/>
            </a:prstGeom>
          </p:spPr>
        </p:pic>
        <p:pic>
          <p:nvPicPr>
            <p:cNvPr id="31" name="object 31"/>
            <p:cNvPicPr/>
            <p:nvPr/>
          </p:nvPicPr>
          <p:blipFill>
            <a:blip r:embed="rId25" cstate="print"/>
            <a:stretch>
              <a:fillRect/>
            </a:stretch>
          </p:blipFill>
          <p:spPr>
            <a:xfrm>
              <a:off x="2129027" y="5867399"/>
              <a:ext cx="99060" cy="24383"/>
            </a:xfrm>
            <a:prstGeom prst="rect">
              <a:avLst/>
            </a:prstGeom>
          </p:spPr>
        </p:pic>
        <p:pic>
          <p:nvPicPr>
            <p:cNvPr id="32" name="object 32"/>
            <p:cNvPicPr/>
            <p:nvPr/>
          </p:nvPicPr>
          <p:blipFill>
            <a:blip r:embed="rId26" cstate="print"/>
            <a:stretch>
              <a:fillRect/>
            </a:stretch>
          </p:blipFill>
          <p:spPr>
            <a:xfrm>
              <a:off x="598925" y="1577340"/>
              <a:ext cx="4165091" cy="3296411"/>
            </a:xfrm>
            <a:prstGeom prst="rect">
              <a:avLst/>
            </a:prstGeom>
          </p:spPr>
        </p:pic>
        <p:sp>
          <p:nvSpPr>
            <p:cNvPr id="33" name="object 33"/>
            <p:cNvSpPr/>
            <p:nvPr/>
          </p:nvSpPr>
          <p:spPr>
            <a:xfrm>
              <a:off x="2752344" y="3044952"/>
              <a:ext cx="50800" cy="52069"/>
            </a:xfrm>
            <a:custGeom>
              <a:avLst/>
              <a:gdLst/>
              <a:ahLst/>
              <a:cxnLst/>
              <a:rect l="l" t="t" r="r" b="b"/>
              <a:pathLst>
                <a:path w="50800" h="52069">
                  <a:moveTo>
                    <a:pt x="50292" y="30480"/>
                  </a:moveTo>
                  <a:lnTo>
                    <a:pt x="50292" y="25908"/>
                  </a:lnTo>
                  <a:lnTo>
                    <a:pt x="48172" y="15430"/>
                  </a:lnTo>
                  <a:lnTo>
                    <a:pt x="42481" y="7239"/>
                  </a:lnTo>
                  <a:lnTo>
                    <a:pt x="34218" y="1905"/>
                  </a:lnTo>
                  <a:lnTo>
                    <a:pt x="24384" y="0"/>
                  </a:lnTo>
                  <a:lnTo>
                    <a:pt x="15240" y="1815"/>
                  </a:lnTo>
                  <a:lnTo>
                    <a:pt x="14787" y="1905"/>
                  </a:lnTo>
                  <a:lnTo>
                    <a:pt x="7048" y="7239"/>
                  </a:lnTo>
                  <a:lnTo>
                    <a:pt x="1881" y="15430"/>
                  </a:lnTo>
                  <a:lnTo>
                    <a:pt x="0" y="25908"/>
                  </a:lnTo>
                  <a:lnTo>
                    <a:pt x="0" y="30480"/>
                  </a:lnTo>
                  <a:lnTo>
                    <a:pt x="3048" y="39624"/>
                  </a:lnTo>
                  <a:lnTo>
                    <a:pt x="7620" y="47244"/>
                  </a:lnTo>
                  <a:lnTo>
                    <a:pt x="15240" y="51816"/>
                  </a:lnTo>
                  <a:lnTo>
                    <a:pt x="28956" y="51816"/>
                  </a:lnTo>
                  <a:lnTo>
                    <a:pt x="35052" y="50292"/>
                  </a:lnTo>
                  <a:lnTo>
                    <a:pt x="38100" y="47244"/>
                  </a:lnTo>
                  <a:lnTo>
                    <a:pt x="41148" y="45720"/>
                  </a:lnTo>
                  <a:lnTo>
                    <a:pt x="42672" y="44196"/>
                  </a:lnTo>
                  <a:lnTo>
                    <a:pt x="42672" y="42672"/>
                  </a:lnTo>
                  <a:lnTo>
                    <a:pt x="44196" y="41148"/>
                  </a:lnTo>
                  <a:lnTo>
                    <a:pt x="45720" y="41148"/>
                  </a:lnTo>
                  <a:lnTo>
                    <a:pt x="45720" y="39624"/>
                  </a:lnTo>
                  <a:lnTo>
                    <a:pt x="47244" y="38100"/>
                  </a:lnTo>
                  <a:lnTo>
                    <a:pt x="48768" y="33528"/>
                  </a:lnTo>
                  <a:lnTo>
                    <a:pt x="50292" y="30480"/>
                  </a:lnTo>
                  <a:close/>
                </a:path>
              </a:pathLst>
            </a:custGeom>
            <a:solidFill>
              <a:srgbClr val="F2AFAE"/>
            </a:solidFill>
          </p:spPr>
          <p:txBody>
            <a:bodyPr wrap="square" lIns="0" tIns="0" rIns="0" bIns="0" rtlCol="0"/>
            <a:lstStyle/>
            <a:p>
              <a:endParaRPr/>
            </a:p>
          </p:txBody>
        </p:sp>
        <p:sp>
          <p:nvSpPr>
            <p:cNvPr id="34" name="object 34"/>
            <p:cNvSpPr/>
            <p:nvPr/>
          </p:nvSpPr>
          <p:spPr>
            <a:xfrm>
              <a:off x="2752343" y="3044951"/>
              <a:ext cx="50165" cy="40005"/>
            </a:xfrm>
            <a:custGeom>
              <a:avLst/>
              <a:gdLst/>
              <a:ahLst/>
              <a:cxnLst/>
              <a:rect l="l" t="t" r="r" b="b"/>
              <a:pathLst>
                <a:path w="50164" h="40005">
                  <a:moveTo>
                    <a:pt x="49672" y="25074"/>
                  </a:moveTo>
                  <a:lnTo>
                    <a:pt x="46481" y="12763"/>
                  </a:lnTo>
                  <a:lnTo>
                    <a:pt x="37576" y="3595"/>
                  </a:lnTo>
                  <a:lnTo>
                    <a:pt x="24383" y="0"/>
                  </a:lnTo>
                  <a:lnTo>
                    <a:pt x="14573" y="2119"/>
                  </a:lnTo>
                  <a:lnTo>
                    <a:pt x="6476" y="7810"/>
                  </a:lnTo>
                  <a:lnTo>
                    <a:pt x="1238" y="16073"/>
                  </a:lnTo>
                  <a:lnTo>
                    <a:pt x="0" y="25907"/>
                  </a:lnTo>
                  <a:lnTo>
                    <a:pt x="0" y="36575"/>
                  </a:lnTo>
                  <a:lnTo>
                    <a:pt x="3047" y="39623"/>
                  </a:lnTo>
                  <a:lnTo>
                    <a:pt x="666" y="25860"/>
                  </a:lnTo>
                  <a:lnTo>
                    <a:pt x="4571" y="15239"/>
                  </a:lnTo>
                  <a:lnTo>
                    <a:pt x="14192" y="9191"/>
                  </a:lnTo>
                  <a:lnTo>
                    <a:pt x="28955" y="9143"/>
                  </a:lnTo>
                  <a:lnTo>
                    <a:pt x="39076" y="11739"/>
                  </a:lnTo>
                  <a:lnTo>
                    <a:pt x="45910" y="18478"/>
                  </a:lnTo>
                  <a:lnTo>
                    <a:pt x="48458" y="27789"/>
                  </a:lnTo>
                  <a:lnTo>
                    <a:pt x="45719" y="38099"/>
                  </a:lnTo>
                  <a:lnTo>
                    <a:pt x="49672" y="25074"/>
                  </a:lnTo>
                  <a:close/>
                </a:path>
              </a:pathLst>
            </a:custGeom>
            <a:solidFill>
              <a:srgbClr val="DD5B41"/>
            </a:solidFill>
          </p:spPr>
          <p:txBody>
            <a:bodyPr wrap="square" lIns="0" tIns="0" rIns="0" bIns="0" rtlCol="0"/>
            <a:lstStyle/>
            <a:p>
              <a:endParaRPr/>
            </a:p>
          </p:txBody>
        </p:sp>
        <p:sp>
          <p:nvSpPr>
            <p:cNvPr id="35" name="object 35"/>
            <p:cNvSpPr/>
            <p:nvPr/>
          </p:nvSpPr>
          <p:spPr>
            <a:xfrm>
              <a:off x="2735580" y="3140964"/>
              <a:ext cx="32384" cy="33655"/>
            </a:xfrm>
            <a:custGeom>
              <a:avLst/>
              <a:gdLst/>
              <a:ahLst/>
              <a:cxnLst/>
              <a:rect l="l" t="t" r="r" b="b"/>
              <a:pathLst>
                <a:path w="32385" h="33655">
                  <a:moveTo>
                    <a:pt x="32004" y="19812"/>
                  </a:moveTo>
                  <a:lnTo>
                    <a:pt x="32004" y="7620"/>
                  </a:lnTo>
                  <a:lnTo>
                    <a:pt x="25908" y="0"/>
                  </a:lnTo>
                  <a:lnTo>
                    <a:pt x="7620" y="0"/>
                  </a:lnTo>
                  <a:lnTo>
                    <a:pt x="0" y="7620"/>
                  </a:lnTo>
                  <a:lnTo>
                    <a:pt x="0" y="22860"/>
                  </a:lnTo>
                  <a:lnTo>
                    <a:pt x="3048" y="24384"/>
                  </a:lnTo>
                  <a:lnTo>
                    <a:pt x="4572" y="28956"/>
                  </a:lnTo>
                  <a:lnTo>
                    <a:pt x="10668" y="33528"/>
                  </a:lnTo>
                  <a:lnTo>
                    <a:pt x="16764" y="33528"/>
                  </a:lnTo>
                  <a:lnTo>
                    <a:pt x="18288" y="32004"/>
                  </a:lnTo>
                  <a:lnTo>
                    <a:pt x="22860" y="30480"/>
                  </a:lnTo>
                  <a:lnTo>
                    <a:pt x="24384" y="30480"/>
                  </a:lnTo>
                  <a:lnTo>
                    <a:pt x="25908" y="28956"/>
                  </a:lnTo>
                  <a:lnTo>
                    <a:pt x="27432" y="28956"/>
                  </a:lnTo>
                  <a:lnTo>
                    <a:pt x="27432" y="27432"/>
                  </a:lnTo>
                  <a:lnTo>
                    <a:pt x="28956" y="25908"/>
                  </a:lnTo>
                  <a:lnTo>
                    <a:pt x="28956" y="24384"/>
                  </a:lnTo>
                  <a:lnTo>
                    <a:pt x="30480" y="24384"/>
                  </a:lnTo>
                  <a:lnTo>
                    <a:pt x="30480" y="22860"/>
                  </a:lnTo>
                  <a:lnTo>
                    <a:pt x="32004" y="19812"/>
                  </a:lnTo>
                  <a:close/>
                </a:path>
              </a:pathLst>
            </a:custGeom>
            <a:solidFill>
              <a:srgbClr val="F2AFAE"/>
            </a:solidFill>
          </p:spPr>
          <p:txBody>
            <a:bodyPr wrap="square" lIns="0" tIns="0" rIns="0" bIns="0" rtlCol="0"/>
            <a:lstStyle/>
            <a:p>
              <a:endParaRPr/>
            </a:p>
          </p:txBody>
        </p:sp>
        <p:sp>
          <p:nvSpPr>
            <p:cNvPr id="36" name="object 36"/>
            <p:cNvSpPr/>
            <p:nvPr/>
          </p:nvSpPr>
          <p:spPr>
            <a:xfrm>
              <a:off x="2735579" y="3140963"/>
              <a:ext cx="33020" cy="24765"/>
            </a:xfrm>
            <a:custGeom>
              <a:avLst/>
              <a:gdLst/>
              <a:ahLst/>
              <a:cxnLst/>
              <a:rect l="l" t="t" r="r" b="b"/>
              <a:pathLst>
                <a:path w="33019" h="24764">
                  <a:moveTo>
                    <a:pt x="32408" y="16073"/>
                  </a:moveTo>
                  <a:lnTo>
                    <a:pt x="29908" y="8191"/>
                  </a:lnTo>
                  <a:lnTo>
                    <a:pt x="24264" y="2309"/>
                  </a:lnTo>
                  <a:lnTo>
                    <a:pt x="16763" y="0"/>
                  </a:lnTo>
                  <a:lnTo>
                    <a:pt x="7619" y="0"/>
                  </a:lnTo>
                  <a:lnTo>
                    <a:pt x="0" y="7619"/>
                  </a:lnTo>
                  <a:lnTo>
                    <a:pt x="0" y="22859"/>
                  </a:lnTo>
                  <a:lnTo>
                    <a:pt x="3047" y="24383"/>
                  </a:lnTo>
                  <a:lnTo>
                    <a:pt x="928" y="16597"/>
                  </a:lnTo>
                  <a:lnTo>
                    <a:pt x="3238" y="10096"/>
                  </a:lnTo>
                  <a:lnTo>
                    <a:pt x="9263" y="6167"/>
                  </a:lnTo>
                  <a:lnTo>
                    <a:pt x="18287" y="6095"/>
                  </a:lnTo>
                  <a:lnTo>
                    <a:pt x="24479" y="7667"/>
                  </a:lnTo>
                  <a:lnTo>
                    <a:pt x="28955" y="11810"/>
                  </a:lnTo>
                  <a:lnTo>
                    <a:pt x="31146" y="17668"/>
                  </a:lnTo>
                  <a:lnTo>
                    <a:pt x="30479" y="24383"/>
                  </a:lnTo>
                  <a:lnTo>
                    <a:pt x="32408" y="16073"/>
                  </a:lnTo>
                  <a:close/>
                </a:path>
              </a:pathLst>
            </a:custGeom>
            <a:solidFill>
              <a:srgbClr val="DD5B41"/>
            </a:solidFill>
          </p:spPr>
          <p:txBody>
            <a:bodyPr wrap="square" lIns="0" tIns="0" rIns="0" bIns="0" rtlCol="0"/>
            <a:lstStyle/>
            <a:p>
              <a:endParaRPr/>
            </a:p>
          </p:txBody>
        </p:sp>
        <p:pic>
          <p:nvPicPr>
            <p:cNvPr id="37" name="object 37"/>
            <p:cNvPicPr/>
            <p:nvPr/>
          </p:nvPicPr>
          <p:blipFill>
            <a:blip r:embed="rId27" cstate="print"/>
            <a:stretch>
              <a:fillRect/>
            </a:stretch>
          </p:blipFill>
          <p:spPr>
            <a:xfrm>
              <a:off x="1185665" y="3639312"/>
              <a:ext cx="1338072" cy="1421891"/>
            </a:xfrm>
            <a:prstGeom prst="rect">
              <a:avLst/>
            </a:prstGeom>
          </p:spPr>
        </p:pic>
        <p:pic>
          <p:nvPicPr>
            <p:cNvPr id="38" name="object 38"/>
            <p:cNvPicPr/>
            <p:nvPr/>
          </p:nvPicPr>
          <p:blipFill>
            <a:blip r:embed="rId28" cstate="print"/>
            <a:stretch>
              <a:fillRect/>
            </a:stretch>
          </p:blipFill>
          <p:spPr>
            <a:xfrm>
              <a:off x="1924811" y="2063496"/>
              <a:ext cx="266700" cy="341375"/>
            </a:xfrm>
            <a:prstGeom prst="rect">
              <a:avLst/>
            </a:prstGeom>
          </p:spPr>
        </p:pic>
        <p:sp>
          <p:nvSpPr>
            <p:cNvPr id="39" name="object 39"/>
            <p:cNvSpPr/>
            <p:nvPr/>
          </p:nvSpPr>
          <p:spPr>
            <a:xfrm>
              <a:off x="1549907" y="4800599"/>
              <a:ext cx="832485" cy="236220"/>
            </a:xfrm>
            <a:custGeom>
              <a:avLst/>
              <a:gdLst/>
              <a:ahLst/>
              <a:cxnLst/>
              <a:rect l="l" t="t" r="r" b="b"/>
              <a:pathLst>
                <a:path w="832485" h="236220">
                  <a:moveTo>
                    <a:pt x="832103" y="0"/>
                  </a:moveTo>
                  <a:lnTo>
                    <a:pt x="763166" y="19954"/>
                  </a:lnTo>
                  <a:lnTo>
                    <a:pt x="709231" y="39623"/>
                  </a:lnTo>
                  <a:lnTo>
                    <a:pt x="642437" y="70723"/>
                  </a:lnTo>
                  <a:lnTo>
                    <a:pt x="534923" y="124967"/>
                  </a:lnTo>
                  <a:lnTo>
                    <a:pt x="646223" y="79319"/>
                  </a:lnTo>
                  <a:lnTo>
                    <a:pt x="705230" y="56959"/>
                  </a:lnTo>
                  <a:lnTo>
                    <a:pt x="731662" y="51458"/>
                  </a:lnTo>
                  <a:lnTo>
                    <a:pt x="745235" y="56387"/>
                  </a:lnTo>
                  <a:lnTo>
                    <a:pt x="743223" y="65349"/>
                  </a:lnTo>
                  <a:lnTo>
                    <a:pt x="689772" y="102974"/>
                  </a:lnTo>
                  <a:lnTo>
                    <a:pt x="642172" y="127211"/>
                  </a:lnTo>
                  <a:lnTo>
                    <a:pt x="583216" y="152115"/>
                  </a:lnTo>
                  <a:lnTo>
                    <a:pt x="514823" y="175473"/>
                  </a:lnTo>
                  <a:lnTo>
                    <a:pt x="438911" y="195071"/>
                  </a:lnTo>
                  <a:lnTo>
                    <a:pt x="311110" y="214883"/>
                  </a:lnTo>
                  <a:lnTo>
                    <a:pt x="209740" y="219836"/>
                  </a:lnTo>
                  <a:lnTo>
                    <a:pt x="142946" y="217360"/>
                  </a:lnTo>
                  <a:lnTo>
                    <a:pt x="118871" y="214883"/>
                  </a:lnTo>
                  <a:lnTo>
                    <a:pt x="228957" y="207835"/>
                  </a:lnTo>
                  <a:lnTo>
                    <a:pt x="302323" y="198500"/>
                  </a:lnTo>
                  <a:lnTo>
                    <a:pt x="371975" y="180593"/>
                  </a:lnTo>
                  <a:lnTo>
                    <a:pt x="470915" y="147827"/>
                  </a:lnTo>
                  <a:lnTo>
                    <a:pt x="298108" y="180903"/>
                  </a:lnTo>
                  <a:lnTo>
                    <a:pt x="191452" y="195262"/>
                  </a:lnTo>
                  <a:lnTo>
                    <a:pt x="106799" y="193905"/>
                  </a:lnTo>
                  <a:lnTo>
                    <a:pt x="0" y="179831"/>
                  </a:lnTo>
                  <a:lnTo>
                    <a:pt x="5881" y="185594"/>
                  </a:lnTo>
                  <a:lnTo>
                    <a:pt x="40505" y="210264"/>
                  </a:lnTo>
                  <a:lnTo>
                    <a:pt x="108304" y="226958"/>
                  </a:lnTo>
                  <a:lnTo>
                    <a:pt x="155799" y="232178"/>
                  </a:lnTo>
                  <a:lnTo>
                    <a:pt x="203369" y="235091"/>
                  </a:lnTo>
                  <a:lnTo>
                    <a:pt x="250939" y="235670"/>
                  </a:lnTo>
                  <a:lnTo>
                    <a:pt x="298434" y="233891"/>
                  </a:lnTo>
                  <a:lnTo>
                    <a:pt x="345778" y="229728"/>
                  </a:lnTo>
                  <a:lnTo>
                    <a:pt x="392897" y="223158"/>
                  </a:lnTo>
                  <a:lnTo>
                    <a:pt x="439714" y="214154"/>
                  </a:lnTo>
                  <a:lnTo>
                    <a:pt x="486155" y="202691"/>
                  </a:lnTo>
                  <a:lnTo>
                    <a:pt x="639865" y="145303"/>
                  </a:lnTo>
                  <a:lnTo>
                    <a:pt x="747712" y="78485"/>
                  </a:lnTo>
                  <a:lnTo>
                    <a:pt x="811268" y="23098"/>
                  </a:lnTo>
                  <a:lnTo>
                    <a:pt x="832103" y="0"/>
                  </a:lnTo>
                  <a:close/>
                </a:path>
              </a:pathLst>
            </a:custGeom>
            <a:solidFill>
              <a:srgbClr val="C1B7D1"/>
            </a:solidFill>
          </p:spPr>
          <p:txBody>
            <a:bodyPr wrap="square" lIns="0" tIns="0" rIns="0" bIns="0" rtlCol="0"/>
            <a:lstStyle/>
            <a:p>
              <a:endParaRPr/>
            </a:p>
          </p:txBody>
        </p:sp>
        <p:sp>
          <p:nvSpPr>
            <p:cNvPr id="40" name="object 40"/>
            <p:cNvSpPr/>
            <p:nvPr/>
          </p:nvSpPr>
          <p:spPr>
            <a:xfrm>
              <a:off x="1788463" y="4867655"/>
              <a:ext cx="468630" cy="150495"/>
            </a:xfrm>
            <a:custGeom>
              <a:avLst/>
              <a:gdLst/>
              <a:ahLst/>
              <a:cxnLst/>
              <a:rect l="l" t="t" r="r" b="b"/>
              <a:pathLst>
                <a:path w="468630" h="150495">
                  <a:moveTo>
                    <a:pt x="468580" y="0"/>
                  </a:moveTo>
                  <a:lnTo>
                    <a:pt x="454400" y="2840"/>
                  </a:lnTo>
                  <a:lnTo>
                    <a:pt x="422079" y="13947"/>
                  </a:lnTo>
                  <a:lnTo>
                    <a:pt x="373226" y="31711"/>
                  </a:lnTo>
                  <a:lnTo>
                    <a:pt x="309450" y="54522"/>
                  </a:lnTo>
                  <a:lnTo>
                    <a:pt x="232360" y="80771"/>
                  </a:lnTo>
                  <a:lnTo>
                    <a:pt x="136300" y="109370"/>
                  </a:lnTo>
                  <a:lnTo>
                    <a:pt x="76531" y="123253"/>
                  </a:lnTo>
                  <a:lnTo>
                    <a:pt x="37288" y="128015"/>
                  </a:lnTo>
                  <a:lnTo>
                    <a:pt x="9115" y="138332"/>
                  </a:lnTo>
                  <a:lnTo>
                    <a:pt x="0" y="145330"/>
                  </a:lnTo>
                  <a:lnTo>
                    <a:pt x="7084" y="149244"/>
                  </a:lnTo>
                  <a:lnTo>
                    <a:pt x="27509" y="150306"/>
                  </a:lnTo>
                  <a:lnTo>
                    <a:pt x="96954" y="144813"/>
                  </a:lnTo>
                  <a:lnTo>
                    <a:pt x="140257" y="138724"/>
                  </a:lnTo>
                  <a:lnTo>
                    <a:pt x="185469" y="130718"/>
                  </a:lnTo>
                  <a:lnTo>
                    <a:pt x="229734" y="121029"/>
                  </a:lnTo>
                  <a:lnTo>
                    <a:pt x="270193" y="109890"/>
                  </a:lnTo>
                  <a:lnTo>
                    <a:pt x="377925" y="61936"/>
                  </a:lnTo>
                  <a:lnTo>
                    <a:pt x="431432" y="31051"/>
                  </a:lnTo>
                  <a:lnTo>
                    <a:pt x="462365" y="9024"/>
                  </a:lnTo>
                  <a:lnTo>
                    <a:pt x="468580" y="0"/>
                  </a:lnTo>
                  <a:close/>
                </a:path>
              </a:pathLst>
            </a:custGeom>
            <a:solidFill>
              <a:srgbClr val="FFFFFF"/>
            </a:solidFill>
          </p:spPr>
          <p:txBody>
            <a:bodyPr wrap="square" lIns="0" tIns="0" rIns="0" bIns="0" rtlCol="0"/>
            <a:lstStyle/>
            <a:p>
              <a:endParaRPr/>
            </a:p>
          </p:txBody>
        </p:sp>
        <p:pic>
          <p:nvPicPr>
            <p:cNvPr id="41" name="object 41"/>
            <p:cNvPicPr/>
            <p:nvPr/>
          </p:nvPicPr>
          <p:blipFill>
            <a:blip r:embed="rId29" cstate="print"/>
            <a:stretch>
              <a:fillRect/>
            </a:stretch>
          </p:blipFill>
          <p:spPr>
            <a:xfrm>
              <a:off x="2302216" y="4698723"/>
              <a:ext cx="103838" cy="107972"/>
            </a:xfrm>
            <a:prstGeom prst="rect">
              <a:avLst/>
            </a:prstGeom>
          </p:spPr>
        </p:pic>
        <p:pic>
          <p:nvPicPr>
            <p:cNvPr id="42" name="object 42"/>
            <p:cNvPicPr/>
            <p:nvPr/>
          </p:nvPicPr>
          <p:blipFill>
            <a:blip r:embed="rId30" cstate="print"/>
            <a:stretch>
              <a:fillRect/>
            </a:stretch>
          </p:blipFill>
          <p:spPr>
            <a:xfrm>
              <a:off x="1193285" y="3800856"/>
              <a:ext cx="1321308" cy="1168908"/>
            </a:xfrm>
            <a:prstGeom prst="rect">
              <a:avLst/>
            </a:prstGeom>
          </p:spPr>
        </p:pic>
        <p:sp>
          <p:nvSpPr>
            <p:cNvPr id="43" name="object 43"/>
            <p:cNvSpPr/>
            <p:nvPr/>
          </p:nvSpPr>
          <p:spPr>
            <a:xfrm>
              <a:off x="1972055" y="4040123"/>
              <a:ext cx="18415" cy="15240"/>
            </a:xfrm>
            <a:custGeom>
              <a:avLst/>
              <a:gdLst/>
              <a:ahLst/>
              <a:cxnLst/>
              <a:rect l="l" t="t" r="r" b="b"/>
              <a:pathLst>
                <a:path w="18414" h="15239">
                  <a:moveTo>
                    <a:pt x="18287" y="9143"/>
                  </a:moveTo>
                  <a:lnTo>
                    <a:pt x="16763" y="6095"/>
                  </a:lnTo>
                  <a:lnTo>
                    <a:pt x="15239" y="1523"/>
                  </a:lnTo>
                  <a:lnTo>
                    <a:pt x="12191" y="0"/>
                  </a:lnTo>
                  <a:lnTo>
                    <a:pt x="7619" y="0"/>
                  </a:lnTo>
                  <a:lnTo>
                    <a:pt x="3047" y="1523"/>
                  </a:lnTo>
                  <a:lnTo>
                    <a:pt x="0" y="6095"/>
                  </a:lnTo>
                  <a:lnTo>
                    <a:pt x="3047" y="9143"/>
                  </a:lnTo>
                  <a:lnTo>
                    <a:pt x="3047" y="13715"/>
                  </a:lnTo>
                  <a:lnTo>
                    <a:pt x="7619" y="15239"/>
                  </a:lnTo>
                  <a:lnTo>
                    <a:pt x="12191" y="15239"/>
                  </a:lnTo>
                  <a:lnTo>
                    <a:pt x="15239" y="13715"/>
                  </a:lnTo>
                  <a:lnTo>
                    <a:pt x="18287" y="9143"/>
                  </a:lnTo>
                  <a:close/>
                </a:path>
              </a:pathLst>
            </a:custGeom>
            <a:solidFill>
              <a:srgbClr val="FFC9D1"/>
            </a:solidFill>
          </p:spPr>
          <p:txBody>
            <a:bodyPr wrap="square" lIns="0" tIns="0" rIns="0" bIns="0" rtlCol="0"/>
            <a:lstStyle/>
            <a:p>
              <a:endParaRPr/>
            </a:p>
          </p:txBody>
        </p:sp>
        <p:pic>
          <p:nvPicPr>
            <p:cNvPr id="44" name="object 44"/>
            <p:cNvPicPr/>
            <p:nvPr/>
          </p:nvPicPr>
          <p:blipFill>
            <a:blip r:embed="rId31" cstate="print"/>
            <a:stretch>
              <a:fillRect/>
            </a:stretch>
          </p:blipFill>
          <p:spPr>
            <a:xfrm>
              <a:off x="1804416" y="3968496"/>
              <a:ext cx="697991" cy="556259"/>
            </a:xfrm>
            <a:prstGeom prst="rect">
              <a:avLst/>
            </a:prstGeom>
          </p:spPr>
        </p:pic>
        <p:pic>
          <p:nvPicPr>
            <p:cNvPr id="45" name="object 45"/>
            <p:cNvPicPr/>
            <p:nvPr/>
          </p:nvPicPr>
          <p:blipFill>
            <a:blip r:embed="rId32" cstate="print"/>
            <a:stretch>
              <a:fillRect/>
            </a:stretch>
          </p:blipFill>
          <p:spPr>
            <a:xfrm>
              <a:off x="1234433" y="4242815"/>
              <a:ext cx="557783" cy="585216"/>
            </a:xfrm>
            <a:prstGeom prst="rect">
              <a:avLst/>
            </a:prstGeom>
          </p:spPr>
        </p:pic>
        <p:sp>
          <p:nvSpPr>
            <p:cNvPr id="46" name="object 46"/>
            <p:cNvSpPr/>
            <p:nvPr/>
          </p:nvSpPr>
          <p:spPr>
            <a:xfrm>
              <a:off x="890390" y="3777996"/>
              <a:ext cx="1284605" cy="417195"/>
            </a:xfrm>
            <a:custGeom>
              <a:avLst/>
              <a:gdLst/>
              <a:ahLst/>
              <a:cxnLst/>
              <a:rect l="l" t="t" r="r" b="b"/>
              <a:pathLst>
                <a:path w="1284605" h="417195">
                  <a:moveTo>
                    <a:pt x="866277" y="90356"/>
                  </a:moveTo>
                  <a:lnTo>
                    <a:pt x="567905" y="150018"/>
                  </a:lnTo>
                  <a:lnTo>
                    <a:pt x="401955" y="182880"/>
                  </a:lnTo>
                  <a:lnTo>
                    <a:pt x="242958" y="210812"/>
                  </a:lnTo>
                  <a:lnTo>
                    <a:pt x="152971" y="217741"/>
                  </a:lnTo>
                  <a:lnTo>
                    <a:pt x="98702" y="201525"/>
                  </a:lnTo>
                  <a:lnTo>
                    <a:pt x="46863" y="160020"/>
                  </a:lnTo>
                  <a:lnTo>
                    <a:pt x="0" y="343590"/>
                  </a:lnTo>
                  <a:lnTo>
                    <a:pt x="20574" y="417004"/>
                  </a:lnTo>
                  <a:lnTo>
                    <a:pt x="141160" y="391263"/>
                  </a:lnTo>
                  <a:lnTo>
                    <a:pt x="394335" y="277368"/>
                  </a:lnTo>
                  <a:lnTo>
                    <a:pt x="463611" y="245568"/>
                  </a:lnTo>
                  <a:lnTo>
                    <a:pt x="529564" y="216487"/>
                  </a:lnTo>
                  <a:lnTo>
                    <a:pt x="592340" y="189984"/>
                  </a:lnTo>
                  <a:lnTo>
                    <a:pt x="652086" y="165915"/>
                  </a:lnTo>
                  <a:lnTo>
                    <a:pt x="708948" y="144138"/>
                  </a:lnTo>
                  <a:lnTo>
                    <a:pt x="763073" y="124510"/>
                  </a:lnTo>
                  <a:lnTo>
                    <a:pt x="814608" y="106888"/>
                  </a:lnTo>
                  <a:lnTo>
                    <a:pt x="863699" y="91130"/>
                  </a:lnTo>
                  <a:lnTo>
                    <a:pt x="866277" y="90356"/>
                  </a:lnTo>
                  <a:close/>
                </a:path>
                <a:path w="1284605" h="417195">
                  <a:moveTo>
                    <a:pt x="1284357" y="0"/>
                  </a:moveTo>
                  <a:lnTo>
                    <a:pt x="1219748" y="9638"/>
                  </a:lnTo>
                  <a:lnTo>
                    <a:pt x="1151230" y="21025"/>
                  </a:lnTo>
                  <a:lnTo>
                    <a:pt x="1077631" y="35302"/>
                  </a:lnTo>
                  <a:lnTo>
                    <a:pt x="1038558" y="43882"/>
                  </a:lnTo>
                  <a:lnTo>
                    <a:pt x="997776" y="53611"/>
                  </a:lnTo>
                  <a:lnTo>
                    <a:pt x="955136" y="64634"/>
                  </a:lnTo>
                  <a:lnTo>
                    <a:pt x="910492" y="77093"/>
                  </a:lnTo>
                  <a:lnTo>
                    <a:pt x="866277" y="90356"/>
                  </a:lnTo>
                  <a:lnTo>
                    <a:pt x="918022" y="80010"/>
                  </a:lnTo>
                  <a:lnTo>
                    <a:pt x="1230706" y="15716"/>
                  </a:lnTo>
                  <a:lnTo>
                    <a:pt x="1284357" y="0"/>
                  </a:lnTo>
                  <a:close/>
                </a:path>
              </a:pathLst>
            </a:custGeom>
            <a:solidFill>
              <a:srgbClr val="A72208"/>
            </a:solidFill>
          </p:spPr>
          <p:txBody>
            <a:bodyPr wrap="square" lIns="0" tIns="0" rIns="0" bIns="0" rtlCol="0"/>
            <a:lstStyle/>
            <a:p>
              <a:endParaRPr/>
            </a:p>
          </p:txBody>
        </p:sp>
        <p:sp>
          <p:nvSpPr>
            <p:cNvPr id="47" name="object 47"/>
            <p:cNvSpPr/>
            <p:nvPr/>
          </p:nvSpPr>
          <p:spPr>
            <a:xfrm>
              <a:off x="937253" y="3282053"/>
              <a:ext cx="1597660" cy="875665"/>
            </a:xfrm>
            <a:custGeom>
              <a:avLst/>
              <a:gdLst/>
              <a:ahLst/>
              <a:cxnLst/>
              <a:rect l="l" t="t" r="r" b="b"/>
              <a:pathLst>
                <a:path w="1597660" h="875664">
                  <a:moveTo>
                    <a:pt x="1597539" y="280963"/>
                  </a:moveTo>
                  <a:lnTo>
                    <a:pt x="1574298" y="212478"/>
                  </a:lnTo>
                  <a:lnTo>
                    <a:pt x="1521458" y="231862"/>
                  </a:lnTo>
                  <a:lnTo>
                    <a:pt x="1404181" y="270390"/>
                  </a:lnTo>
                  <a:lnTo>
                    <a:pt x="1284333" y="298632"/>
                  </a:lnTo>
                  <a:lnTo>
                    <a:pt x="1223778" y="287154"/>
                  </a:lnTo>
                  <a:lnTo>
                    <a:pt x="1217420" y="253841"/>
                  </a:lnTo>
                  <a:lnTo>
                    <a:pt x="1218634" y="220670"/>
                  </a:lnTo>
                  <a:lnTo>
                    <a:pt x="1230421" y="167782"/>
                  </a:lnTo>
                  <a:lnTo>
                    <a:pt x="1255782" y="75318"/>
                  </a:lnTo>
                  <a:lnTo>
                    <a:pt x="945314" y="0"/>
                  </a:lnTo>
                  <a:lnTo>
                    <a:pt x="726572" y="15692"/>
                  </a:lnTo>
                  <a:lnTo>
                    <a:pt x="495827" y="159115"/>
                  </a:lnTo>
                  <a:lnTo>
                    <a:pt x="149351" y="466986"/>
                  </a:lnTo>
                  <a:lnTo>
                    <a:pt x="170735" y="478607"/>
                  </a:lnTo>
                  <a:lnTo>
                    <a:pt x="217550" y="507372"/>
                  </a:lnTo>
                  <a:lnTo>
                    <a:pt x="263794" y="544139"/>
                  </a:lnTo>
                  <a:lnTo>
                    <a:pt x="283463" y="579762"/>
                  </a:lnTo>
                  <a:lnTo>
                    <a:pt x="247316" y="637532"/>
                  </a:lnTo>
                  <a:lnTo>
                    <a:pt x="205739" y="664725"/>
                  </a:lnTo>
                  <a:lnTo>
                    <a:pt x="132159" y="668488"/>
                  </a:lnTo>
                  <a:lnTo>
                    <a:pt x="0" y="655962"/>
                  </a:lnTo>
                  <a:lnTo>
                    <a:pt x="33742" y="688538"/>
                  </a:lnTo>
                  <a:lnTo>
                    <a:pt x="122491" y="761118"/>
                  </a:lnTo>
                  <a:lnTo>
                    <a:pt x="247530" y="835985"/>
                  </a:lnTo>
                  <a:lnTo>
                    <a:pt x="390143" y="875418"/>
                  </a:lnTo>
                  <a:lnTo>
                    <a:pt x="418330" y="874758"/>
                  </a:lnTo>
                  <a:lnTo>
                    <a:pt x="470672" y="859021"/>
                  </a:lnTo>
                  <a:lnTo>
                    <a:pt x="519946" y="828270"/>
                  </a:lnTo>
                  <a:lnTo>
                    <a:pt x="568924" y="787551"/>
                  </a:lnTo>
                  <a:lnTo>
                    <a:pt x="594167" y="765032"/>
                  </a:lnTo>
                  <a:lnTo>
                    <a:pt x="620374" y="741914"/>
                  </a:lnTo>
                  <a:lnTo>
                    <a:pt x="677069" y="696404"/>
                  </a:lnTo>
                  <a:lnTo>
                    <a:pt x="741779" y="656070"/>
                  </a:lnTo>
                  <a:lnTo>
                    <a:pt x="778005" y="639421"/>
                  </a:lnTo>
                  <a:lnTo>
                    <a:pt x="817273" y="625959"/>
                  </a:lnTo>
                  <a:lnTo>
                    <a:pt x="859931" y="616314"/>
                  </a:lnTo>
                  <a:lnTo>
                    <a:pt x="906324" y="611118"/>
                  </a:lnTo>
                  <a:lnTo>
                    <a:pt x="956799" y="611001"/>
                  </a:lnTo>
                  <a:lnTo>
                    <a:pt x="1011701" y="616595"/>
                  </a:lnTo>
                  <a:lnTo>
                    <a:pt x="1071378" y="628530"/>
                  </a:lnTo>
                  <a:lnTo>
                    <a:pt x="1302597" y="680465"/>
                  </a:lnTo>
                  <a:lnTo>
                    <a:pt x="1429518" y="683966"/>
                  </a:lnTo>
                  <a:lnTo>
                    <a:pt x="1497002" y="626602"/>
                  </a:lnTo>
                  <a:lnTo>
                    <a:pt x="1549914" y="495942"/>
                  </a:lnTo>
                  <a:lnTo>
                    <a:pt x="1470666" y="425838"/>
                  </a:lnTo>
                  <a:lnTo>
                    <a:pt x="1555438" y="367641"/>
                  </a:lnTo>
                  <a:lnTo>
                    <a:pt x="1594491" y="326016"/>
                  </a:lnTo>
                  <a:lnTo>
                    <a:pt x="1597539" y="280963"/>
                  </a:lnTo>
                  <a:close/>
                </a:path>
              </a:pathLst>
            </a:custGeom>
            <a:solidFill>
              <a:srgbClr val="7B0117"/>
            </a:solidFill>
          </p:spPr>
          <p:txBody>
            <a:bodyPr wrap="square" lIns="0" tIns="0" rIns="0" bIns="0" rtlCol="0"/>
            <a:lstStyle/>
            <a:p>
              <a:endParaRPr/>
            </a:p>
          </p:txBody>
        </p:sp>
        <p:sp>
          <p:nvSpPr>
            <p:cNvPr id="48" name="object 48"/>
            <p:cNvSpPr/>
            <p:nvPr/>
          </p:nvSpPr>
          <p:spPr>
            <a:xfrm>
              <a:off x="1179347" y="3530917"/>
              <a:ext cx="1024255" cy="451484"/>
            </a:xfrm>
            <a:custGeom>
              <a:avLst/>
              <a:gdLst/>
              <a:ahLst/>
              <a:cxnLst/>
              <a:rect l="l" t="t" r="r" b="b"/>
              <a:pathLst>
                <a:path w="1024255" h="451485">
                  <a:moveTo>
                    <a:pt x="1023785" y="0"/>
                  </a:moveTo>
                  <a:lnTo>
                    <a:pt x="1010615" y="2501"/>
                  </a:lnTo>
                  <a:lnTo>
                    <a:pt x="1009357" y="3225"/>
                  </a:lnTo>
                  <a:lnTo>
                    <a:pt x="1003757" y="4216"/>
                  </a:lnTo>
                  <a:lnTo>
                    <a:pt x="980160" y="20002"/>
                  </a:lnTo>
                  <a:lnTo>
                    <a:pt x="977531" y="22263"/>
                  </a:lnTo>
                  <a:lnTo>
                    <a:pt x="969784" y="29083"/>
                  </a:lnTo>
                  <a:lnTo>
                    <a:pt x="957097" y="39916"/>
                  </a:lnTo>
                  <a:lnTo>
                    <a:pt x="941539" y="52705"/>
                  </a:lnTo>
                  <a:lnTo>
                    <a:pt x="941539" y="106172"/>
                  </a:lnTo>
                  <a:lnTo>
                    <a:pt x="930503" y="130810"/>
                  </a:lnTo>
                  <a:lnTo>
                    <a:pt x="874433" y="197739"/>
                  </a:lnTo>
                  <a:lnTo>
                    <a:pt x="776338" y="247827"/>
                  </a:lnTo>
                  <a:lnTo>
                    <a:pt x="600684" y="308038"/>
                  </a:lnTo>
                  <a:lnTo>
                    <a:pt x="551268" y="322630"/>
                  </a:lnTo>
                  <a:lnTo>
                    <a:pt x="501230" y="334772"/>
                  </a:lnTo>
                  <a:lnTo>
                    <a:pt x="450672" y="344449"/>
                  </a:lnTo>
                  <a:lnTo>
                    <a:pt x="399694" y="351650"/>
                  </a:lnTo>
                  <a:lnTo>
                    <a:pt x="388137" y="352717"/>
                  </a:lnTo>
                  <a:lnTo>
                    <a:pt x="423608" y="346062"/>
                  </a:lnTo>
                  <a:lnTo>
                    <a:pt x="476262" y="333781"/>
                  </a:lnTo>
                  <a:lnTo>
                    <a:pt x="530885" y="318414"/>
                  </a:lnTo>
                  <a:lnTo>
                    <a:pt x="587222" y="299694"/>
                  </a:lnTo>
                  <a:lnTo>
                    <a:pt x="645033" y="277342"/>
                  </a:lnTo>
                  <a:lnTo>
                    <a:pt x="704075" y="251104"/>
                  </a:lnTo>
                  <a:lnTo>
                    <a:pt x="764095" y="220687"/>
                  </a:lnTo>
                  <a:lnTo>
                    <a:pt x="824852" y="185851"/>
                  </a:lnTo>
                  <a:lnTo>
                    <a:pt x="886104" y="146304"/>
                  </a:lnTo>
                  <a:lnTo>
                    <a:pt x="941539" y="106172"/>
                  </a:lnTo>
                  <a:lnTo>
                    <a:pt x="941539" y="52705"/>
                  </a:lnTo>
                  <a:lnTo>
                    <a:pt x="939647" y="54254"/>
                  </a:lnTo>
                  <a:lnTo>
                    <a:pt x="917625" y="71526"/>
                  </a:lnTo>
                  <a:lnTo>
                    <a:pt x="860590" y="112801"/>
                  </a:lnTo>
                  <a:lnTo>
                    <a:pt x="825957" y="135699"/>
                  </a:lnTo>
                  <a:lnTo>
                    <a:pt x="787476" y="159410"/>
                  </a:lnTo>
                  <a:lnTo>
                    <a:pt x="745337" y="183388"/>
                  </a:lnTo>
                  <a:lnTo>
                    <a:pt x="699731" y="207073"/>
                  </a:lnTo>
                  <a:lnTo>
                    <a:pt x="650849" y="229958"/>
                  </a:lnTo>
                  <a:lnTo>
                    <a:pt x="598855" y="251498"/>
                  </a:lnTo>
                  <a:lnTo>
                    <a:pt x="543941" y="271145"/>
                  </a:lnTo>
                  <a:lnTo>
                    <a:pt x="486283" y="288366"/>
                  </a:lnTo>
                  <a:lnTo>
                    <a:pt x="426085" y="302628"/>
                  </a:lnTo>
                  <a:lnTo>
                    <a:pt x="363512" y="313385"/>
                  </a:lnTo>
                  <a:lnTo>
                    <a:pt x="298754" y="320103"/>
                  </a:lnTo>
                  <a:lnTo>
                    <a:pt x="231990" y="322249"/>
                  </a:lnTo>
                  <a:lnTo>
                    <a:pt x="163423" y="319278"/>
                  </a:lnTo>
                  <a:lnTo>
                    <a:pt x="93205" y="310654"/>
                  </a:lnTo>
                  <a:lnTo>
                    <a:pt x="21551" y="295846"/>
                  </a:lnTo>
                  <a:lnTo>
                    <a:pt x="19316" y="308876"/>
                  </a:lnTo>
                  <a:lnTo>
                    <a:pt x="19507" y="316865"/>
                  </a:lnTo>
                  <a:lnTo>
                    <a:pt x="14236" y="313474"/>
                  </a:lnTo>
                  <a:lnTo>
                    <a:pt x="1549" y="311467"/>
                  </a:lnTo>
                  <a:lnTo>
                    <a:pt x="0" y="328333"/>
                  </a:lnTo>
                  <a:lnTo>
                    <a:pt x="6311" y="367474"/>
                  </a:lnTo>
                  <a:lnTo>
                    <a:pt x="82042" y="431482"/>
                  </a:lnTo>
                  <a:lnTo>
                    <a:pt x="166331" y="450913"/>
                  </a:lnTo>
                  <a:lnTo>
                    <a:pt x="312356" y="424053"/>
                  </a:lnTo>
                  <a:lnTo>
                    <a:pt x="573252" y="349186"/>
                  </a:lnTo>
                  <a:lnTo>
                    <a:pt x="834872" y="245541"/>
                  </a:lnTo>
                  <a:lnTo>
                    <a:pt x="963206" y="149733"/>
                  </a:lnTo>
                  <a:lnTo>
                    <a:pt x="1005509" y="79375"/>
                  </a:lnTo>
                  <a:lnTo>
                    <a:pt x="1009116" y="52006"/>
                  </a:lnTo>
                  <a:lnTo>
                    <a:pt x="1022375" y="15506"/>
                  </a:lnTo>
                  <a:lnTo>
                    <a:pt x="1023785" y="0"/>
                  </a:lnTo>
                  <a:close/>
                </a:path>
              </a:pathLst>
            </a:custGeom>
            <a:solidFill>
              <a:srgbClr val="FF9D28"/>
            </a:solidFill>
          </p:spPr>
          <p:txBody>
            <a:bodyPr wrap="square" lIns="0" tIns="0" rIns="0" bIns="0" rtlCol="0"/>
            <a:lstStyle/>
            <a:p>
              <a:endParaRPr/>
            </a:p>
          </p:txBody>
        </p:sp>
        <p:pic>
          <p:nvPicPr>
            <p:cNvPr id="49" name="object 49"/>
            <p:cNvPicPr/>
            <p:nvPr/>
          </p:nvPicPr>
          <p:blipFill>
            <a:blip r:embed="rId33" cstate="print"/>
            <a:stretch>
              <a:fillRect/>
            </a:stretch>
          </p:blipFill>
          <p:spPr>
            <a:xfrm>
              <a:off x="1082033" y="3352800"/>
              <a:ext cx="1437132" cy="772668"/>
            </a:xfrm>
            <a:prstGeom prst="rect">
              <a:avLst/>
            </a:prstGeom>
          </p:spPr>
        </p:pic>
        <p:sp>
          <p:nvSpPr>
            <p:cNvPr id="50" name="object 50"/>
            <p:cNvSpPr/>
            <p:nvPr/>
          </p:nvSpPr>
          <p:spPr>
            <a:xfrm>
              <a:off x="1203953" y="3582924"/>
              <a:ext cx="984885" cy="335280"/>
            </a:xfrm>
            <a:custGeom>
              <a:avLst/>
              <a:gdLst/>
              <a:ahLst/>
              <a:cxnLst/>
              <a:rect l="l" t="t" r="r" b="b"/>
              <a:pathLst>
                <a:path w="984885" h="335279">
                  <a:moveTo>
                    <a:pt x="575125" y="255414"/>
                  </a:moveTo>
                  <a:lnTo>
                    <a:pt x="406914" y="295656"/>
                  </a:lnTo>
                  <a:lnTo>
                    <a:pt x="341735" y="309181"/>
                  </a:lnTo>
                  <a:lnTo>
                    <a:pt x="283274" y="318135"/>
                  </a:lnTo>
                  <a:lnTo>
                    <a:pt x="231386" y="323088"/>
                  </a:lnTo>
                  <a:lnTo>
                    <a:pt x="185928" y="324612"/>
                  </a:lnTo>
                  <a:lnTo>
                    <a:pt x="106727" y="318944"/>
                  </a:lnTo>
                  <a:lnTo>
                    <a:pt x="51816" y="305562"/>
                  </a:lnTo>
                  <a:lnTo>
                    <a:pt x="17478" y="289893"/>
                  </a:lnTo>
                  <a:lnTo>
                    <a:pt x="0" y="277368"/>
                  </a:lnTo>
                  <a:lnTo>
                    <a:pt x="14691" y="288657"/>
                  </a:lnTo>
                  <a:lnTo>
                    <a:pt x="41452" y="303678"/>
                  </a:lnTo>
                  <a:lnTo>
                    <a:pt x="81747" y="318845"/>
                  </a:lnTo>
                  <a:lnTo>
                    <a:pt x="137038" y="330573"/>
                  </a:lnTo>
                  <a:lnTo>
                    <a:pt x="208788" y="335280"/>
                  </a:lnTo>
                  <a:lnTo>
                    <a:pt x="247177" y="334200"/>
                  </a:lnTo>
                  <a:lnTo>
                    <a:pt x="289335" y="330708"/>
                  </a:lnTo>
                  <a:lnTo>
                    <a:pt x="335473" y="324421"/>
                  </a:lnTo>
                  <a:lnTo>
                    <a:pt x="385802" y="314960"/>
                  </a:lnTo>
                  <a:lnTo>
                    <a:pt x="440533" y="301942"/>
                  </a:lnTo>
                  <a:lnTo>
                    <a:pt x="499878" y="284988"/>
                  </a:lnTo>
                  <a:lnTo>
                    <a:pt x="575125" y="255414"/>
                  </a:lnTo>
                  <a:close/>
                </a:path>
                <a:path w="984885" h="335279">
                  <a:moveTo>
                    <a:pt x="820254" y="141485"/>
                  </a:moveTo>
                  <a:lnTo>
                    <a:pt x="744051" y="189023"/>
                  </a:lnTo>
                  <a:lnTo>
                    <a:pt x="575125" y="255414"/>
                  </a:lnTo>
                  <a:lnTo>
                    <a:pt x="605391" y="248173"/>
                  </a:lnTo>
                  <a:lnTo>
                    <a:pt x="731716" y="201549"/>
                  </a:lnTo>
                  <a:lnTo>
                    <a:pt x="820254" y="141485"/>
                  </a:lnTo>
                  <a:close/>
                </a:path>
                <a:path w="984885" h="335279">
                  <a:moveTo>
                    <a:pt x="984510" y="0"/>
                  </a:moveTo>
                  <a:lnTo>
                    <a:pt x="840039" y="128063"/>
                  </a:lnTo>
                  <a:lnTo>
                    <a:pt x="820254" y="141485"/>
                  </a:lnTo>
                  <a:lnTo>
                    <a:pt x="891927" y="96774"/>
                  </a:lnTo>
                  <a:lnTo>
                    <a:pt x="964936" y="27384"/>
                  </a:lnTo>
                  <a:lnTo>
                    <a:pt x="984510" y="0"/>
                  </a:lnTo>
                  <a:close/>
                </a:path>
              </a:pathLst>
            </a:custGeom>
            <a:solidFill>
              <a:srgbClr val="EC2600"/>
            </a:solidFill>
          </p:spPr>
          <p:txBody>
            <a:bodyPr wrap="square" lIns="0" tIns="0" rIns="0" bIns="0" rtlCol="0"/>
            <a:lstStyle/>
            <a:p>
              <a:endParaRPr/>
            </a:p>
          </p:txBody>
        </p:sp>
        <p:sp>
          <p:nvSpPr>
            <p:cNvPr id="51" name="object 51"/>
            <p:cNvSpPr/>
            <p:nvPr/>
          </p:nvSpPr>
          <p:spPr>
            <a:xfrm>
              <a:off x="2696667" y="2749295"/>
              <a:ext cx="1462405" cy="1609725"/>
            </a:xfrm>
            <a:custGeom>
              <a:avLst/>
              <a:gdLst/>
              <a:ahLst/>
              <a:cxnLst/>
              <a:rect l="l" t="t" r="r" b="b"/>
              <a:pathLst>
                <a:path w="1462404" h="1609725">
                  <a:moveTo>
                    <a:pt x="1462328" y="237743"/>
                  </a:moveTo>
                  <a:lnTo>
                    <a:pt x="756716" y="185927"/>
                  </a:lnTo>
                  <a:lnTo>
                    <a:pt x="75488" y="0"/>
                  </a:lnTo>
                  <a:lnTo>
                    <a:pt x="64637" y="49152"/>
                  </a:lnTo>
                  <a:lnTo>
                    <a:pt x="54636" y="98459"/>
                  </a:lnTo>
                  <a:lnTo>
                    <a:pt x="45483" y="147913"/>
                  </a:lnTo>
                  <a:lnTo>
                    <a:pt x="37176" y="197504"/>
                  </a:lnTo>
                  <a:lnTo>
                    <a:pt x="29711" y="247226"/>
                  </a:lnTo>
                  <a:lnTo>
                    <a:pt x="23087" y="297070"/>
                  </a:lnTo>
                  <a:lnTo>
                    <a:pt x="17299" y="347027"/>
                  </a:lnTo>
                  <a:lnTo>
                    <a:pt x="12346" y="397090"/>
                  </a:lnTo>
                  <a:lnTo>
                    <a:pt x="8225" y="447251"/>
                  </a:lnTo>
                  <a:lnTo>
                    <a:pt x="4932" y="497501"/>
                  </a:lnTo>
                  <a:lnTo>
                    <a:pt x="2466" y="547832"/>
                  </a:lnTo>
                  <a:lnTo>
                    <a:pt x="824" y="598237"/>
                  </a:lnTo>
                  <a:lnTo>
                    <a:pt x="3" y="648706"/>
                  </a:lnTo>
                  <a:lnTo>
                    <a:pt x="0" y="699232"/>
                  </a:lnTo>
                  <a:lnTo>
                    <a:pt x="812" y="749807"/>
                  </a:lnTo>
                  <a:lnTo>
                    <a:pt x="812" y="755903"/>
                  </a:lnTo>
                  <a:lnTo>
                    <a:pt x="2525" y="802894"/>
                  </a:lnTo>
                  <a:lnTo>
                    <a:pt x="5095" y="850414"/>
                  </a:lnTo>
                  <a:lnTo>
                    <a:pt x="8585" y="898387"/>
                  </a:lnTo>
                  <a:lnTo>
                    <a:pt x="13057" y="946737"/>
                  </a:lnTo>
                  <a:lnTo>
                    <a:pt x="18576" y="995386"/>
                  </a:lnTo>
                  <a:lnTo>
                    <a:pt x="25205" y="1044259"/>
                  </a:lnTo>
                  <a:lnTo>
                    <a:pt x="33006" y="1093279"/>
                  </a:lnTo>
                  <a:lnTo>
                    <a:pt x="42044" y="1142369"/>
                  </a:lnTo>
                  <a:lnTo>
                    <a:pt x="52382" y="1191451"/>
                  </a:lnTo>
                  <a:lnTo>
                    <a:pt x="64082" y="1240451"/>
                  </a:lnTo>
                  <a:lnTo>
                    <a:pt x="77209" y="1289291"/>
                  </a:lnTo>
                  <a:lnTo>
                    <a:pt x="91825" y="1337894"/>
                  </a:lnTo>
                  <a:lnTo>
                    <a:pt x="107994" y="1386184"/>
                  </a:lnTo>
                  <a:lnTo>
                    <a:pt x="125780" y="1434083"/>
                  </a:lnTo>
                  <a:lnTo>
                    <a:pt x="241985" y="1495043"/>
                  </a:lnTo>
                  <a:lnTo>
                    <a:pt x="366238" y="1544669"/>
                  </a:lnTo>
                  <a:lnTo>
                    <a:pt x="515924" y="1583435"/>
                  </a:lnTo>
                  <a:lnTo>
                    <a:pt x="639868" y="1603843"/>
                  </a:lnTo>
                  <a:lnTo>
                    <a:pt x="724521" y="1609534"/>
                  </a:lnTo>
                  <a:lnTo>
                    <a:pt x="808889" y="1599509"/>
                  </a:lnTo>
                  <a:lnTo>
                    <a:pt x="931976" y="1572767"/>
                  </a:lnTo>
                  <a:lnTo>
                    <a:pt x="964614" y="1533735"/>
                  </a:lnTo>
                  <a:lnTo>
                    <a:pt x="995926" y="1493773"/>
                  </a:lnTo>
                  <a:lnTo>
                    <a:pt x="1025938" y="1452977"/>
                  </a:lnTo>
                  <a:lnTo>
                    <a:pt x="1054678" y="1411446"/>
                  </a:lnTo>
                  <a:lnTo>
                    <a:pt x="1082171" y="1369274"/>
                  </a:lnTo>
                  <a:lnTo>
                    <a:pt x="1108444" y="1326559"/>
                  </a:lnTo>
                  <a:lnTo>
                    <a:pt x="1133525" y="1283398"/>
                  </a:lnTo>
                  <a:lnTo>
                    <a:pt x="1157439" y="1239887"/>
                  </a:lnTo>
                  <a:lnTo>
                    <a:pt x="1180213" y="1196122"/>
                  </a:lnTo>
                  <a:lnTo>
                    <a:pt x="1201875" y="1152201"/>
                  </a:lnTo>
                  <a:lnTo>
                    <a:pt x="1222450" y="1108220"/>
                  </a:lnTo>
                  <a:lnTo>
                    <a:pt x="1241965" y="1064276"/>
                  </a:lnTo>
                  <a:lnTo>
                    <a:pt x="1260448" y="1020465"/>
                  </a:lnTo>
                  <a:lnTo>
                    <a:pt x="1277924" y="976883"/>
                  </a:lnTo>
                  <a:lnTo>
                    <a:pt x="1277924" y="975359"/>
                  </a:lnTo>
                  <a:lnTo>
                    <a:pt x="1295825" y="927955"/>
                  </a:lnTo>
                  <a:lnTo>
                    <a:pt x="1312948" y="880239"/>
                  </a:lnTo>
                  <a:lnTo>
                    <a:pt x="1329289" y="832225"/>
                  </a:lnTo>
                  <a:lnTo>
                    <a:pt x="1344841" y="783927"/>
                  </a:lnTo>
                  <a:lnTo>
                    <a:pt x="1359599" y="735358"/>
                  </a:lnTo>
                  <a:lnTo>
                    <a:pt x="1373558" y="686531"/>
                  </a:lnTo>
                  <a:lnTo>
                    <a:pt x="1386712" y="637460"/>
                  </a:lnTo>
                  <a:lnTo>
                    <a:pt x="1399056" y="588160"/>
                  </a:lnTo>
                  <a:lnTo>
                    <a:pt x="1410585" y="538642"/>
                  </a:lnTo>
                  <a:lnTo>
                    <a:pt x="1421293" y="488921"/>
                  </a:lnTo>
                  <a:lnTo>
                    <a:pt x="1431174" y="439011"/>
                  </a:lnTo>
                  <a:lnTo>
                    <a:pt x="1440224" y="388924"/>
                  </a:lnTo>
                  <a:lnTo>
                    <a:pt x="1448436" y="338675"/>
                  </a:lnTo>
                  <a:lnTo>
                    <a:pt x="1455806" y="288277"/>
                  </a:lnTo>
                  <a:lnTo>
                    <a:pt x="1462328" y="237743"/>
                  </a:lnTo>
                  <a:close/>
                </a:path>
              </a:pathLst>
            </a:custGeom>
            <a:solidFill>
              <a:srgbClr val="7B0117"/>
            </a:solidFill>
          </p:spPr>
          <p:txBody>
            <a:bodyPr wrap="square" lIns="0" tIns="0" rIns="0" bIns="0" rtlCol="0"/>
            <a:lstStyle/>
            <a:p>
              <a:endParaRPr/>
            </a:p>
          </p:txBody>
        </p:sp>
        <p:sp>
          <p:nvSpPr>
            <p:cNvPr id="52" name="object 52"/>
            <p:cNvSpPr/>
            <p:nvPr/>
          </p:nvSpPr>
          <p:spPr>
            <a:xfrm>
              <a:off x="2770631" y="2675024"/>
              <a:ext cx="1386840" cy="421005"/>
            </a:xfrm>
            <a:custGeom>
              <a:avLst/>
              <a:gdLst/>
              <a:ahLst/>
              <a:cxnLst/>
              <a:rect l="l" t="t" r="r" b="b"/>
              <a:pathLst>
                <a:path w="1386839" h="421005">
                  <a:moveTo>
                    <a:pt x="1386839" y="313539"/>
                  </a:moveTo>
                  <a:lnTo>
                    <a:pt x="1156858" y="97202"/>
                  </a:lnTo>
                  <a:lnTo>
                    <a:pt x="935735" y="166"/>
                  </a:lnTo>
                  <a:lnTo>
                    <a:pt x="593455" y="0"/>
                  </a:lnTo>
                  <a:lnTo>
                    <a:pt x="0" y="74271"/>
                  </a:lnTo>
                  <a:lnTo>
                    <a:pt x="584025" y="315467"/>
                  </a:lnTo>
                  <a:lnTo>
                    <a:pt x="923162" y="420790"/>
                  </a:lnTo>
                  <a:lnTo>
                    <a:pt x="1147429" y="412670"/>
                  </a:lnTo>
                  <a:lnTo>
                    <a:pt x="1386839" y="313539"/>
                  </a:lnTo>
                  <a:close/>
                </a:path>
              </a:pathLst>
            </a:custGeom>
            <a:solidFill>
              <a:srgbClr val="A72208"/>
            </a:solidFill>
          </p:spPr>
          <p:txBody>
            <a:bodyPr wrap="square" lIns="0" tIns="0" rIns="0" bIns="0" rtlCol="0"/>
            <a:lstStyle/>
            <a:p>
              <a:endParaRPr/>
            </a:p>
          </p:txBody>
        </p:sp>
        <p:sp>
          <p:nvSpPr>
            <p:cNvPr id="53" name="object 53"/>
            <p:cNvSpPr/>
            <p:nvPr/>
          </p:nvSpPr>
          <p:spPr>
            <a:xfrm>
              <a:off x="2781871" y="2716555"/>
              <a:ext cx="1221740" cy="1621155"/>
            </a:xfrm>
            <a:custGeom>
              <a:avLst/>
              <a:gdLst/>
              <a:ahLst/>
              <a:cxnLst/>
              <a:rect l="l" t="t" r="r" b="b"/>
              <a:pathLst>
                <a:path w="1221739" h="1621154">
                  <a:moveTo>
                    <a:pt x="1221676" y="241528"/>
                  </a:moveTo>
                  <a:lnTo>
                    <a:pt x="1041933" y="74917"/>
                  </a:lnTo>
                  <a:lnTo>
                    <a:pt x="869632" y="165"/>
                  </a:lnTo>
                  <a:lnTo>
                    <a:pt x="603592" y="0"/>
                  </a:lnTo>
                  <a:lnTo>
                    <a:pt x="142684" y="57124"/>
                  </a:lnTo>
                  <a:lnTo>
                    <a:pt x="276110" y="112547"/>
                  </a:lnTo>
                  <a:lnTo>
                    <a:pt x="208216" y="119608"/>
                  </a:lnTo>
                  <a:lnTo>
                    <a:pt x="58597" y="449986"/>
                  </a:lnTo>
                  <a:lnTo>
                    <a:pt x="0" y="705205"/>
                  </a:lnTo>
                  <a:lnTo>
                    <a:pt x="24549" y="1015873"/>
                  </a:lnTo>
                  <a:lnTo>
                    <a:pt x="124396" y="1512544"/>
                  </a:lnTo>
                  <a:lnTo>
                    <a:pt x="36880" y="1061427"/>
                  </a:lnTo>
                  <a:lnTo>
                    <a:pt x="18669" y="766737"/>
                  </a:lnTo>
                  <a:lnTo>
                    <a:pt x="79603" y="498640"/>
                  </a:lnTo>
                  <a:lnTo>
                    <a:pt x="229552" y="127228"/>
                  </a:lnTo>
                  <a:lnTo>
                    <a:pt x="277520" y="113131"/>
                  </a:lnTo>
                  <a:lnTo>
                    <a:pt x="597598" y="246037"/>
                  </a:lnTo>
                  <a:lnTo>
                    <a:pt x="861631" y="328206"/>
                  </a:lnTo>
                  <a:lnTo>
                    <a:pt x="1035939" y="320954"/>
                  </a:lnTo>
                  <a:lnTo>
                    <a:pt x="1093101" y="296506"/>
                  </a:lnTo>
                  <a:lnTo>
                    <a:pt x="1113472" y="311632"/>
                  </a:lnTo>
                  <a:lnTo>
                    <a:pt x="1111275" y="663854"/>
                  </a:lnTo>
                  <a:lnTo>
                    <a:pt x="1073086" y="917613"/>
                  </a:lnTo>
                  <a:lnTo>
                    <a:pt x="965161" y="1195679"/>
                  </a:lnTo>
                  <a:lnTo>
                    <a:pt x="753808" y="1620748"/>
                  </a:lnTo>
                  <a:lnTo>
                    <a:pt x="975042" y="1189748"/>
                  </a:lnTo>
                  <a:lnTo>
                    <a:pt x="1089279" y="910183"/>
                  </a:lnTo>
                  <a:lnTo>
                    <a:pt x="1132916" y="659777"/>
                  </a:lnTo>
                  <a:lnTo>
                    <a:pt x="1142428" y="316204"/>
                  </a:lnTo>
                  <a:lnTo>
                    <a:pt x="1100137" y="293509"/>
                  </a:lnTo>
                  <a:lnTo>
                    <a:pt x="1221676" y="241528"/>
                  </a:lnTo>
                  <a:close/>
                </a:path>
              </a:pathLst>
            </a:custGeom>
            <a:solidFill>
              <a:srgbClr val="A22517"/>
            </a:solidFill>
          </p:spPr>
          <p:txBody>
            <a:bodyPr wrap="square" lIns="0" tIns="0" rIns="0" bIns="0" rtlCol="0"/>
            <a:lstStyle/>
            <a:p>
              <a:endParaRPr/>
            </a:p>
          </p:txBody>
        </p:sp>
        <p:sp>
          <p:nvSpPr>
            <p:cNvPr id="54" name="object 54"/>
            <p:cNvSpPr/>
            <p:nvPr/>
          </p:nvSpPr>
          <p:spPr>
            <a:xfrm>
              <a:off x="3252216" y="2724911"/>
              <a:ext cx="688975" cy="265430"/>
            </a:xfrm>
            <a:custGeom>
              <a:avLst/>
              <a:gdLst/>
              <a:ahLst/>
              <a:cxnLst/>
              <a:rect l="l" t="t" r="r" b="b"/>
              <a:pathLst>
                <a:path w="688975" h="265430">
                  <a:moveTo>
                    <a:pt x="51816" y="30480"/>
                  </a:moveTo>
                  <a:lnTo>
                    <a:pt x="0" y="0"/>
                  </a:lnTo>
                  <a:lnTo>
                    <a:pt x="38100" y="30480"/>
                  </a:lnTo>
                  <a:lnTo>
                    <a:pt x="19812" y="175260"/>
                  </a:lnTo>
                  <a:lnTo>
                    <a:pt x="27432" y="178308"/>
                  </a:lnTo>
                  <a:lnTo>
                    <a:pt x="51816" y="30480"/>
                  </a:lnTo>
                  <a:close/>
                </a:path>
                <a:path w="688975" h="265430">
                  <a:moveTo>
                    <a:pt x="688848" y="120396"/>
                  </a:moveTo>
                  <a:lnTo>
                    <a:pt x="603504" y="140208"/>
                  </a:lnTo>
                  <a:lnTo>
                    <a:pt x="560832" y="265176"/>
                  </a:lnTo>
                  <a:lnTo>
                    <a:pt x="585216" y="263652"/>
                  </a:lnTo>
                  <a:lnTo>
                    <a:pt x="626364" y="144780"/>
                  </a:lnTo>
                  <a:lnTo>
                    <a:pt x="688848" y="120396"/>
                  </a:lnTo>
                  <a:close/>
                </a:path>
              </a:pathLst>
            </a:custGeom>
            <a:solidFill>
              <a:srgbClr val="7B0117"/>
            </a:solidFill>
          </p:spPr>
          <p:txBody>
            <a:bodyPr wrap="square" lIns="0" tIns="0" rIns="0" bIns="0" rtlCol="0"/>
            <a:lstStyle/>
            <a:p>
              <a:endParaRPr/>
            </a:p>
          </p:txBody>
        </p:sp>
        <p:pic>
          <p:nvPicPr>
            <p:cNvPr id="55" name="object 55"/>
            <p:cNvPicPr/>
            <p:nvPr/>
          </p:nvPicPr>
          <p:blipFill>
            <a:blip r:embed="rId34" cstate="print"/>
            <a:stretch>
              <a:fillRect/>
            </a:stretch>
          </p:blipFill>
          <p:spPr>
            <a:xfrm>
              <a:off x="2860547" y="3107436"/>
              <a:ext cx="905255" cy="1143000"/>
            </a:xfrm>
            <a:prstGeom prst="rect">
              <a:avLst/>
            </a:prstGeom>
          </p:spPr>
        </p:pic>
        <p:sp>
          <p:nvSpPr>
            <p:cNvPr id="56" name="object 56"/>
            <p:cNvSpPr/>
            <p:nvPr/>
          </p:nvSpPr>
          <p:spPr>
            <a:xfrm>
              <a:off x="2877311" y="3268980"/>
              <a:ext cx="661670" cy="935990"/>
            </a:xfrm>
            <a:custGeom>
              <a:avLst/>
              <a:gdLst/>
              <a:ahLst/>
              <a:cxnLst/>
              <a:rect l="l" t="t" r="r" b="b"/>
              <a:pathLst>
                <a:path w="661670" h="935989">
                  <a:moveTo>
                    <a:pt x="661415" y="89344"/>
                  </a:moveTo>
                  <a:lnTo>
                    <a:pt x="632459" y="17597"/>
                  </a:lnTo>
                  <a:lnTo>
                    <a:pt x="612647" y="0"/>
                  </a:lnTo>
                  <a:lnTo>
                    <a:pt x="346757" y="87248"/>
                  </a:lnTo>
                  <a:lnTo>
                    <a:pt x="194309" y="195071"/>
                  </a:lnTo>
                  <a:lnTo>
                    <a:pt x="97869" y="394334"/>
                  </a:lnTo>
                  <a:lnTo>
                    <a:pt x="0" y="755903"/>
                  </a:lnTo>
                  <a:lnTo>
                    <a:pt x="176617" y="342161"/>
                  </a:lnTo>
                  <a:lnTo>
                    <a:pt x="292798" y="137731"/>
                  </a:lnTo>
                  <a:lnTo>
                    <a:pt x="400121" y="82748"/>
                  </a:lnTo>
                  <a:lnTo>
                    <a:pt x="550163" y="117347"/>
                  </a:lnTo>
                  <a:lnTo>
                    <a:pt x="573919" y="127832"/>
                  </a:lnTo>
                  <a:lnTo>
                    <a:pt x="608360" y="161487"/>
                  </a:lnTo>
                  <a:lnTo>
                    <a:pt x="626420" y="209776"/>
                  </a:lnTo>
                  <a:lnTo>
                    <a:pt x="629699" y="238550"/>
                  </a:lnTo>
                  <a:lnTo>
                    <a:pt x="629355" y="269955"/>
                  </a:lnTo>
                  <a:lnTo>
                    <a:pt x="618422" y="339284"/>
                  </a:lnTo>
                  <a:lnTo>
                    <a:pt x="608148" y="376523"/>
                  </a:lnTo>
                  <a:lnTo>
                    <a:pt x="594879" y="415021"/>
                  </a:lnTo>
                  <a:lnTo>
                    <a:pt x="578771" y="454436"/>
                  </a:lnTo>
                  <a:lnTo>
                    <a:pt x="559981" y="494425"/>
                  </a:lnTo>
                  <a:lnTo>
                    <a:pt x="538667" y="534646"/>
                  </a:lnTo>
                  <a:lnTo>
                    <a:pt x="514986" y="574755"/>
                  </a:lnTo>
                  <a:lnTo>
                    <a:pt x="489095" y="614410"/>
                  </a:lnTo>
                  <a:lnTo>
                    <a:pt x="461151" y="653268"/>
                  </a:lnTo>
                  <a:lnTo>
                    <a:pt x="431310" y="690987"/>
                  </a:lnTo>
                  <a:lnTo>
                    <a:pt x="399731" y="727223"/>
                  </a:lnTo>
                  <a:lnTo>
                    <a:pt x="366570" y="761635"/>
                  </a:lnTo>
                  <a:lnTo>
                    <a:pt x="331984" y="793880"/>
                  </a:lnTo>
                  <a:lnTo>
                    <a:pt x="296131" y="823614"/>
                  </a:lnTo>
                  <a:lnTo>
                    <a:pt x="259167" y="850496"/>
                  </a:lnTo>
                  <a:lnTo>
                    <a:pt x="221249" y="874182"/>
                  </a:lnTo>
                  <a:lnTo>
                    <a:pt x="182536" y="894330"/>
                  </a:lnTo>
                  <a:lnTo>
                    <a:pt x="143183" y="910598"/>
                  </a:lnTo>
                  <a:lnTo>
                    <a:pt x="103348" y="922641"/>
                  </a:lnTo>
                  <a:lnTo>
                    <a:pt x="63188" y="930119"/>
                  </a:lnTo>
                  <a:lnTo>
                    <a:pt x="22859" y="932687"/>
                  </a:lnTo>
                  <a:lnTo>
                    <a:pt x="225051" y="935497"/>
                  </a:lnTo>
                  <a:lnTo>
                    <a:pt x="348805" y="892301"/>
                  </a:lnTo>
                  <a:lnTo>
                    <a:pt x="444841" y="763381"/>
                  </a:lnTo>
                  <a:lnTo>
                    <a:pt x="563879" y="509015"/>
                  </a:lnTo>
                  <a:lnTo>
                    <a:pt x="653795" y="243673"/>
                  </a:lnTo>
                  <a:lnTo>
                    <a:pt x="661415" y="89344"/>
                  </a:lnTo>
                  <a:close/>
                </a:path>
              </a:pathLst>
            </a:custGeom>
            <a:solidFill>
              <a:srgbClr val="A72208"/>
            </a:solidFill>
          </p:spPr>
          <p:txBody>
            <a:bodyPr wrap="square" lIns="0" tIns="0" rIns="0" bIns="0" rtlCol="0"/>
            <a:lstStyle/>
            <a:p>
              <a:endParaRPr/>
            </a:p>
          </p:txBody>
        </p:sp>
        <p:pic>
          <p:nvPicPr>
            <p:cNvPr id="57" name="object 57"/>
            <p:cNvPicPr/>
            <p:nvPr/>
          </p:nvPicPr>
          <p:blipFill>
            <a:blip r:embed="rId35" cstate="print"/>
            <a:stretch>
              <a:fillRect/>
            </a:stretch>
          </p:blipFill>
          <p:spPr>
            <a:xfrm>
              <a:off x="3765803" y="3037332"/>
              <a:ext cx="387095" cy="751331"/>
            </a:xfrm>
            <a:prstGeom prst="rect">
              <a:avLst/>
            </a:prstGeom>
          </p:spPr>
        </p:pic>
        <p:pic>
          <p:nvPicPr>
            <p:cNvPr id="58" name="object 58"/>
            <p:cNvPicPr/>
            <p:nvPr/>
          </p:nvPicPr>
          <p:blipFill>
            <a:blip r:embed="rId36" cstate="print"/>
            <a:stretch>
              <a:fillRect/>
            </a:stretch>
          </p:blipFill>
          <p:spPr>
            <a:xfrm>
              <a:off x="2718815" y="2849880"/>
              <a:ext cx="789431" cy="938783"/>
            </a:xfrm>
            <a:prstGeom prst="rect">
              <a:avLst/>
            </a:prstGeom>
          </p:spPr>
        </p:pic>
        <p:pic>
          <p:nvPicPr>
            <p:cNvPr id="59" name="object 59"/>
            <p:cNvPicPr/>
            <p:nvPr/>
          </p:nvPicPr>
          <p:blipFill>
            <a:blip r:embed="rId37" cstate="print"/>
            <a:stretch>
              <a:fillRect/>
            </a:stretch>
          </p:blipFill>
          <p:spPr>
            <a:xfrm>
              <a:off x="3428999" y="2732531"/>
              <a:ext cx="134111" cy="237743"/>
            </a:xfrm>
            <a:prstGeom prst="rect">
              <a:avLst/>
            </a:prstGeom>
          </p:spPr>
        </p:pic>
        <p:sp>
          <p:nvSpPr>
            <p:cNvPr id="60" name="object 60"/>
            <p:cNvSpPr/>
            <p:nvPr/>
          </p:nvSpPr>
          <p:spPr>
            <a:xfrm>
              <a:off x="3145679" y="3503676"/>
              <a:ext cx="273050" cy="349885"/>
            </a:xfrm>
            <a:custGeom>
              <a:avLst/>
              <a:gdLst/>
              <a:ahLst/>
              <a:cxnLst/>
              <a:rect l="l" t="t" r="r" b="b"/>
              <a:pathLst>
                <a:path w="273050" h="349885">
                  <a:moveTo>
                    <a:pt x="146161" y="0"/>
                  </a:moveTo>
                  <a:lnTo>
                    <a:pt x="50768" y="81653"/>
                  </a:lnTo>
                  <a:lnTo>
                    <a:pt x="5953" y="138874"/>
                  </a:lnTo>
                  <a:lnTo>
                    <a:pt x="0" y="198667"/>
                  </a:lnTo>
                  <a:lnTo>
                    <a:pt x="21193" y="288036"/>
                  </a:lnTo>
                  <a:lnTo>
                    <a:pt x="33344" y="318031"/>
                  </a:lnTo>
                  <a:lnTo>
                    <a:pt x="50173" y="337974"/>
                  </a:lnTo>
                  <a:lnTo>
                    <a:pt x="63067" y="344458"/>
                  </a:lnTo>
                  <a:lnTo>
                    <a:pt x="63067" y="208788"/>
                  </a:lnTo>
                  <a:lnTo>
                    <a:pt x="69961" y="158496"/>
                  </a:lnTo>
                  <a:lnTo>
                    <a:pt x="94070" y="86834"/>
                  </a:lnTo>
                  <a:lnTo>
                    <a:pt x="118919" y="37528"/>
                  </a:lnTo>
                  <a:lnTo>
                    <a:pt x="138326" y="9120"/>
                  </a:lnTo>
                  <a:lnTo>
                    <a:pt x="146161" y="0"/>
                  </a:lnTo>
                  <a:close/>
                </a:path>
                <a:path w="273050" h="349885">
                  <a:moveTo>
                    <a:pt x="241033" y="183872"/>
                  </a:moveTo>
                  <a:lnTo>
                    <a:pt x="220360" y="217431"/>
                  </a:lnTo>
                  <a:lnTo>
                    <a:pt x="181213" y="254508"/>
                  </a:lnTo>
                  <a:lnTo>
                    <a:pt x="148101" y="275336"/>
                  </a:lnTo>
                  <a:lnTo>
                    <a:pt x="116471" y="280416"/>
                  </a:lnTo>
                  <a:lnTo>
                    <a:pt x="89582" y="270510"/>
                  </a:lnTo>
                  <a:lnTo>
                    <a:pt x="70694" y="246380"/>
                  </a:lnTo>
                  <a:lnTo>
                    <a:pt x="63067" y="208788"/>
                  </a:lnTo>
                  <a:lnTo>
                    <a:pt x="63067" y="344458"/>
                  </a:lnTo>
                  <a:lnTo>
                    <a:pt x="70694" y="348294"/>
                  </a:lnTo>
                  <a:lnTo>
                    <a:pt x="94070" y="349489"/>
                  </a:lnTo>
                  <a:lnTo>
                    <a:pt x="118919" y="342047"/>
                  </a:lnTo>
                  <a:lnTo>
                    <a:pt x="119240" y="341951"/>
                  </a:lnTo>
                  <a:lnTo>
                    <a:pt x="171278" y="302510"/>
                  </a:lnTo>
                  <a:lnTo>
                    <a:pt x="196248" y="271498"/>
                  </a:lnTo>
                  <a:lnTo>
                    <a:pt x="219254" y="233552"/>
                  </a:lnTo>
                  <a:lnTo>
                    <a:pt x="239346" y="189118"/>
                  </a:lnTo>
                  <a:lnTo>
                    <a:pt x="241033" y="183872"/>
                  </a:lnTo>
                  <a:close/>
                </a:path>
                <a:path w="273050" h="349885">
                  <a:moveTo>
                    <a:pt x="246166" y="167906"/>
                  </a:moveTo>
                  <a:lnTo>
                    <a:pt x="241033" y="183872"/>
                  </a:lnTo>
                  <a:lnTo>
                    <a:pt x="242935" y="180784"/>
                  </a:lnTo>
                  <a:lnTo>
                    <a:pt x="246166" y="167906"/>
                  </a:lnTo>
                  <a:close/>
                </a:path>
                <a:path w="273050" h="349885">
                  <a:moveTo>
                    <a:pt x="272653" y="21336"/>
                  </a:moveTo>
                  <a:lnTo>
                    <a:pt x="257508" y="122705"/>
                  </a:lnTo>
                  <a:lnTo>
                    <a:pt x="246166" y="167906"/>
                  </a:lnTo>
                  <a:lnTo>
                    <a:pt x="255576" y="138640"/>
                  </a:lnTo>
                  <a:lnTo>
                    <a:pt x="266994" y="82564"/>
                  </a:lnTo>
                  <a:lnTo>
                    <a:pt x="272653" y="21336"/>
                  </a:lnTo>
                  <a:close/>
                </a:path>
              </a:pathLst>
            </a:custGeom>
            <a:solidFill>
              <a:srgbClr val="DD5B41"/>
            </a:solidFill>
          </p:spPr>
          <p:txBody>
            <a:bodyPr wrap="square" lIns="0" tIns="0" rIns="0" bIns="0" rtlCol="0"/>
            <a:lstStyle/>
            <a:p>
              <a:endParaRPr/>
            </a:p>
          </p:txBody>
        </p:sp>
        <p:pic>
          <p:nvPicPr>
            <p:cNvPr id="61" name="object 61"/>
            <p:cNvPicPr/>
            <p:nvPr/>
          </p:nvPicPr>
          <p:blipFill>
            <a:blip r:embed="rId38" cstate="print"/>
            <a:stretch>
              <a:fillRect/>
            </a:stretch>
          </p:blipFill>
          <p:spPr>
            <a:xfrm>
              <a:off x="3308603" y="3441763"/>
              <a:ext cx="113918" cy="69532"/>
            </a:xfrm>
            <a:prstGeom prst="rect">
              <a:avLst/>
            </a:prstGeom>
          </p:spPr>
        </p:pic>
        <p:sp>
          <p:nvSpPr>
            <p:cNvPr id="62" name="object 62"/>
            <p:cNvSpPr/>
            <p:nvPr/>
          </p:nvSpPr>
          <p:spPr>
            <a:xfrm>
              <a:off x="3217235" y="3555492"/>
              <a:ext cx="195580" cy="271780"/>
            </a:xfrm>
            <a:custGeom>
              <a:avLst/>
              <a:gdLst/>
              <a:ahLst/>
              <a:cxnLst/>
              <a:rect l="l" t="t" r="r" b="b"/>
              <a:pathLst>
                <a:path w="195579" h="271779">
                  <a:moveTo>
                    <a:pt x="78352" y="264670"/>
                  </a:moveTo>
                  <a:lnTo>
                    <a:pt x="77771" y="264675"/>
                  </a:lnTo>
                  <a:lnTo>
                    <a:pt x="4500" y="202692"/>
                  </a:lnTo>
                  <a:lnTo>
                    <a:pt x="0" y="237196"/>
                  </a:lnTo>
                  <a:lnTo>
                    <a:pt x="2786" y="255841"/>
                  </a:lnTo>
                  <a:lnTo>
                    <a:pt x="16716" y="265056"/>
                  </a:lnTo>
                  <a:lnTo>
                    <a:pt x="45648" y="271272"/>
                  </a:lnTo>
                  <a:lnTo>
                    <a:pt x="75470" y="266846"/>
                  </a:lnTo>
                  <a:lnTo>
                    <a:pt x="78352" y="264670"/>
                  </a:lnTo>
                  <a:close/>
                </a:path>
                <a:path w="195579" h="271779">
                  <a:moveTo>
                    <a:pt x="166106" y="132240"/>
                  </a:moveTo>
                  <a:lnTo>
                    <a:pt x="152499" y="167981"/>
                  </a:lnTo>
                  <a:lnTo>
                    <a:pt x="129919" y="211031"/>
                  </a:lnTo>
                  <a:lnTo>
                    <a:pt x="103901" y="245376"/>
                  </a:lnTo>
                  <a:lnTo>
                    <a:pt x="78352" y="264670"/>
                  </a:lnTo>
                  <a:lnTo>
                    <a:pt x="122039" y="264223"/>
                  </a:lnTo>
                  <a:lnTo>
                    <a:pt x="155162" y="182332"/>
                  </a:lnTo>
                  <a:lnTo>
                    <a:pt x="166106" y="132240"/>
                  </a:lnTo>
                  <a:close/>
                </a:path>
                <a:path w="195579" h="271779">
                  <a:moveTo>
                    <a:pt x="195000" y="0"/>
                  </a:moveTo>
                  <a:lnTo>
                    <a:pt x="166106" y="132240"/>
                  </a:lnTo>
                  <a:lnTo>
                    <a:pt x="170616" y="120396"/>
                  </a:lnTo>
                  <a:lnTo>
                    <a:pt x="185356" y="68151"/>
                  </a:lnTo>
                  <a:lnTo>
                    <a:pt x="192524" y="30480"/>
                  </a:lnTo>
                  <a:lnTo>
                    <a:pt x="194833" y="7667"/>
                  </a:lnTo>
                  <a:lnTo>
                    <a:pt x="195000" y="0"/>
                  </a:lnTo>
                  <a:close/>
                </a:path>
              </a:pathLst>
            </a:custGeom>
            <a:solidFill>
              <a:srgbClr val="B22141"/>
            </a:solidFill>
          </p:spPr>
          <p:txBody>
            <a:bodyPr wrap="square" lIns="0" tIns="0" rIns="0" bIns="0" rtlCol="0"/>
            <a:lstStyle/>
            <a:p>
              <a:endParaRPr/>
            </a:p>
          </p:txBody>
        </p:sp>
        <p:sp>
          <p:nvSpPr>
            <p:cNvPr id="63" name="object 63"/>
            <p:cNvSpPr/>
            <p:nvPr/>
          </p:nvSpPr>
          <p:spPr>
            <a:xfrm>
              <a:off x="3011424" y="2828544"/>
              <a:ext cx="883919" cy="198755"/>
            </a:xfrm>
            <a:custGeom>
              <a:avLst/>
              <a:gdLst/>
              <a:ahLst/>
              <a:cxnLst/>
              <a:rect l="l" t="t" r="r" b="b"/>
              <a:pathLst>
                <a:path w="883920" h="198755">
                  <a:moveTo>
                    <a:pt x="468364" y="154165"/>
                  </a:moveTo>
                  <a:lnTo>
                    <a:pt x="308229" y="104513"/>
                  </a:lnTo>
                  <a:lnTo>
                    <a:pt x="51816" y="0"/>
                  </a:lnTo>
                  <a:lnTo>
                    <a:pt x="0" y="15240"/>
                  </a:lnTo>
                  <a:lnTo>
                    <a:pt x="185856" y="81891"/>
                  </a:lnTo>
                  <a:lnTo>
                    <a:pt x="303847" y="119824"/>
                  </a:lnTo>
                  <a:lnTo>
                    <a:pt x="404407" y="143184"/>
                  </a:lnTo>
                  <a:lnTo>
                    <a:pt x="468364" y="154165"/>
                  </a:lnTo>
                  <a:close/>
                </a:path>
                <a:path w="883920" h="198755">
                  <a:moveTo>
                    <a:pt x="484598" y="156952"/>
                  </a:moveTo>
                  <a:lnTo>
                    <a:pt x="468364" y="154165"/>
                  </a:lnTo>
                  <a:lnTo>
                    <a:pt x="474345" y="156019"/>
                  </a:lnTo>
                  <a:lnTo>
                    <a:pt x="484598" y="156952"/>
                  </a:lnTo>
                  <a:close/>
                </a:path>
                <a:path w="883920" h="198755">
                  <a:moveTo>
                    <a:pt x="883920" y="198120"/>
                  </a:moveTo>
                  <a:lnTo>
                    <a:pt x="826008" y="160020"/>
                  </a:lnTo>
                  <a:lnTo>
                    <a:pt x="622744" y="169521"/>
                  </a:lnTo>
                  <a:lnTo>
                    <a:pt x="484598" y="156952"/>
                  </a:lnTo>
                  <a:lnTo>
                    <a:pt x="537972" y="166116"/>
                  </a:lnTo>
                  <a:lnTo>
                    <a:pt x="685895" y="186547"/>
                  </a:lnTo>
                  <a:lnTo>
                    <a:pt x="794385" y="195834"/>
                  </a:lnTo>
                  <a:lnTo>
                    <a:pt x="861155" y="198262"/>
                  </a:lnTo>
                  <a:lnTo>
                    <a:pt x="883920" y="198120"/>
                  </a:lnTo>
                  <a:close/>
                </a:path>
              </a:pathLst>
            </a:custGeom>
            <a:solidFill>
              <a:srgbClr val="A72208"/>
            </a:solidFill>
          </p:spPr>
          <p:txBody>
            <a:bodyPr wrap="square" lIns="0" tIns="0" rIns="0" bIns="0" rtlCol="0"/>
            <a:lstStyle/>
            <a:p>
              <a:endParaRPr/>
            </a:p>
          </p:txBody>
        </p:sp>
        <p:pic>
          <p:nvPicPr>
            <p:cNvPr id="64" name="object 64"/>
            <p:cNvPicPr/>
            <p:nvPr/>
          </p:nvPicPr>
          <p:blipFill>
            <a:blip r:embed="rId39" cstate="print"/>
            <a:stretch>
              <a:fillRect/>
            </a:stretch>
          </p:blipFill>
          <p:spPr>
            <a:xfrm>
              <a:off x="2694431" y="3032760"/>
              <a:ext cx="1429511" cy="1321308"/>
            </a:xfrm>
            <a:prstGeom prst="rect">
              <a:avLst/>
            </a:prstGeom>
          </p:spPr>
        </p:pic>
        <p:pic>
          <p:nvPicPr>
            <p:cNvPr id="65" name="object 65"/>
            <p:cNvPicPr/>
            <p:nvPr/>
          </p:nvPicPr>
          <p:blipFill>
            <a:blip r:embed="rId40" cstate="print"/>
            <a:stretch>
              <a:fillRect/>
            </a:stretch>
          </p:blipFill>
          <p:spPr>
            <a:xfrm>
              <a:off x="3002280" y="2782824"/>
              <a:ext cx="934211" cy="211836"/>
            </a:xfrm>
            <a:prstGeom prst="rect">
              <a:avLst/>
            </a:prstGeom>
          </p:spPr>
        </p:pic>
        <p:sp>
          <p:nvSpPr>
            <p:cNvPr id="66" name="object 66"/>
            <p:cNvSpPr/>
            <p:nvPr/>
          </p:nvSpPr>
          <p:spPr>
            <a:xfrm>
              <a:off x="2912054" y="3288640"/>
              <a:ext cx="843280" cy="732790"/>
            </a:xfrm>
            <a:custGeom>
              <a:avLst/>
              <a:gdLst/>
              <a:ahLst/>
              <a:cxnLst/>
              <a:rect l="l" t="t" r="r" b="b"/>
              <a:pathLst>
                <a:path w="843279" h="732789">
                  <a:moveTo>
                    <a:pt x="843081" y="237895"/>
                  </a:moveTo>
                  <a:lnTo>
                    <a:pt x="832413" y="245515"/>
                  </a:lnTo>
                  <a:lnTo>
                    <a:pt x="836985" y="215035"/>
                  </a:lnTo>
                  <a:lnTo>
                    <a:pt x="803457" y="247039"/>
                  </a:lnTo>
                  <a:lnTo>
                    <a:pt x="782121" y="225703"/>
                  </a:lnTo>
                  <a:lnTo>
                    <a:pt x="789741" y="183031"/>
                  </a:lnTo>
                  <a:lnTo>
                    <a:pt x="753165" y="187603"/>
                  </a:lnTo>
                  <a:lnTo>
                    <a:pt x="801933" y="144931"/>
                  </a:lnTo>
                  <a:lnTo>
                    <a:pt x="745545" y="161695"/>
                  </a:lnTo>
                  <a:lnTo>
                    <a:pt x="789741" y="138835"/>
                  </a:lnTo>
                  <a:lnTo>
                    <a:pt x="753165" y="146455"/>
                  </a:lnTo>
                  <a:lnTo>
                    <a:pt x="692205" y="123595"/>
                  </a:lnTo>
                  <a:lnTo>
                    <a:pt x="722685" y="106831"/>
                  </a:lnTo>
                  <a:lnTo>
                    <a:pt x="696777" y="102259"/>
                  </a:lnTo>
                  <a:lnTo>
                    <a:pt x="710493" y="99211"/>
                  </a:lnTo>
                  <a:lnTo>
                    <a:pt x="657153" y="83971"/>
                  </a:lnTo>
                  <a:lnTo>
                    <a:pt x="606528" y="77327"/>
                  </a:lnTo>
                  <a:lnTo>
                    <a:pt x="553902" y="70826"/>
                  </a:lnTo>
                  <a:lnTo>
                    <a:pt x="500705" y="64040"/>
                  </a:lnTo>
                  <a:lnTo>
                    <a:pt x="448365" y="56539"/>
                  </a:lnTo>
                  <a:lnTo>
                    <a:pt x="375022" y="42725"/>
                  </a:lnTo>
                  <a:lnTo>
                    <a:pt x="307251" y="28511"/>
                  </a:lnTo>
                  <a:lnTo>
                    <a:pt x="246144" y="15551"/>
                  </a:lnTo>
                  <a:lnTo>
                    <a:pt x="192795" y="5496"/>
                  </a:lnTo>
                  <a:lnTo>
                    <a:pt x="148297" y="0"/>
                  </a:lnTo>
                  <a:lnTo>
                    <a:pt x="113743" y="715"/>
                  </a:lnTo>
                  <a:lnTo>
                    <a:pt x="90225" y="9295"/>
                  </a:lnTo>
                  <a:lnTo>
                    <a:pt x="61544" y="53702"/>
                  </a:lnTo>
                  <a:lnTo>
                    <a:pt x="47577" y="91733"/>
                  </a:lnTo>
                  <a:lnTo>
                    <a:pt x="34514" y="137988"/>
                  </a:lnTo>
                  <a:lnTo>
                    <a:pt x="22849" y="190719"/>
                  </a:lnTo>
                  <a:lnTo>
                    <a:pt x="13073" y="248182"/>
                  </a:lnTo>
                  <a:lnTo>
                    <a:pt x="5677" y="308628"/>
                  </a:lnTo>
                  <a:lnTo>
                    <a:pt x="1156" y="370313"/>
                  </a:lnTo>
                  <a:lnTo>
                    <a:pt x="0" y="431490"/>
                  </a:lnTo>
                  <a:lnTo>
                    <a:pt x="2701" y="490413"/>
                  </a:lnTo>
                  <a:lnTo>
                    <a:pt x="9752" y="545335"/>
                  </a:lnTo>
                  <a:lnTo>
                    <a:pt x="21645" y="594511"/>
                  </a:lnTo>
                  <a:lnTo>
                    <a:pt x="64379" y="635361"/>
                  </a:lnTo>
                  <a:lnTo>
                    <a:pt x="103766" y="653478"/>
                  </a:lnTo>
                  <a:lnTo>
                    <a:pt x="152274" y="669946"/>
                  </a:lnTo>
                  <a:lnTo>
                    <a:pt x="207732" y="684681"/>
                  </a:lnTo>
                  <a:lnTo>
                    <a:pt x="267973" y="697600"/>
                  </a:lnTo>
                  <a:lnTo>
                    <a:pt x="330827" y="708620"/>
                  </a:lnTo>
                  <a:lnTo>
                    <a:pt x="394123" y="717657"/>
                  </a:lnTo>
                  <a:lnTo>
                    <a:pt x="455693" y="724628"/>
                  </a:lnTo>
                  <a:lnTo>
                    <a:pt x="513368" y="729449"/>
                  </a:lnTo>
                  <a:lnTo>
                    <a:pt x="564978" y="732038"/>
                  </a:lnTo>
                  <a:lnTo>
                    <a:pt x="608354" y="732310"/>
                  </a:lnTo>
                  <a:lnTo>
                    <a:pt x="641326" y="730184"/>
                  </a:lnTo>
                  <a:lnTo>
                    <a:pt x="678006" y="712911"/>
                  </a:lnTo>
                  <a:lnTo>
                    <a:pt x="716352" y="656160"/>
                  </a:lnTo>
                  <a:lnTo>
                    <a:pt x="737002" y="615178"/>
                  </a:lnTo>
                  <a:lnTo>
                    <a:pt x="757694" y="567862"/>
                  </a:lnTo>
                  <a:lnTo>
                    <a:pt x="777719" y="515764"/>
                  </a:lnTo>
                  <a:lnTo>
                    <a:pt x="796369" y="460437"/>
                  </a:lnTo>
                  <a:lnTo>
                    <a:pt x="812939" y="403435"/>
                  </a:lnTo>
                  <a:lnTo>
                    <a:pt x="826719" y="346308"/>
                  </a:lnTo>
                  <a:lnTo>
                    <a:pt x="837002" y="290611"/>
                  </a:lnTo>
                  <a:lnTo>
                    <a:pt x="843081" y="237895"/>
                  </a:lnTo>
                  <a:close/>
                </a:path>
              </a:pathLst>
            </a:custGeom>
            <a:solidFill>
              <a:srgbClr val="FFAA3F"/>
            </a:solidFill>
          </p:spPr>
          <p:txBody>
            <a:bodyPr wrap="square" lIns="0" tIns="0" rIns="0" bIns="0" rtlCol="0"/>
            <a:lstStyle/>
            <a:p>
              <a:endParaRPr/>
            </a:p>
          </p:txBody>
        </p:sp>
        <p:pic>
          <p:nvPicPr>
            <p:cNvPr id="67" name="object 67"/>
            <p:cNvPicPr/>
            <p:nvPr/>
          </p:nvPicPr>
          <p:blipFill>
            <a:blip r:embed="rId41" cstate="print"/>
            <a:stretch>
              <a:fillRect/>
            </a:stretch>
          </p:blipFill>
          <p:spPr>
            <a:xfrm>
              <a:off x="3534155" y="3357372"/>
              <a:ext cx="269747" cy="248411"/>
            </a:xfrm>
            <a:prstGeom prst="rect">
              <a:avLst/>
            </a:prstGeom>
          </p:spPr>
        </p:pic>
        <p:pic>
          <p:nvPicPr>
            <p:cNvPr id="68" name="object 68"/>
            <p:cNvPicPr/>
            <p:nvPr/>
          </p:nvPicPr>
          <p:blipFill>
            <a:blip r:embed="rId42" cstate="print"/>
            <a:stretch>
              <a:fillRect/>
            </a:stretch>
          </p:blipFill>
          <p:spPr>
            <a:xfrm>
              <a:off x="2814827" y="2866644"/>
              <a:ext cx="79247" cy="99060"/>
            </a:xfrm>
            <a:prstGeom prst="rect">
              <a:avLst/>
            </a:prstGeom>
          </p:spPr>
        </p:pic>
        <p:pic>
          <p:nvPicPr>
            <p:cNvPr id="69" name="object 69"/>
            <p:cNvPicPr/>
            <p:nvPr/>
          </p:nvPicPr>
          <p:blipFill>
            <a:blip r:embed="rId43" cstate="print"/>
            <a:stretch>
              <a:fillRect/>
            </a:stretch>
          </p:blipFill>
          <p:spPr>
            <a:xfrm>
              <a:off x="3180587" y="2999232"/>
              <a:ext cx="178307" cy="262127"/>
            </a:xfrm>
            <a:prstGeom prst="rect">
              <a:avLst/>
            </a:prstGeom>
          </p:spPr>
        </p:pic>
        <p:pic>
          <p:nvPicPr>
            <p:cNvPr id="70" name="object 70"/>
            <p:cNvPicPr/>
            <p:nvPr/>
          </p:nvPicPr>
          <p:blipFill>
            <a:blip r:embed="rId44" cstate="print"/>
            <a:stretch>
              <a:fillRect/>
            </a:stretch>
          </p:blipFill>
          <p:spPr>
            <a:xfrm>
              <a:off x="1056125" y="4491228"/>
              <a:ext cx="3329940" cy="1363980"/>
            </a:xfrm>
            <a:prstGeom prst="rect">
              <a:avLst/>
            </a:prstGeom>
          </p:spPr>
        </p:pic>
        <p:sp>
          <p:nvSpPr>
            <p:cNvPr id="71" name="object 71"/>
            <p:cNvSpPr/>
            <p:nvPr/>
          </p:nvSpPr>
          <p:spPr>
            <a:xfrm>
              <a:off x="2020823" y="5233415"/>
              <a:ext cx="71755" cy="538480"/>
            </a:xfrm>
            <a:custGeom>
              <a:avLst/>
              <a:gdLst/>
              <a:ahLst/>
              <a:cxnLst/>
              <a:rect l="l" t="t" r="r" b="b"/>
              <a:pathLst>
                <a:path w="71755" h="538479">
                  <a:moveTo>
                    <a:pt x="71627" y="521207"/>
                  </a:moveTo>
                  <a:lnTo>
                    <a:pt x="71627" y="495299"/>
                  </a:lnTo>
                  <a:lnTo>
                    <a:pt x="70699" y="485012"/>
                  </a:lnTo>
                  <a:lnTo>
                    <a:pt x="69913" y="474725"/>
                  </a:lnTo>
                  <a:lnTo>
                    <a:pt x="68841" y="464438"/>
                  </a:lnTo>
                  <a:lnTo>
                    <a:pt x="67055" y="454151"/>
                  </a:lnTo>
                  <a:lnTo>
                    <a:pt x="63198" y="417837"/>
                  </a:lnTo>
                  <a:lnTo>
                    <a:pt x="57197" y="346352"/>
                  </a:lnTo>
                  <a:lnTo>
                    <a:pt x="53339" y="310895"/>
                  </a:lnTo>
                  <a:lnTo>
                    <a:pt x="52435" y="293512"/>
                  </a:lnTo>
                  <a:lnTo>
                    <a:pt x="51196" y="258175"/>
                  </a:lnTo>
                  <a:lnTo>
                    <a:pt x="49434" y="224789"/>
                  </a:lnTo>
                  <a:lnTo>
                    <a:pt x="49148" y="208787"/>
                  </a:lnTo>
                  <a:lnTo>
                    <a:pt x="49434" y="192785"/>
                  </a:lnTo>
                  <a:lnTo>
                    <a:pt x="50291" y="176783"/>
                  </a:lnTo>
                  <a:lnTo>
                    <a:pt x="51196" y="162829"/>
                  </a:lnTo>
                  <a:lnTo>
                    <a:pt x="52435" y="134350"/>
                  </a:lnTo>
                  <a:lnTo>
                    <a:pt x="53339" y="120395"/>
                  </a:lnTo>
                  <a:lnTo>
                    <a:pt x="62483" y="79247"/>
                  </a:lnTo>
                  <a:lnTo>
                    <a:pt x="62745" y="72389"/>
                  </a:lnTo>
                  <a:lnTo>
                    <a:pt x="63436" y="65531"/>
                  </a:lnTo>
                  <a:lnTo>
                    <a:pt x="64412" y="58673"/>
                  </a:lnTo>
                  <a:lnTo>
                    <a:pt x="65531" y="51815"/>
                  </a:lnTo>
                  <a:lnTo>
                    <a:pt x="68579" y="42671"/>
                  </a:lnTo>
                  <a:lnTo>
                    <a:pt x="68579" y="36575"/>
                  </a:lnTo>
                  <a:lnTo>
                    <a:pt x="67055" y="33527"/>
                  </a:lnTo>
                  <a:lnTo>
                    <a:pt x="65531" y="28955"/>
                  </a:lnTo>
                  <a:lnTo>
                    <a:pt x="62483" y="25907"/>
                  </a:lnTo>
                  <a:lnTo>
                    <a:pt x="59435" y="24383"/>
                  </a:lnTo>
                  <a:lnTo>
                    <a:pt x="54863" y="21335"/>
                  </a:lnTo>
                  <a:lnTo>
                    <a:pt x="51815" y="19811"/>
                  </a:lnTo>
                  <a:lnTo>
                    <a:pt x="39219" y="13287"/>
                  </a:lnTo>
                  <a:lnTo>
                    <a:pt x="26479" y="7619"/>
                  </a:lnTo>
                  <a:lnTo>
                    <a:pt x="13454" y="3095"/>
                  </a:lnTo>
                  <a:lnTo>
                    <a:pt x="0" y="0"/>
                  </a:lnTo>
                  <a:lnTo>
                    <a:pt x="2285" y="7096"/>
                  </a:lnTo>
                  <a:lnTo>
                    <a:pt x="6857" y="21859"/>
                  </a:lnTo>
                  <a:lnTo>
                    <a:pt x="15239" y="60959"/>
                  </a:lnTo>
                  <a:lnTo>
                    <a:pt x="18645" y="77223"/>
                  </a:lnTo>
                  <a:lnTo>
                    <a:pt x="27431" y="128015"/>
                  </a:lnTo>
                  <a:lnTo>
                    <a:pt x="33718" y="171711"/>
                  </a:lnTo>
                  <a:lnTo>
                    <a:pt x="38861" y="215836"/>
                  </a:lnTo>
                  <a:lnTo>
                    <a:pt x="42862" y="260246"/>
                  </a:lnTo>
                  <a:lnTo>
                    <a:pt x="45719" y="304799"/>
                  </a:lnTo>
                  <a:lnTo>
                    <a:pt x="45719" y="350519"/>
                  </a:lnTo>
                  <a:lnTo>
                    <a:pt x="46839" y="361711"/>
                  </a:lnTo>
                  <a:lnTo>
                    <a:pt x="47815" y="372617"/>
                  </a:lnTo>
                  <a:lnTo>
                    <a:pt x="48506" y="383524"/>
                  </a:lnTo>
                  <a:lnTo>
                    <a:pt x="49244" y="415051"/>
                  </a:lnTo>
                  <a:lnTo>
                    <a:pt x="49148" y="435101"/>
                  </a:lnTo>
                  <a:lnTo>
                    <a:pt x="49625" y="455152"/>
                  </a:lnTo>
                  <a:lnTo>
                    <a:pt x="51815" y="475487"/>
                  </a:lnTo>
                  <a:lnTo>
                    <a:pt x="51839" y="486679"/>
                  </a:lnTo>
                  <a:lnTo>
                    <a:pt x="52006" y="497585"/>
                  </a:lnTo>
                  <a:lnTo>
                    <a:pt x="52458" y="508492"/>
                  </a:lnTo>
                  <a:lnTo>
                    <a:pt x="53339" y="519683"/>
                  </a:lnTo>
                  <a:lnTo>
                    <a:pt x="54863" y="525779"/>
                  </a:lnTo>
                  <a:lnTo>
                    <a:pt x="51815" y="533399"/>
                  </a:lnTo>
                  <a:lnTo>
                    <a:pt x="57911" y="537971"/>
                  </a:lnTo>
                  <a:lnTo>
                    <a:pt x="65531" y="534923"/>
                  </a:lnTo>
                  <a:lnTo>
                    <a:pt x="70103" y="528827"/>
                  </a:lnTo>
                  <a:lnTo>
                    <a:pt x="71627" y="521207"/>
                  </a:lnTo>
                  <a:close/>
                </a:path>
              </a:pathLst>
            </a:custGeom>
            <a:solidFill>
              <a:srgbClr val="F7B0B9"/>
            </a:solidFill>
          </p:spPr>
          <p:txBody>
            <a:bodyPr wrap="square" lIns="0" tIns="0" rIns="0" bIns="0" rtlCol="0"/>
            <a:lstStyle/>
            <a:p>
              <a:endParaRPr/>
            </a:p>
          </p:txBody>
        </p:sp>
        <p:pic>
          <p:nvPicPr>
            <p:cNvPr id="72" name="object 72"/>
            <p:cNvPicPr/>
            <p:nvPr/>
          </p:nvPicPr>
          <p:blipFill>
            <a:blip r:embed="rId45" cstate="print"/>
            <a:stretch>
              <a:fillRect/>
            </a:stretch>
          </p:blipFill>
          <p:spPr>
            <a:xfrm>
              <a:off x="2145791" y="5268467"/>
              <a:ext cx="132587" cy="548640"/>
            </a:xfrm>
            <a:prstGeom prst="rect">
              <a:avLst/>
            </a:prstGeom>
          </p:spPr>
        </p:pic>
        <p:pic>
          <p:nvPicPr>
            <p:cNvPr id="73" name="object 73"/>
            <p:cNvPicPr/>
            <p:nvPr/>
          </p:nvPicPr>
          <p:blipFill>
            <a:blip r:embed="rId46" cstate="print"/>
            <a:stretch>
              <a:fillRect/>
            </a:stretch>
          </p:blipFill>
          <p:spPr>
            <a:xfrm>
              <a:off x="2407919" y="5215128"/>
              <a:ext cx="286511" cy="618744"/>
            </a:xfrm>
            <a:prstGeom prst="rect">
              <a:avLst/>
            </a:prstGeom>
          </p:spPr>
        </p:pic>
        <p:pic>
          <p:nvPicPr>
            <p:cNvPr id="74" name="object 74"/>
            <p:cNvPicPr/>
            <p:nvPr/>
          </p:nvPicPr>
          <p:blipFill>
            <a:blip r:embed="rId47" cstate="print"/>
            <a:stretch>
              <a:fillRect/>
            </a:stretch>
          </p:blipFill>
          <p:spPr>
            <a:xfrm>
              <a:off x="2877312" y="5193792"/>
              <a:ext cx="281940" cy="623316"/>
            </a:xfrm>
            <a:prstGeom prst="rect">
              <a:avLst/>
            </a:prstGeom>
          </p:spPr>
        </p:pic>
        <p:pic>
          <p:nvPicPr>
            <p:cNvPr id="75" name="object 75"/>
            <p:cNvPicPr/>
            <p:nvPr/>
          </p:nvPicPr>
          <p:blipFill>
            <a:blip r:embed="rId48" cstate="print"/>
            <a:stretch>
              <a:fillRect/>
            </a:stretch>
          </p:blipFill>
          <p:spPr>
            <a:xfrm>
              <a:off x="3317747" y="5210555"/>
              <a:ext cx="156971" cy="635508"/>
            </a:xfrm>
            <a:prstGeom prst="rect">
              <a:avLst/>
            </a:prstGeom>
          </p:spPr>
        </p:pic>
        <p:pic>
          <p:nvPicPr>
            <p:cNvPr id="76" name="object 76"/>
            <p:cNvPicPr/>
            <p:nvPr/>
          </p:nvPicPr>
          <p:blipFill>
            <a:blip r:embed="rId49" cstate="print"/>
            <a:stretch>
              <a:fillRect/>
            </a:stretch>
          </p:blipFill>
          <p:spPr>
            <a:xfrm>
              <a:off x="3496055" y="5106923"/>
              <a:ext cx="361188" cy="726948"/>
            </a:xfrm>
            <a:prstGeom prst="rect">
              <a:avLst/>
            </a:prstGeom>
          </p:spPr>
        </p:pic>
        <p:pic>
          <p:nvPicPr>
            <p:cNvPr id="77" name="object 77"/>
            <p:cNvPicPr/>
            <p:nvPr/>
          </p:nvPicPr>
          <p:blipFill>
            <a:blip r:embed="rId50" cstate="print"/>
            <a:stretch>
              <a:fillRect/>
            </a:stretch>
          </p:blipFill>
          <p:spPr>
            <a:xfrm>
              <a:off x="3957827" y="4981955"/>
              <a:ext cx="278891" cy="457200"/>
            </a:xfrm>
            <a:prstGeom prst="rect">
              <a:avLst/>
            </a:prstGeom>
          </p:spPr>
        </p:pic>
        <p:pic>
          <p:nvPicPr>
            <p:cNvPr id="78" name="object 78"/>
            <p:cNvPicPr/>
            <p:nvPr/>
          </p:nvPicPr>
          <p:blipFill>
            <a:blip r:embed="rId51" cstate="print"/>
            <a:stretch>
              <a:fillRect/>
            </a:stretch>
          </p:blipFill>
          <p:spPr>
            <a:xfrm>
              <a:off x="3883151" y="4517136"/>
              <a:ext cx="469391" cy="339852"/>
            </a:xfrm>
            <a:prstGeom prst="rect">
              <a:avLst/>
            </a:prstGeom>
          </p:spPr>
        </p:pic>
        <p:sp>
          <p:nvSpPr>
            <p:cNvPr id="79" name="object 79"/>
            <p:cNvSpPr/>
            <p:nvPr/>
          </p:nvSpPr>
          <p:spPr>
            <a:xfrm>
              <a:off x="1985771" y="5199602"/>
              <a:ext cx="116205" cy="572135"/>
            </a:xfrm>
            <a:custGeom>
              <a:avLst/>
              <a:gdLst/>
              <a:ahLst/>
              <a:cxnLst/>
              <a:rect l="l" t="t" r="r" b="b"/>
              <a:pathLst>
                <a:path w="116205" h="572135">
                  <a:moveTo>
                    <a:pt x="115823" y="568737"/>
                  </a:moveTo>
                  <a:lnTo>
                    <a:pt x="114442" y="556140"/>
                  </a:lnTo>
                  <a:lnTo>
                    <a:pt x="112775" y="543401"/>
                  </a:lnTo>
                  <a:lnTo>
                    <a:pt x="111109" y="530375"/>
                  </a:lnTo>
                  <a:lnTo>
                    <a:pt x="109727" y="516921"/>
                  </a:lnTo>
                  <a:lnTo>
                    <a:pt x="106537" y="492918"/>
                  </a:lnTo>
                  <a:lnTo>
                    <a:pt x="100726" y="444912"/>
                  </a:lnTo>
                  <a:lnTo>
                    <a:pt x="97535" y="420909"/>
                  </a:lnTo>
                  <a:lnTo>
                    <a:pt x="95702" y="397811"/>
                  </a:lnTo>
                  <a:lnTo>
                    <a:pt x="94297" y="374427"/>
                  </a:lnTo>
                  <a:lnTo>
                    <a:pt x="92606" y="351043"/>
                  </a:lnTo>
                  <a:lnTo>
                    <a:pt x="89915" y="327945"/>
                  </a:lnTo>
                  <a:lnTo>
                    <a:pt x="88177" y="299132"/>
                  </a:lnTo>
                  <a:lnTo>
                    <a:pt x="87439" y="270033"/>
                  </a:lnTo>
                  <a:lnTo>
                    <a:pt x="87558" y="240934"/>
                  </a:lnTo>
                  <a:lnTo>
                    <a:pt x="88391" y="212121"/>
                  </a:lnTo>
                  <a:lnTo>
                    <a:pt x="88606" y="189261"/>
                  </a:lnTo>
                  <a:lnTo>
                    <a:pt x="88963" y="166401"/>
                  </a:lnTo>
                  <a:lnTo>
                    <a:pt x="89034" y="143541"/>
                  </a:lnTo>
                  <a:lnTo>
                    <a:pt x="88391" y="120681"/>
                  </a:lnTo>
                  <a:lnTo>
                    <a:pt x="87915" y="106060"/>
                  </a:lnTo>
                  <a:lnTo>
                    <a:pt x="85820" y="77390"/>
                  </a:lnTo>
                  <a:lnTo>
                    <a:pt x="85343" y="62769"/>
                  </a:lnTo>
                  <a:lnTo>
                    <a:pt x="85343" y="9429"/>
                  </a:lnTo>
                  <a:lnTo>
                    <a:pt x="63650" y="4381"/>
                  </a:lnTo>
                  <a:lnTo>
                    <a:pt x="44386" y="1047"/>
                  </a:lnTo>
                  <a:lnTo>
                    <a:pt x="27693" y="0"/>
                  </a:lnTo>
                  <a:lnTo>
                    <a:pt x="13715" y="1809"/>
                  </a:lnTo>
                  <a:lnTo>
                    <a:pt x="9143" y="3333"/>
                  </a:lnTo>
                  <a:lnTo>
                    <a:pt x="6095" y="6381"/>
                  </a:lnTo>
                  <a:lnTo>
                    <a:pt x="0" y="15525"/>
                  </a:lnTo>
                  <a:lnTo>
                    <a:pt x="4571" y="21621"/>
                  </a:lnTo>
                  <a:lnTo>
                    <a:pt x="8405" y="33051"/>
                  </a:lnTo>
                  <a:lnTo>
                    <a:pt x="10858" y="39909"/>
                  </a:lnTo>
                  <a:lnTo>
                    <a:pt x="13596" y="46767"/>
                  </a:lnTo>
                  <a:lnTo>
                    <a:pt x="16763" y="53625"/>
                  </a:lnTo>
                  <a:lnTo>
                    <a:pt x="19716" y="64150"/>
                  </a:lnTo>
                  <a:lnTo>
                    <a:pt x="24479" y="85772"/>
                  </a:lnTo>
                  <a:lnTo>
                    <a:pt x="27431" y="96297"/>
                  </a:lnTo>
                  <a:lnTo>
                    <a:pt x="30860" y="110037"/>
                  </a:lnTo>
                  <a:lnTo>
                    <a:pt x="34289" y="123920"/>
                  </a:lnTo>
                  <a:lnTo>
                    <a:pt x="37718" y="138088"/>
                  </a:lnTo>
                  <a:lnTo>
                    <a:pt x="41147" y="152685"/>
                  </a:lnTo>
                  <a:lnTo>
                    <a:pt x="45053" y="178736"/>
                  </a:lnTo>
                  <a:lnTo>
                    <a:pt x="54006" y="230266"/>
                  </a:lnTo>
                  <a:lnTo>
                    <a:pt x="57911" y="256317"/>
                  </a:lnTo>
                  <a:lnTo>
                    <a:pt x="58816" y="269533"/>
                  </a:lnTo>
                  <a:lnTo>
                    <a:pt x="60055" y="294251"/>
                  </a:lnTo>
                  <a:lnTo>
                    <a:pt x="60959" y="306609"/>
                  </a:lnTo>
                  <a:lnTo>
                    <a:pt x="62793" y="322635"/>
                  </a:lnTo>
                  <a:lnTo>
                    <a:pt x="65341" y="338804"/>
                  </a:lnTo>
                  <a:lnTo>
                    <a:pt x="67603" y="355258"/>
                  </a:lnTo>
                  <a:lnTo>
                    <a:pt x="68579" y="372141"/>
                  </a:lnTo>
                  <a:lnTo>
                    <a:pt x="69294" y="400740"/>
                  </a:lnTo>
                  <a:lnTo>
                    <a:pt x="72437" y="458509"/>
                  </a:lnTo>
                  <a:lnTo>
                    <a:pt x="73151" y="487965"/>
                  </a:lnTo>
                  <a:lnTo>
                    <a:pt x="73151" y="571785"/>
                  </a:lnTo>
                  <a:lnTo>
                    <a:pt x="77723" y="571785"/>
                  </a:lnTo>
                  <a:lnTo>
                    <a:pt x="85343" y="570261"/>
                  </a:lnTo>
                  <a:lnTo>
                    <a:pt x="96011" y="570261"/>
                  </a:lnTo>
                  <a:lnTo>
                    <a:pt x="102107" y="568737"/>
                  </a:lnTo>
                  <a:lnTo>
                    <a:pt x="115823" y="568737"/>
                  </a:lnTo>
                  <a:close/>
                </a:path>
              </a:pathLst>
            </a:custGeom>
            <a:solidFill>
              <a:srgbClr val="FF9B6D"/>
            </a:solidFill>
          </p:spPr>
          <p:txBody>
            <a:bodyPr wrap="square" lIns="0" tIns="0" rIns="0" bIns="0" rtlCol="0"/>
            <a:lstStyle/>
            <a:p>
              <a:endParaRPr/>
            </a:p>
          </p:txBody>
        </p:sp>
        <p:pic>
          <p:nvPicPr>
            <p:cNvPr id="80" name="object 80"/>
            <p:cNvPicPr/>
            <p:nvPr/>
          </p:nvPicPr>
          <p:blipFill>
            <a:blip r:embed="rId52" cstate="print"/>
            <a:stretch>
              <a:fillRect/>
            </a:stretch>
          </p:blipFill>
          <p:spPr>
            <a:xfrm>
              <a:off x="1056125" y="4986528"/>
              <a:ext cx="3166872" cy="789431"/>
            </a:xfrm>
            <a:prstGeom prst="rect">
              <a:avLst/>
            </a:prstGeom>
          </p:spPr>
        </p:pic>
        <p:sp>
          <p:nvSpPr>
            <p:cNvPr id="81" name="object 81"/>
            <p:cNvSpPr/>
            <p:nvPr/>
          </p:nvSpPr>
          <p:spPr>
            <a:xfrm>
              <a:off x="1059173" y="4466843"/>
              <a:ext cx="3324225" cy="835025"/>
            </a:xfrm>
            <a:custGeom>
              <a:avLst/>
              <a:gdLst/>
              <a:ahLst/>
              <a:cxnLst/>
              <a:rect l="l" t="t" r="r" b="b"/>
              <a:pathLst>
                <a:path w="3324225" h="835025">
                  <a:moveTo>
                    <a:pt x="3323850" y="33527"/>
                  </a:moveTo>
                  <a:lnTo>
                    <a:pt x="3309538" y="24431"/>
                  </a:lnTo>
                  <a:lnTo>
                    <a:pt x="3297370" y="16763"/>
                  </a:lnTo>
                  <a:lnTo>
                    <a:pt x="3285488" y="9096"/>
                  </a:lnTo>
                  <a:lnTo>
                    <a:pt x="3272034" y="0"/>
                  </a:lnTo>
                  <a:lnTo>
                    <a:pt x="3220472" y="12587"/>
                  </a:lnTo>
                  <a:lnTo>
                    <a:pt x="3168402" y="25004"/>
                  </a:lnTo>
                  <a:lnTo>
                    <a:pt x="3116586" y="38099"/>
                  </a:lnTo>
                  <a:lnTo>
                    <a:pt x="3065786" y="52719"/>
                  </a:lnTo>
                  <a:lnTo>
                    <a:pt x="3016764" y="69708"/>
                  </a:lnTo>
                  <a:lnTo>
                    <a:pt x="2970282" y="89915"/>
                  </a:lnTo>
                  <a:lnTo>
                    <a:pt x="2925964" y="111093"/>
                  </a:lnTo>
                  <a:lnTo>
                    <a:pt x="2879451" y="132783"/>
                  </a:lnTo>
                  <a:lnTo>
                    <a:pt x="2831476" y="152570"/>
                  </a:lnTo>
                  <a:lnTo>
                    <a:pt x="2782769" y="168042"/>
                  </a:lnTo>
                  <a:lnTo>
                    <a:pt x="2734062" y="176783"/>
                  </a:lnTo>
                  <a:lnTo>
                    <a:pt x="2680936" y="176117"/>
                  </a:lnTo>
                  <a:lnTo>
                    <a:pt x="2642812" y="165734"/>
                  </a:lnTo>
                  <a:lnTo>
                    <a:pt x="2619833" y="153638"/>
                  </a:lnTo>
                  <a:lnTo>
                    <a:pt x="2612142" y="147827"/>
                  </a:lnTo>
                  <a:lnTo>
                    <a:pt x="2508057" y="187904"/>
                  </a:lnTo>
                  <a:lnTo>
                    <a:pt x="2448121" y="211264"/>
                  </a:lnTo>
                  <a:lnTo>
                    <a:pt x="2409616" y="226909"/>
                  </a:lnTo>
                  <a:lnTo>
                    <a:pt x="2369826" y="243839"/>
                  </a:lnTo>
                  <a:lnTo>
                    <a:pt x="2313057" y="260484"/>
                  </a:lnTo>
                  <a:lnTo>
                    <a:pt x="2250573" y="271843"/>
                  </a:lnTo>
                  <a:lnTo>
                    <a:pt x="2200090" y="278344"/>
                  </a:lnTo>
                  <a:lnTo>
                    <a:pt x="2179326" y="280415"/>
                  </a:lnTo>
                  <a:lnTo>
                    <a:pt x="2137320" y="258413"/>
                  </a:lnTo>
                  <a:lnTo>
                    <a:pt x="2092458" y="247268"/>
                  </a:lnTo>
                  <a:lnTo>
                    <a:pt x="2046452" y="246983"/>
                  </a:lnTo>
                  <a:lnTo>
                    <a:pt x="2001018" y="257555"/>
                  </a:lnTo>
                  <a:lnTo>
                    <a:pt x="1956173" y="273462"/>
                  </a:lnTo>
                  <a:lnTo>
                    <a:pt x="1909675" y="289262"/>
                  </a:lnTo>
                  <a:lnTo>
                    <a:pt x="1862298" y="304102"/>
                  </a:lnTo>
                  <a:lnTo>
                    <a:pt x="1814814" y="317129"/>
                  </a:lnTo>
                  <a:lnTo>
                    <a:pt x="1767997" y="327491"/>
                  </a:lnTo>
                  <a:lnTo>
                    <a:pt x="1722619" y="334333"/>
                  </a:lnTo>
                  <a:lnTo>
                    <a:pt x="1679454" y="336803"/>
                  </a:lnTo>
                  <a:lnTo>
                    <a:pt x="1665452" y="329183"/>
                  </a:lnTo>
                  <a:lnTo>
                    <a:pt x="1655451" y="312419"/>
                  </a:lnTo>
                  <a:lnTo>
                    <a:pt x="1649450" y="295655"/>
                  </a:lnTo>
                  <a:lnTo>
                    <a:pt x="1647450" y="288035"/>
                  </a:lnTo>
                  <a:lnTo>
                    <a:pt x="1618875" y="286321"/>
                  </a:lnTo>
                  <a:lnTo>
                    <a:pt x="1590300" y="285749"/>
                  </a:lnTo>
                  <a:lnTo>
                    <a:pt x="1561725" y="286321"/>
                  </a:lnTo>
                  <a:lnTo>
                    <a:pt x="1533150" y="288035"/>
                  </a:lnTo>
                  <a:lnTo>
                    <a:pt x="1489222" y="293687"/>
                  </a:lnTo>
                  <a:lnTo>
                    <a:pt x="1439282" y="305307"/>
                  </a:lnTo>
                  <a:lnTo>
                    <a:pt x="1387227" y="319468"/>
                  </a:lnTo>
                  <a:lnTo>
                    <a:pt x="1336949" y="332739"/>
                  </a:lnTo>
                  <a:lnTo>
                    <a:pt x="1292343" y="341693"/>
                  </a:lnTo>
                  <a:lnTo>
                    <a:pt x="1257306" y="342899"/>
                  </a:lnTo>
                  <a:lnTo>
                    <a:pt x="1222230" y="334613"/>
                  </a:lnTo>
                  <a:lnTo>
                    <a:pt x="1203013" y="322325"/>
                  </a:lnTo>
                  <a:lnTo>
                    <a:pt x="1194941" y="311181"/>
                  </a:lnTo>
                  <a:lnTo>
                    <a:pt x="1193298" y="306323"/>
                  </a:lnTo>
                  <a:lnTo>
                    <a:pt x="1144801" y="304693"/>
                  </a:lnTo>
                  <a:lnTo>
                    <a:pt x="1096064" y="304848"/>
                  </a:lnTo>
                  <a:lnTo>
                    <a:pt x="1047220" y="306523"/>
                  </a:lnTo>
                  <a:lnTo>
                    <a:pt x="998403" y="309451"/>
                  </a:lnTo>
                  <a:lnTo>
                    <a:pt x="949746" y="313366"/>
                  </a:lnTo>
                  <a:lnTo>
                    <a:pt x="901383" y="318000"/>
                  </a:lnTo>
                  <a:lnTo>
                    <a:pt x="853446" y="323087"/>
                  </a:lnTo>
                  <a:lnTo>
                    <a:pt x="827538" y="308109"/>
                  </a:lnTo>
                  <a:lnTo>
                    <a:pt x="806202" y="300418"/>
                  </a:lnTo>
                  <a:lnTo>
                    <a:pt x="778008" y="297584"/>
                  </a:lnTo>
                  <a:lnTo>
                    <a:pt x="731526" y="297179"/>
                  </a:lnTo>
                  <a:lnTo>
                    <a:pt x="667232" y="303371"/>
                  </a:lnTo>
                  <a:lnTo>
                    <a:pt x="600081" y="316991"/>
                  </a:lnTo>
                  <a:lnTo>
                    <a:pt x="547217" y="330612"/>
                  </a:lnTo>
                  <a:lnTo>
                    <a:pt x="525786" y="336803"/>
                  </a:lnTo>
                  <a:lnTo>
                    <a:pt x="552741" y="351020"/>
                  </a:lnTo>
                  <a:lnTo>
                    <a:pt x="564267" y="359092"/>
                  </a:lnTo>
                  <a:lnTo>
                    <a:pt x="515998" y="376142"/>
                  </a:lnTo>
                  <a:lnTo>
                    <a:pt x="463108" y="386333"/>
                  </a:lnTo>
                  <a:lnTo>
                    <a:pt x="414505" y="395382"/>
                  </a:lnTo>
                  <a:lnTo>
                    <a:pt x="393191" y="399287"/>
                  </a:lnTo>
                  <a:lnTo>
                    <a:pt x="420314" y="411789"/>
                  </a:lnTo>
                  <a:lnTo>
                    <a:pt x="433006" y="419290"/>
                  </a:lnTo>
                  <a:lnTo>
                    <a:pt x="434554" y="424791"/>
                  </a:lnTo>
                  <a:lnTo>
                    <a:pt x="428243" y="431291"/>
                  </a:lnTo>
                  <a:lnTo>
                    <a:pt x="400002" y="438507"/>
                  </a:lnTo>
                  <a:lnTo>
                    <a:pt x="349757" y="441007"/>
                  </a:lnTo>
                  <a:lnTo>
                    <a:pt x="301799" y="440936"/>
                  </a:lnTo>
                  <a:lnTo>
                    <a:pt x="280415" y="440435"/>
                  </a:lnTo>
                  <a:lnTo>
                    <a:pt x="291607" y="456485"/>
                  </a:lnTo>
                  <a:lnTo>
                    <a:pt x="295655" y="465962"/>
                  </a:lnTo>
                  <a:lnTo>
                    <a:pt x="292846" y="472582"/>
                  </a:lnTo>
                  <a:lnTo>
                    <a:pt x="283463" y="480059"/>
                  </a:lnTo>
                  <a:lnTo>
                    <a:pt x="254007" y="489418"/>
                  </a:lnTo>
                  <a:lnTo>
                    <a:pt x="205549" y="496633"/>
                  </a:lnTo>
                  <a:lnTo>
                    <a:pt x="160234" y="501276"/>
                  </a:lnTo>
                  <a:lnTo>
                    <a:pt x="140207" y="502919"/>
                  </a:lnTo>
                  <a:lnTo>
                    <a:pt x="155852" y="521565"/>
                  </a:lnTo>
                  <a:lnTo>
                    <a:pt x="162496" y="532066"/>
                  </a:lnTo>
                  <a:lnTo>
                    <a:pt x="161424" y="538281"/>
                  </a:lnTo>
                  <a:lnTo>
                    <a:pt x="153923" y="544067"/>
                  </a:lnTo>
                  <a:lnTo>
                    <a:pt x="124729" y="554664"/>
                  </a:lnTo>
                  <a:lnTo>
                    <a:pt x="72389" y="570547"/>
                  </a:lnTo>
                  <a:lnTo>
                    <a:pt x="22336" y="585001"/>
                  </a:lnTo>
                  <a:lnTo>
                    <a:pt x="0" y="591311"/>
                  </a:lnTo>
                  <a:lnTo>
                    <a:pt x="26387" y="610792"/>
                  </a:lnTo>
                  <a:lnTo>
                    <a:pt x="64798" y="629807"/>
                  </a:lnTo>
                  <a:lnTo>
                    <a:pt x="111251" y="646366"/>
                  </a:lnTo>
                  <a:lnTo>
                    <a:pt x="161769" y="658480"/>
                  </a:lnTo>
                  <a:lnTo>
                    <a:pt x="212372" y="664160"/>
                  </a:lnTo>
                  <a:lnTo>
                    <a:pt x="259079" y="661415"/>
                  </a:lnTo>
                  <a:lnTo>
                    <a:pt x="336519" y="657510"/>
                  </a:lnTo>
                  <a:lnTo>
                    <a:pt x="408816" y="666749"/>
                  </a:lnTo>
                  <a:lnTo>
                    <a:pt x="462253" y="679418"/>
                  </a:lnTo>
                  <a:lnTo>
                    <a:pt x="483114" y="685799"/>
                  </a:lnTo>
                  <a:lnTo>
                    <a:pt x="467251" y="710803"/>
                  </a:lnTo>
                  <a:lnTo>
                    <a:pt x="470536" y="725804"/>
                  </a:lnTo>
                  <a:lnTo>
                    <a:pt x="500684" y="736806"/>
                  </a:lnTo>
                  <a:lnTo>
                    <a:pt x="565410" y="749807"/>
                  </a:lnTo>
                  <a:lnTo>
                    <a:pt x="617282" y="755649"/>
                  </a:lnTo>
                  <a:lnTo>
                    <a:pt x="661873" y="755395"/>
                  </a:lnTo>
                  <a:lnTo>
                    <a:pt x="704094" y="752093"/>
                  </a:lnTo>
                  <a:lnTo>
                    <a:pt x="748854" y="748791"/>
                  </a:lnTo>
                  <a:lnTo>
                    <a:pt x="801065" y="748537"/>
                  </a:lnTo>
                  <a:lnTo>
                    <a:pt x="865638" y="754379"/>
                  </a:lnTo>
                  <a:lnTo>
                    <a:pt x="954196" y="769953"/>
                  </a:lnTo>
                  <a:lnTo>
                    <a:pt x="1004893" y="786383"/>
                  </a:lnTo>
                  <a:lnTo>
                    <a:pt x="1033278" y="804671"/>
                  </a:lnTo>
                  <a:lnTo>
                    <a:pt x="1084791" y="807724"/>
                  </a:lnTo>
                  <a:lnTo>
                    <a:pt x="1136172" y="808004"/>
                  </a:lnTo>
                  <a:lnTo>
                    <a:pt x="1187473" y="805911"/>
                  </a:lnTo>
                  <a:lnTo>
                    <a:pt x="1238747" y="801846"/>
                  </a:lnTo>
                  <a:lnTo>
                    <a:pt x="1290047" y="796207"/>
                  </a:lnTo>
                  <a:lnTo>
                    <a:pt x="1341428" y="789396"/>
                  </a:lnTo>
                  <a:lnTo>
                    <a:pt x="1392942" y="781811"/>
                  </a:lnTo>
                  <a:lnTo>
                    <a:pt x="1479976" y="784026"/>
                  </a:lnTo>
                  <a:lnTo>
                    <a:pt x="1529149" y="788098"/>
                  </a:lnTo>
                  <a:lnTo>
                    <a:pt x="1558605" y="797028"/>
                  </a:lnTo>
                  <a:lnTo>
                    <a:pt x="1586490" y="813815"/>
                  </a:lnTo>
                  <a:lnTo>
                    <a:pt x="1624971" y="828484"/>
                  </a:lnTo>
                  <a:lnTo>
                    <a:pt x="1668024" y="834008"/>
                  </a:lnTo>
                  <a:lnTo>
                    <a:pt x="1703076" y="834389"/>
                  </a:lnTo>
                  <a:lnTo>
                    <a:pt x="1717554" y="833627"/>
                  </a:lnTo>
                  <a:lnTo>
                    <a:pt x="1749034" y="834580"/>
                  </a:lnTo>
                  <a:lnTo>
                    <a:pt x="1780800" y="829817"/>
                  </a:lnTo>
                  <a:lnTo>
                    <a:pt x="1831996" y="814768"/>
                  </a:lnTo>
                  <a:lnTo>
                    <a:pt x="1921770" y="784859"/>
                  </a:lnTo>
                  <a:lnTo>
                    <a:pt x="1961467" y="769949"/>
                  </a:lnTo>
                  <a:lnTo>
                    <a:pt x="2004529" y="754087"/>
                  </a:lnTo>
                  <a:lnTo>
                    <a:pt x="2052126" y="742175"/>
                  </a:lnTo>
                  <a:lnTo>
                    <a:pt x="2105430" y="739115"/>
                  </a:lnTo>
                  <a:lnTo>
                    <a:pt x="2165610" y="749807"/>
                  </a:lnTo>
                  <a:lnTo>
                    <a:pt x="2203949" y="757957"/>
                  </a:lnTo>
                  <a:lnTo>
                    <a:pt x="2255413" y="763693"/>
                  </a:lnTo>
                  <a:lnTo>
                    <a:pt x="2313819" y="766381"/>
                  </a:lnTo>
                  <a:lnTo>
                    <a:pt x="2372986" y="765386"/>
                  </a:lnTo>
                  <a:lnTo>
                    <a:pt x="2426736" y="760073"/>
                  </a:lnTo>
                  <a:lnTo>
                    <a:pt x="2468886" y="749807"/>
                  </a:lnTo>
                  <a:lnTo>
                    <a:pt x="2575637" y="711422"/>
                  </a:lnTo>
                  <a:lnTo>
                    <a:pt x="2663386" y="680465"/>
                  </a:lnTo>
                  <a:lnTo>
                    <a:pt x="2722846" y="659796"/>
                  </a:lnTo>
                  <a:lnTo>
                    <a:pt x="2744730" y="652271"/>
                  </a:lnTo>
                  <a:lnTo>
                    <a:pt x="2793937" y="642302"/>
                  </a:lnTo>
                  <a:lnTo>
                    <a:pt x="2842955" y="631554"/>
                  </a:lnTo>
                  <a:lnTo>
                    <a:pt x="2891711" y="619816"/>
                  </a:lnTo>
                  <a:lnTo>
                    <a:pt x="2940128" y="606873"/>
                  </a:lnTo>
                  <a:lnTo>
                    <a:pt x="2988131" y="592514"/>
                  </a:lnTo>
                  <a:lnTo>
                    <a:pt x="3035644" y="576523"/>
                  </a:lnTo>
                  <a:lnTo>
                    <a:pt x="3082593" y="558689"/>
                  </a:lnTo>
                  <a:lnTo>
                    <a:pt x="3128903" y="538797"/>
                  </a:lnTo>
                  <a:lnTo>
                    <a:pt x="3174498" y="516635"/>
                  </a:lnTo>
                  <a:lnTo>
                    <a:pt x="3101536" y="507420"/>
                  </a:lnTo>
                  <a:lnTo>
                    <a:pt x="3065151" y="500062"/>
                  </a:lnTo>
                  <a:lnTo>
                    <a:pt x="3054483" y="490704"/>
                  </a:lnTo>
                  <a:lnTo>
                    <a:pt x="3058674" y="475487"/>
                  </a:lnTo>
                  <a:lnTo>
                    <a:pt x="3082224" y="448841"/>
                  </a:lnTo>
                  <a:lnTo>
                    <a:pt x="3123634" y="415480"/>
                  </a:lnTo>
                  <a:lnTo>
                    <a:pt x="3163044" y="386976"/>
                  </a:lnTo>
                  <a:lnTo>
                    <a:pt x="3180594" y="374903"/>
                  </a:lnTo>
                  <a:lnTo>
                    <a:pt x="3115824" y="350329"/>
                  </a:lnTo>
                  <a:lnTo>
                    <a:pt x="3085867" y="338685"/>
                  </a:lnTo>
                  <a:lnTo>
                    <a:pt x="3051054" y="324611"/>
                  </a:lnTo>
                  <a:lnTo>
                    <a:pt x="2896772" y="371546"/>
                  </a:lnTo>
                  <a:lnTo>
                    <a:pt x="2822644" y="391477"/>
                  </a:lnTo>
                  <a:lnTo>
                    <a:pt x="2808237" y="388262"/>
                  </a:lnTo>
                  <a:lnTo>
                    <a:pt x="2833122" y="365759"/>
                  </a:lnTo>
                  <a:lnTo>
                    <a:pt x="2874579" y="332922"/>
                  </a:lnTo>
                  <a:lnTo>
                    <a:pt x="2916751" y="300799"/>
                  </a:lnTo>
                  <a:lnTo>
                    <a:pt x="2949493" y="276391"/>
                  </a:lnTo>
                  <a:lnTo>
                    <a:pt x="2962662" y="266699"/>
                  </a:lnTo>
                  <a:lnTo>
                    <a:pt x="2922752" y="252198"/>
                  </a:lnTo>
                  <a:lnTo>
                    <a:pt x="2891415" y="245554"/>
                  </a:lnTo>
                  <a:lnTo>
                    <a:pt x="2870936" y="243768"/>
                  </a:lnTo>
                  <a:lnTo>
                    <a:pt x="2863602" y="243839"/>
                  </a:lnTo>
                  <a:lnTo>
                    <a:pt x="2979426" y="208835"/>
                  </a:lnTo>
                  <a:lnTo>
                    <a:pt x="3047244" y="186689"/>
                  </a:lnTo>
                  <a:lnTo>
                    <a:pt x="3093345" y="167973"/>
                  </a:lnTo>
                  <a:lnTo>
                    <a:pt x="3144018" y="143255"/>
                  </a:lnTo>
                  <a:lnTo>
                    <a:pt x="3190333" y="118395"/>
                  </a:lnTo>
                  <a:lnTo>
                    <a:pt x="3235648" y="91820"/>
                  </a:lnTo>
                  <a:lnTo>
                    <a:pt x="3280106" y="63531"/>
                  </a:lnTo>
                  <a:lnTo>
                    <a:pt x="3323850" y="33527"/>
                  </a:lnTo>
                  <a:close/>
                </a:path>
              </a:pathLst>
            </a:custGeom>
            <a:solidFill>
              <a:srgbClr val="FFAA3F"/>
            </a:solidFill>
          </p:spPr>
          <p:txBody>
            <a:bodyPr wrap="square" lIns="0" tIns="0" rIns="0" bIns="0" rtlCol="0"/>
            <a:lstStyle/>
            <a:p>
              <a:endParaRPr/>
            </a:p>
          </p:txBody>
        </p:sp>
        <p:pic>
          <p:nvPicPr>
            <p:cNvPr id="82" name="object 82"/>
            <p:cNvPicPr/>
            <p:nvPr/>
          </p:nvPicPr>
          <p:blipFill>
            <a:blip r:embed="rId53" cstate="print"/>
            <a:stretch>
              <a:fillRect/>
            </a:stretch>
          </p:blipFill>
          <p:spPr>
            <a:xfrm>
              <a:off x="1656587" y="4803647"/>
              <a:ext cx="406907" cy="111251"/>
            </a:xfrm>
            <a:prstGeom prst="rect">
              <a:avLst/>
            </a:prstGeom>
          </p:spPr>
        </p:pic>
        <p:sp>
          <p:nvSpPr>
            <p:cNvPr id="83" name="object 83"/>
            <p:cNvSpPr/>
            <p:nvPr/>
          </p:nvSpPr>
          <p:spPr>
            <a:xfrm>
              <a:off x="1947672" y="4786883"/>
              <a:ext cx="1135380" cy="151130"/>
            </a:xfrm>
            <a:custGeom>
              <a:avLst/>
              <a:gdLst/>
              <a:ahLst/>
              <a:cxnLst/>
              <a:rect l="l" t="t" r="r" b="b"/>
              <a:pathLst>
                <a:path w="1135380" h="151129">
                  <a:moveTo>
                    <a:pt x="245364" y="28956"/>
                  </a:moveTo>
                  <a:lnTo>
                    <a:pt x="243840" y="22860"/>
                  </a:lnTo>
                  <a:lnTo>
                    <a:pt x="240792" y="16764"/>
                  </a:lnTo>
                  <a:lnTo>
                    <a:pt x="240792" y="10668"/>
                  </a:lnTo>
                  <a:lnTo>
                    <a:pt x="194564" y="3644"/>
                  </a:lnTo>
                  <a:lnTo>
                    <a:pt x="175831" y="2857"/>
                  </a:lnTo>
                  <a:lnTo>
                    <a:pt x="156794" y="1790"/>
                  </a:lnTo>
                  <a:lnTo>
                    <a:pt x="135636" y="0"/>
                  </a:lnTo>
                  <a:lnTo>
                    <a:pt x="127368" y="266"/>
                  </a:lnTo>
                  <a:lnTo>
                    <a:pt x="118681" y="952"/>
                  </a:lnTo>
                  <a:lnTo>
                    <a:pt x="109702" y="1930"/>
                  </a:lnTo>
                  <a:lnTo>
                    <a:pt x="100584" y="3048"/>
                  </a:lnTo>
                  <a:lnTo>
                    <a:pt x="79171" y="7366"/>
                  </a:lnTo>
                  <a:lnTo>
                    <a:pt x="59626" y="11239"/>
                  </a:lnTo>
                  <a:lnTo>
                    <a:pt x="40360" y="14846"/>
                  </a:lnTo>
                  <a:lnTo>
                    <a:pt x="19812" y="18288"/>
                  </a:lnTo>
                  <a:lnTo>
                    <a:pt x="7620" y="21336"/>
                  </a:lnTo>
                  <a:lnTo>
                    <a:pt x="0" y="24384"/>
                  </a:lnTo>
                  <a:lnTo>
                    <a:pt x="1524" y="27432"/>
                  </a:lnTo>
                  <a:lnTo>
                    <a:pt x="3048" y="35052"/>
                  </a:lnTo>
                  <a:lnTo>
                    <a:pt x="3048" y="39624"/>
                  </a:lnTo>
                  <a:lnTo>
                    <a:pt x="4572" y="47244"/>
                  </a:lnTo>
                  <a:lnTo>
                    <a:pt x="50380" y="56007"/>
                  </a:lnTo>
                  <a:lnTo>
                    <a:pt x="89814" y="58293"/>
                  </a:lnTo>
                  <a:lnTo>
                    <a:pt x="111252" y="59436"/>
                  </a:lnTo>
                  <a:lnTo>
                    <a:pt x="120396" y="59423"/>
                  </a:lnTo>
                  <a:lnTo>
                    <a:pt x="129540" y="59245"/>
                  </a:lnTo>
                  <a:lnTo>
                    <a:pt x="138684" y="58801"/>
                  </a:lnTo>
                  <a:lnTo>
                    <a:pt x="147828" y="57912"/>
                  </a:lnTo>
                  <a:lnTo>
                    <a:pt x="169227" y="52705"/>
                  </a:lnTo>
                  <a:lnTo>
                    <a:pt x="188785" y="48196"/>
                  </a:lnTo>
                  <a:lnTo>
                    <a:pt x="208038" y="43992"/>
                  </a:lnTo>
                  <a:lnTo>
                    <a:pt x="228600" y="39624"/>
                  </a:lnTo>
                  <a:lnTo>
                    <a:pt x="239268" y="36576"/>
                  </a:lnTo>
                  <a:lnTo>
                    <a:pt x="245364" y="32004"/>
                  </a:lnTo>
                  <a:lnTo>
                    <a:pt x="245364" y="28956"/>
                  </a:lnTo>
                  <a:close/>
                </a:path>
                <a:path w="1135380" h="151129">
                  <a:moveTo>
                    <a:pt x="419100" y="74676"/>
                  </a:moveTo>
                  <a:lnTo>
                    <a:pt x="417576" y="71628"/>
                  </a:lnTo>
                  <a:lnTo>
                    <a:pt x="413004" y="64008"/>
                  </a:lnTo>
                  <a:lnTo>
                    <a:pt x="411480" y="57912"/>
                  </a:lnTo>
                  <a:lnTo>
                    <a:pt x="406908" y="50292"/>
                  </a:lnTo>
                  <a:lnTo>
                    <a:pt x="406908" y="47244"/>
                  </a:lnTo>
                  <a:lnTo>
                    <a:pt x="396240" y="45720"/>
                  </a:lnTo>
                  <a:lnTo>
                    <a:pt x="382524" y="45720"/>
                  </a:lnTo>
                  <a:lnTo>
                    <a:pt x="360819" y="45491"/>
                  </a:lnTo>
                  <a:lnTo>
                    <a:pt x="319722" y="44437"/>
                  </a:lnTo>
                  <a:lnTo>
                    <a:pt x="297180" y="44196"/>
                  </a:lnTo>
                  <a:lnTo>
                    <a:pt x="240042" y="52463"/>
                  </a:lnTo>
                  <a:lnTo>
                    <a:pt x="220789" y="56959"/>
                  </a:lnTo>
                  <a:lnTo>
                    <a:pt x="201231" y="61175"/>
                  </a:lnTo>
                  <a:lnTo>
                    <a:pt x="179832" y="65532"/>
                  </a:lnTo>
                  <a:lnTo>
                    <a:pt x="169164" y="68580"/>
                  </a:lnTo>
                  <a:lnTo>
                    <a:pt x="161544" y="71628"/>
                  </a:lnTo>
                  <a:lnTo>
                    <a:pt x="163068" y="76200"/>
                  </a:lnTo>
                  <a:lnTo>
                    <a:pt x="166116" y="82296"/>
                  </a:lnTo>
                  <a:lnTo>
                    <a:pt x="167640" y="88392"/>
                  </a:lnTo>
                  <a:lnTo>
                    <a:pt x="196596" y="102108"/>
                  </a:lnTo>
                  <a:lnTo>
                    <a:pt x="218313" y="103898"/>
                  </a:lnTo>
                  <a:lnTo>
                    <a:pt x="238887" y="104965"/>
                  </a:lnTo>
                  <a:lnTo>
                    <a:pt x="260032" y="105752"/>
                  </a:lnTo>
                  <a:lnTo>
                    <a:pt x="283464" y="106680"/>
                  </a:lnTo>
                  <a:lnTo>
                    <a:pt x="323088" y="102108"/>
                  </a:lnTo>
                  <a:lnTo>
                    <a:pt x="362712" y="92773"/>
                  </a:lnTo>
                  <a:lnTo>
                    <a:pt x="402336" y="82296"/>
                  </a:lnTo>
                  <a:lnTo>
                    <a:pt x="413004" y="79248"/>
                  </a:lnTo>
                  <a:lnTo>
                    <a:pt x="419100" y="74676"/>
                  </a:lnTo>
                  <a:close/>
                </a:path>
                <a:path w="1135380" h="151129">
                  <a:moveTo>
                    <a:pt x="611124" y="112776"/>
                  </a:moveTo>
                  <a:lnTo>
                    <a:pt x="609600" y="109728"/>
                  </a:lnTo>
                  <a:lnTo>
                    <a:pt x="605256" y="104254"/>
                  </a:lnTo>
                  <a:lnTo>
                    <a:pt x="597166" y="93878"/>
                  </a:lnTo>
                  <a:lnTo>
                    <a:pt x="565404" y="82296"/>
                  </a:lnTo>
                  <a:lnTo>
                    <a:pt x="542798" y="82537"/>
                  </a:lnTo>
                  <a:lnTo>
                    <a:pt x="500456" y="83591"/>
                  </a:lnTo>
                  <a:lnTo>
                    <a:pt x="477012" y="83820"/>
                  </a:lnTo>
                  <a:lnTo>
                    <a:pt x="437388" y="88392"/>
                  </a:lnTo>
                  <a:lnTo>
                    <a:pt x="379945" y="104254"/>
                  </a:lnTo>
                  <a:lnTo>
                    <a:pt x="359664" y="109728"/>
                  </a:lnTo>
                  <a:lnTo>
                    <a:pt x="347472" y="112776"/>
                  </a:lnTo>
                  <a:lnTo>
                    <a:pt x="341376" y="115824"/>
                  </a:lnTo>
                  <a:lnTo>
                    <a:pt x="342900" y="120396"/>
                  </a:lnTo>
                  <a:lnTo>
                    <a:pt x="347472" y="128016"/>
                  </a:lnTo>
                  <a:lnTo>
                    <a:pt x="350520" y="134112"/>
                  </a:lnTo>
                  <a:lnTo>
                    <a:pt x="382524" y="147828"/>
                  </a:lnTo>
                  <a:lnTo>
                    <a:pt x="405993" y="148742"/>
                  </a:lnTo>
                  <a:lnTo>
                    <a:pt x="448957" y="149974"/>
                  </a:lnTo>
                  <a:lnTo>
                    <a:pt x="472440" y="150876"/>
                  </a:lnTo>
                  <a:lnTo>
                    <a:pt x="483603" y="150355"/>
                  </a:lnTo>
                  <a:lnTo>
                    <a:pt x="494347" y="148971"/>
                  </a:lnTo>
                  <a:lnTo>
                    <a:pt x="504799" y="147027"/>
                  </a:lnTo>
                  <a:lnTo>
                    <a:pt x="515112" y="144780"/>
                  </a:lnTo>
                  <a:lnTo>
                    <a:pt x="535609" y="138404"/>
                  </a:lnTo>
                  <a:lnTo>
                    <a:pt x="554545" y="132588"/>
                  </a:lnTo>
                  <a:lnTo>
                    <a:pt x="573189" y="126784"/>
                  </a:lnTo>
                  <a:lnTo>
                    <a:pt x="592836" y="120396"/>
                  </a:lnTo>
                  <a:lnTo>
                    <a:pt x="605028" y="117348"/>
                  </a:lnTo>
                  <a:lnTo>
                    <a:pt x="611124" y="112776"/>
                  </a:lnTo>
                  <a:close/>
                </a:path>
                <a:path w="1135380" h="151129">
                  <a:moveTo>
                    <a:pt x="720852" y="28956"/>
                  </a:moveTo>
                  <a:lnTo>
                    <a:pt x="719328" y="25908"/>
                  </a:lnTo>
                  <a:lnTo>
                    <a:pt x="713232" y="18288"/>
                  </a:lnTo>
                  <a:lnTo>
                    <a:pt x="710184" y="12192"/>
                  </a:lnTo>
                  <a:lnTo>
                    <a:pt x="676656" y="0"/>
                  </a:lnTo>
                  <a:lnTo>
                    <a:pt x="655866" y="1790"/>
                  </a:lnTo>
                  <a:lnTo>
                    <a:pt x="636079" y="2857"/>
                  </a:lnTo>
                  <a:lnTo>
                    <a:pt x="616000" y="3644"/>
                  </a:lnTo>
                  <a:lnTo>
                    <a:pt x="594360" y="4572"/>
                  </a:lnTo>
                  <a:lnTo>
                    <a:pt x="584974" y="4864"/>
                  </a:lnTo>
                  <a:lnTo>
                    <a:pt x="575310" y="5715"/>
                  </a:lnTo>
                  <a:lnTo>
                    <a:pt x="565632" y="7150"/>
                  </a:lnTo>
                  <a:lnTo>
                    <a:pt x="556260" y="9144"/>
                  </a:lnTo>
                  <a:lnTo>
                    <a:pt x="535965" y="15506"/>
                  </a:lnTo>
                  <a:lnTo>
                    <a:pt x="517398" y="21145"/>
                  </a:lnTo>
                  <a:lnTo>
                    <a:pt x="498817" y="26504"/>
                  </a:lnTo>
                  <a:lnTo>
                    <a:pt x="478536" y="32004"/>
                  </a:lnTo>
                  <a:lnTo>
                    <a:pt x="467868" y="36576"/>
                  </a:lnTo>
                  <a:lnTo>
                    <a:pt x="461772" y="39624"/>
                  </a:lnTo>
                  <a:lnTo>
                    <a:pt x="463296" y="44196"/>
                  </a:lnTo>
                  <a:lnTo>
                    <a:pt x="469392" y="56388"/>
                  </a:lnTo>
                  <a:lnTo>
                    <a:pt x="501396" y="70104"/>
                  </a:lnTo>
                  <a:lnTo>
                    <a:pt x="523316" y="70091"/>
                  </a:lnTo>
                  <a:lnTo>
                    <a:pt x="565467" y="69469"/>
                  </a:lnTo>
                  <a:lnTo>
                    <a:pt x="608838" y="66675"/>
                  </a:lnTo>
                  <a:lnTo>
                    <a:pt x="648792" y="55867"/>
                  </a:lnTo>
                  <a:lnTo>
                    <a:pt x="684695" y="43205"/>
                  </a:lnTo>
                  <a:lnTo>
                    <a:pt x="704088" y="36576"/>
                  </a:lnTo>
                  <a:lnTo>
                    <a:pt x="716280" y="33528"/>
                  </a:lnTo>
                  <a:lnTo>
                    <a:pt x="720852" y="28956"/>
                  </a:lnTo>
                  <a:close/>
                </a:path>
                <a:path w="1135380" h="151129">
                  <a:moveTo>
                    <a:pt x="916254" y="57035"/>
                  </a:moveTo>
                  <a:lnTo>
                    <a:pt x="885634" y="30670"/>
                  </a:lnTo>
                  <a:lnTo>
                    <a:pt x="874077" y="29933"/>
                  </a:lnTo>
                  <a:lnTo>
                    <a:pt x="859536" y="30480"/>
                  </a:lnTo>
                  <a:lnTo>
                    <a:pt x="841959" y="31623"/>
                  </a:lnTo>
                  <a:lnTo>
                    <a:pt x="808520" y="33909"/>
                  </a:lnTo>
                  <a:lnTo>
                    <a:pt x="790956" y="35052"/>
                  </a:lnTo>
                  <a:lnTo>
                    <a:pt x="745515" y="41706"/>
                  </a:lnTo>
                  <a:lnTo>
                    <a:pt x="672084" y="67056"/>
                  </a:lnTo>
                  <a:lnTo>
                    <a:pt x="661238" y="70726"/>
                  </a:lnTo>
                  <a:lnTo>
                    <a:pt x="653986" y="74676"/>
                  </a:lnTo>
                  <a:lnTo>
                    <a:pt x="650430" y="78638"/>
                  </a:lnTo>
                  <a:lnTo>
                    <a:pt x="650748" y="82296"/>
                  </a:lnTo>
                  <a:lnTo>
                    <a:pt x="689292" y="106349"/>
                  </a:lnTo>
                  <a:lnTo>
                    <a:pt x="704088" y="106680"/>
                  </a:lnTo>
                  <a:lnTo>
                    <a:pt x="722566" y="105752"/>
                  </a:lnTo>
                  <a:lnTo>
                    <a:pt x="739902" y="104965"/>
                  </a:lnTo>
                  <a:lnTo>
                    <a:pt x="757237" y="103898"/>
                  </a:lnTo>
                  <a:lnTo>
                    <a:pt x="775716" y="102108"/>
                  </a:lnTo>
                  <a:lnTo>
                    <a:pt x="791451" y="101307"/>
                  </a:lnTo>
                  <a:lnTo>
                    <a:pt x="836676" y="91440"/>
                  </a:lnTo>
                  <a:lnTo>
                    <a:pt x="880821" y="75806"/>
                  </a:lnTo>
                  <a:lnTo>
                    <a:pt x="896112" y="70104"/>
                  </a:lnTo>
                  <a:lnTo>
                    <a:pt x="906056" y="65557"/>
                  </a:lnTo>
                  <a:lnTo>
                    <a:pt x="912876" y="61150"/>
                  </a:lnTo>
                  <a:lnTo>
                    <a:pt x="916254" y="57035"/>
                  </a:lnTo>
                  <a:close/>
                </a:path>
                <a:path w="1135380" h="151129">
                  <a:moveTo>
                    <a:pt x="1135062" y="77089"/>
                  </a:moveTo>
                  <a:lnTo>
                    <a:pt x="1098232" y="53340"/>
                  </a:lnTo>
                  <a:lnTo>
                    <a:pt x="1085532" y="52768"/>
                  </a:lnTo>
                  <a:lnTo>
                    <a:pt x="1069848" y="53340"/>
                  </a:lnTo>
                  <a:lnTo>
                    <a:pt x="1051979" y="55372"/>
                  </a:lnTo>
                  <a:lnTo>
                    <a:pt x="1034415" y="56959"/>
                  </a:lnTo>
                  <a:lnTo>
                    <a:pt x="1016266" y="58280"/>
                  </a:lnTo>
                  <a:lnTo>
                    <a:pt x="996696" y="59436"/>
                  </a:lnTo>
                  <a:lnTo>
                    <a:pt x="981595" y="62014"/>
                  </a:lnTo>
                  <a:lnTo>
                    <a:pt x="966216" y="65151"/>
                  </a:lnTo>
                  <a:lnTo>
                    <a:pt x="950823" y="68872"/>
                  </a:lnTo>
                  <a:lnTo>
                    <a:pt x="935736" y="73152"/>
                  </a:lnTo>
                  <a:lnTo>
                    <a:pt x="920445" y="79514"/>
                  </a:lnTo>
                  <a:lnTo>
                    <a:pt x="906018" y="85153"/>
                  </a:lnTo>
                  <a:lnTo>
                    <a:pt x="891578" y="90512"/>
                  </a:lnTo>
                  <a:lnTo>
                    <a:pt x="876300" y="96012"/>
                  </a:lnTo>
                  <a:lnTo>
                    <a:pt x="866127" y="100571"/>
                  </a:lnTo>
                  <a:lnTo>
                    <a:pt x="858964" y="104965"/>
                  </a:lnTo>
                  <a:lnTo>
                    <a:pt x="855510" y="109093"/>
                  </a:lnTo>
                  <a:lnTo>
                    <a:pt x="856488" y="112776"/>
                  </a:lnTo>
                  <a:lnTo>
                    <a:pt x="873252" y="129540"/>
                  </a:lnTo>
                  <a:lnTo>
                    <a:pt x="878840" y="133286"/>
                  </a:lnTo>
                  <a:lnTo>
                    <a:pt x="888301" y="135445"/>
                  </a:lnTo>
                  <a:lnTo>
                    <a:pt x="900887" y="136194"/>
                  </a:lnTo>
                  <a:lnTo>
                    <a:pt x="915924" y="135636"/>
                  </a:lnTo>
                  <a:lnTo>
                    <a:pt x="935748" y="134480"/>
                  </a:lnTo>
                  <a:lnTo>
                    <a:pt x="954595" y="133159"/>
                  </a:lnTo>
                  <a:lnTo>
                    <a:pt x="973137" y="131572"/>
                  </a:lnTo>
                  <a:lnTo>
                    <a:pt x="992124" y="129540"/>
                  </a:lnTo>
                  <a:lnTo>
                    <a:pt x="1008976" y="127825"/>
                  </a:lnTo>
                  <a:lnTo>
                    <a:pt x="1025271" y="124968"/>
                  </a:lnTo>
                  <a:lnTo>
                    <a:pt x="1040980" y="120967"/>
                  </a:lnTo>
                  <a:lnTo>
                    <a:pt x="1056132" y="115824"/>
                  </a:lnTo>
                  <a:lnTo>
                    <a:pt x="1071410" y="109448"/>
                  </a:lnTo>
                  <a:lnTo>
                    <a:pt x="1100277" y="97828"/>
                  </a:lnTo>
                  <a:lnTo>
                    <a:pt x="1115568" y="91440"/>
                  </a:lnTo>
                  <a:lnTo>
                    <a:pt x="1125486" y="86664"/>
                  </a:lnTo>
                  <a:lnTo>
                    <a:pt x="1132141" y="81724"/>
                  </a:lnTo>
                  <a:lnTo>
                    <a:pt x="1135062" y="77089"/>
                  </a:lnTo>
                  <a:close/>
                </a:path>
              </a:pathLst>
            </a:custGeom>
            <a:solidFill>
              <a:srgbClr val="FF6404"/>
            </a:solidFill>
          </p:spPr>
          <p:txBody>
            <a:bodyPr wrap="square" lIns="0" tIns="0" rIns="0" bIns="0" rtlCol="0"/>
            <a:lstStyle/>
            <a:p>
              <a:endParaRPr/>
            </a:p>
          </p:txBody>
        </p:sp>
        <p:pic>
          <p:nvPicPr>
            <p:cNvPr id="84" name="object 84"/>
            <p:cNvPicPr/>
            <p:nvPr/>
          </p:nvPicPr>
          <p:blipFill>
            <a:blip r:embed="rId54" cstate="print"/>
            <a:stretch>
              <a:fillRect/>
            </a:stretch>
          </p:blipFill>
          <p:spPr>
            <a:xfrm>
              <a:off x="2904743" y="4748783"/>
              <a:ext cx="265175" cy="83819"/>
            </a:xfrm>
            <a:prstGeom prst="rect">
              <a:avLst/>
            </a:prstGeom>
          </p:spPr>
        </p:pic>
        <p:sp>
          <p:nvSpPr>
            <p:cNvPr id="85" name="object 85"/>
            <p:cNvSpPr/>
            <p:nvPr/>
          </p:nvSpPr>
          <p:spPr>
            <a:xfrm>
              <a:off x="3117318" y="4757356"/>
              <a:ext cx="280670" cy="93980"/>
            </a:xfrm>
            <a:custGeom>
              <a:avLst/>
              <a:gdLst/>
              <a:ahLst/>
              <a:cxnLst/>
              <a:rect l="l" t="t" r="r" b="b"/>
              <a:pathLst>
                <a:path w="280670" h="93979">
                  <a:moveTo>
                    <a:pt x="280463" y="21931"/>
                  </a:moveTo>
                  <a:lnTo>
                    <a:pt x="278153" y="18859"/>
                  </a:lnTo>
                  <a:lnTo>
                    <a:pt x="253769" y="3619"/>
                  </a:lnTo>
                  <a:lnTo>
                    <a:pt x="247078" y="1023"/>
                  </a:lnTo>
                  <a:lnTo>
                    <a:pt x="236815" y="0"/>
                  </a:lnTo>
                  <a:lnTo>
                    <a:pt x="223980" y="404"/>
                  </a:lnTo>
                  <a:lnTo>
                    <a:pt x="209573" y="2095"/>
                  </a:lnTo>
                  <a:lnTo>
                    <a:pt x="190214" y="5262"/>
                  </a:lnTo>
                  <a:lnTo>
                    <a:pt x="172426" y="8000"/>
                  </a:lnTo>
                  <a:lnTo>
                    <a:pt x="154924" y="10453"/>
                  </a:lnTo>
                  <a:lnTo>
                    <a:pt x="136421" y="12763"/>
                  </a:lnTo>
                  <a:lnTo>
                    <a:pt x="119776" y="15620"/>
                  </a:lnTo>
                  <a:lnTo>
                    <a:pt x="72413" y="31051"/>
                  </a:lnTo>
                  <a:lnTo>
                    <a:pt x="33194" y="48839"/>
                  </a:lnTo>
                  <a:lnTo>
                    <a:pt x="19073" y="55435"/>
                  </a:lnTo>
                  <a:lnTo>
                    <a:pt x="8524" y="60221"/>
                  </a:lnTo>
                  <a:lnTo>
                    <a:pt x="2119" y="65150"/>
                  </a:lnTo>
                  <a:lnTo>
                    <a:pt x="0" y="69794"/>
                  </a:lnTo>
                  <a:lnTo>
                    <a:pt x="2309" y="73723"/>
                  </a:lnTo>
                  <a:lnTo>
                    <a:pt x="22121" y="88963"/>
                  </a:lnTo>
                  <a:lnTo>
                    <a:pt x="28598" y="91797"/>
                  </a:lnTo>
                  <a:lnTo>
                    <a:pt x="38504" y="93344"/>
                  </a:lnTo>
                  <a:lnTo>
                    <a:pt x="51268" y="93464"/>
                  </a:lnTo>
                  <a:lnTo>
                    <a:pt x="66317" y="92011"/>
                  </a:lnTo>
                  <a:lnTo>
                    <a:pt x="86177" y="89725"/>
                  </a:lnTo>
                  <a:lnTo>
                    <a:pt x="124182" y="85153"/>
                  </a:lnTo>
                  <a:lnTo>
                    <a:pt x="144041" y="82867"/>
                  </a:lnTo>
                  <a:lnTo>
                    <a:pt x="193547" y="70865"/>
                  </a:lnTo>
                  <a:lnTo>
                    <a:pt x="248150" y="44005"/>
                  </a:lnTo>
                  <a:lnTo>
                    <a:pt x="261389" y="37147"/>
                  </a:lnTo>
                  <a:lnTo>
                    <a:pt x="271938" y="31503"/>
                  </a:lnTo>
                  <a:lnTo>
                    <a:pt x="278344" y="26288"/>
                  </a:lnTo>
                  <a:lnTo>
                    <a:pt x="280463" y="21931"/>
                  </a:lnTo>
                  <a:close/>
                </a:path>
              </a:pathLst>
            </a:custGeom>
            <a:solidFill>
              <a:srgbClr val="FF6404"/>
            </a:solidFill>
          </p:spPr>
          <p:txBody>
            <a:bodyPr wrap="square" lIns="0" tIns="0" rIns="0" bIns="0" rtlCol="0"/>
            <a:lstStyle/>
            <a:p>
              <a:endParaRPr/>
            </a:p>
          </p:txBody>
        </p:sp>
        <p:pic>
          <p:nvPicPr>
            <p:cNvPr id="86" name="object 86"/>
            <p:cNvPicPr/>
            <p:nvPr/>
          </p:nvPicPr>
          <p:blipFill>
            <a:blip r:embed="rId55" cstate="print"/>
            <a:stretch>
              <a:fillRect/>
            </a:stretch>
          </p:blipFill>
          <p:spPr>
            <a:xfrm>
              <a:off x="3352799" y="4757927"/>
              <a:ext cx="294131" cy="103631"/>
            </a:xfrm>
            <a:prstGeom prst="rect">
              <a:avLst/>
            </a:prstGeom>
          </p:spPr>
        </p:pic>
        <p:pic>
          <p:nvPicPr>
            <p:cNvPr id="87" name="object 87"/>
            <p:cNvPicPr/>
            <p:nvPr/>
          </p:nvPicPr>
          <p:blipFill>
            <a:blip r:embed="rId56" cstate="print"/>
            <a:stretch>
              <a:fillRect/>
            </a:stretch>
          </p:blipFill>
          <p:spPr>
            <a:xfrm>
              <a:off x="3424427" y="4660391"/>
              <a:ext cx="278891" cy="100583"/>
            </a:xfrm>
            <a:prstGeom prst="rect">
              <a:avLst/>
            </a:prstGeom>
          </p:spPr>
        </p:pic>
        <p:pic>
          <p:nvPicPr>
            <p:cNvPr id="88" name="object 88"/>
            <p:cNvPicPr/>
            <p:nvPr/>
          </p:nvPicPr>
          <p:blipFill>
            <a:blip r:embed="rId57" cstate="print"/>
            <a:stretch>
              <a:fillRect/>
            </a:stretch>
          </p:blipFill>
          <p:spPr>
            <a:xfrm>
              <a:off x="3671315" y="4643627"/>
              <a:ext cx="292607" cy="112775"/>
            </a:xfrm>
            <a:prstGeom prst="rect">
              <a:avLst/>
            </a:prstGeom>
          </p:spPr>
        </p:pic>
        <p:pic>
          <p:nvPicPr>
            <p:cNvPr id="89" name="object 89"/>
            <p:cNvPicPr/>
            <p:nvPr/>
          </p:nvPicPr>
          <p:blipFill>
            <a:blip r:embed="rId58" cstate="print"/>
            <a:stretch>
              <a:fillRect/>
            </a:stretch>
          </p:blipFill>
          <p:spPr>
            <a:xfrm>
              <a:off x="1519421" y="4860035"/>
              <a:ext cx="245370" cy="60959"/>
            </a:xfrm>
            <a:prstGeom prst="rect">
              <a:avLst/>
            </a:prstGeom>
          </p:spPr>
        </p:pic>
        <p:sp>
          <p:nvSpPr>
            <p:cNvPr id="90" name="object 90"/>
            <p:cNvSpPr/>
            <p:nvPr/>
          </p:nvSpPr>
          <p:spPr>
            <a:xfrm>
              <a:off x="1984248" y="4901184"/>
              <a:ext cx="779780" cy="78105"/>
            </a:xfrm>
            <a:custGeom>
              <a:avLst/>
              <a:gdLst/>
              <a:ahLst/>
              <a:cxnLst/>
              <a:rect l="l" t="t" r="r" b="b"/>
              <a:pathLst>
                <a:path w="779780" h="78104">
                  <a:moveTo>
                    <a:pt x="263652" y="38100"/>
                  </a:moveTo>
                  <a:lnTo>
                    <a:pt x="262128" y="33528"/>
                  </a:lnTo>
                  <a:lnTo>
                    <a:pt x="259080" y="25908"/>
                  </a:lnTo>
                  <a:lnTo>
                    <a:pt x="254508" y="19812"/>
                  </a:lnTo>
                  <a:lnTo>
                    <a:pt x="251460" y="12192"/>
                  </a:lnTo>
                  <a:lnTo>
                    <a:pt x="202946" y="3429"/>
                  </a:lnTo>
                  <a:lnTo>
                    <a:pt x="160604" y="1143"/>
                  </a:lnTo>
                  <a:lnTo>
                    <a:pt x="137160" y="0"/>
                  </a:lnTo>
                  <a:lnTo>
                    <a:pt x="127749" y="292"/>
                  </a:lnTo>
                  <a:lnTo>
                    <a:pt x="117919" y="1143"/>
                  </a:lnTo>
                  <a:lnTo>
                    <a:pt x="107797" y="2578"/>
                  </a:lnTo>
                  <a:lnTo>
                    <a:pt x="97536" y="4572"/>
                  </a:lnTo>
                  <a:lnTo>
                    <a:pt x="77000" y="8674"/>
                  </a:lnTo>
                  <a:lnTo>
                    <a:pt x="38811" y="15722"/>
                  </a:lnTo>
                  <a:lnTo>
                    <a:pt x="18288" y="19812"/>
                  </a:lnTo>
                  <a:lnTo>
                    <a:pt x="6096" y="22860"/>
                  </a:lnTo>
                  <a:lnTo>
                    <a:pt x="0" y="27432"/>
                  </a:lnTo>
                  <a:lnTo>
                    <a:pt x="1524" y="30480"/>
                  </a:lnTo>
                  <a:lnTo>
                    <a:pt x="4572" y="38100"/>
                  </a:lnTo>
                  <a:lnTo>
                    <a:pt x="35052" y="60960"/>
                  </a:lnTo>
                  <a:lnTo>
                    <a:pt x="80581" y="64579"/>
                  </a:lnTo>
                  <a:lnTo>
                    <a:pt x="124968" y="67056"/>
                  </a:lnTo>
                  <a:lnTo>
                    <a:pt x="135483" y="67652"/>
                  </a:lnTo>
                  <a:lnTo>
                    <a:pt x="146304" y="67246"/>
                  </a:lnTo>
                  <a:lnTo>
                    <a:pt x="157111" y="65989"/>
                  </a:lnTo>
                  <a:lnTo>
                    <a:pt x="167640" y="64008"/>
                  </a:lnTo>
                  <a:lnTo>
                    <a:pt x="187274" y="58801"/>
                  </a:lnTo>
                  <a:lnTo>
                    <a:pt x="205930" y="54292"/>
                  </a:lnTo>
                  <a:lnTo>
                    <a:pt x="224853" y="50088"/>
                  </a:lnTo>
                  <a:lnTo>
                    <a:pt x="245364" y="45720"/>
                  </a:lnTo>
                  <a:lnTo>
                    <a:pt x="259080" y="41148"/>
                  </a:lnTo>
                  <a:lnTo>
                    <a:pt x="263652" y="38100"/>
                  </a:lnTo>
                  <a:close/>
                </a:path>
                <a:path w="779780" h="78104">
                  <a:moveTo>
                    <a:pt x="779716" y="31153"/>
                  </a:moveTo>
                  <a:lnTo>
                    <a:pt x="748665" y="3810"/>
                  </a:lnTo>
                  <a:lnTo>
                    <a:pt x="736511" y="2717"/>
                  </a:lnTo>
                  <a:lnTo>
                    <a:pt x="722376" y="3048"/>
                  </a:lnTo>
                  <a:lnTo>
                    <a:pt x="703656" y="3962"/>
                  </a:lnTo>
                  <a:lnTo>
                    <a:pt x="667931" y="5194"/>
                  </a:lnTo>
                  <a:lnTo>
                    <a:pt x="649224" y="6096"/>
                  </a:lnTo>
                  <a:lnTo>
                    <a:pt x="633476" y="6667"/>
                  </a:lnTo>
                  <a:lnTo>
                    <a:pt x="618172" y="8382"/>
                  </a:lnTo>
                  <a:lnTo>
                    <a:pt x="603135" y="11239"/>
                  </a:lnTo>
                  <a:lnTo>
                    <a:pt x="588264" y="15240"/>
                  </a:lnTo>
                  <a:lnTo>
                    <a:pt x="572084" y="20459"/>
                  </a:lnTo>
                  <a:lnTo>
                    <a:pt x="557212" y="24955"/>
                  </a:lnTo>
                  <a:lnTo>
                    <a:pt x="542607" y="29171"/>
                  </a:lnTo>
                  <a:lnTo>
                    <a:pt x="527304" y="33528"/>
                  </a:lnTo>
                  <a:lnTo>
                    <a:pt x="515581" y="38100"/>
                  </a:lnTo>
                  <a:lnTo>
                    <a:pt x="507873" y="42672"/>
                  </a:lnTo>
                  <a:lnTo>
                    <a:pt x="504151" y="47244"/>
                  </a:lnTo>
                  <a:lnTo>
                    <a:pt x="504444" y="51816"/>
                  </a:lnTo>
                  <a:lnTo>
                    <a:pt x="542772" y="77152"/>
                  </a:lnTo>
                  <a:lnTo>
                    <a:pt x="557784" y="77724"/>
                  </a:lnTo>
                  <a:lnTo>
                    <a:pt x="576732" y="77495"/>
                  </a:lnTo>
                  <a:lnTo>
                    <a:pt x="613498" y="76441"/>
                  </a:lnTo>
                  <a:lnTo>
                    <a:pt x="632460" y="76200"/>
                  </a:lnTo>
                  <a:lnTo>
                    <a:pt x="680466" y="69557"/>
                  </a:lnTo>
                  <a:lnTo>
                    <a:pt x="711987" y="60083"/>
                  </a:lnTo>
                  <a:lnTo>
                    <a:pt x="726948" y="55054"/>
                  </a:lnTo>
                  <a:lnTo>
                    <a:pt x="741895" y="50317"/>
                  </a:lnTo>
                  <a:lnTo>
                    <a:pt x="757428" y="45720"/>
                  </a:lnTo>
                  <a:lnTo>
                    <a:pt x="768477" y="40297"/>
                  </a:lnTo>
                  <a:lnTo>
                    <a:pt x="776097" y="35433"/>
                  </a:lnTo>
                  <a:lnTo>
                    <a:pt x="779716" y="31153"/>
                  </a:lnTo>
                  <a:close/>
                </a:path>
              </a:pathLst>
            </a:custGeom>
            <a:solidFill>
              <a:srgbClr val="FF6404"/>
            </a:solidFill>
          </p:spPr>
          <p:txBody>
            <a:bodyPr wrap="square" lIns="0" tIns="0" rIns="0" bIns="0" rtlCol="0"/>
            <a:lstStyle/>
            <a:p>
              <a:endParaRPr/>
            </a:p>
          </p:txBody>
        </p:sp>
        <p:sp>
          <p:nvSpPr>
            <p:cNvPr id="91" name="object 91"/>
            <p:cNvSpPr/>
            <p:nvPr/>
          </p:nvSpPr>
          <p:spPr>
            <a:xfrm>
              <a:off x="3027640" y="4854011"/>
              <a:ext cx="292735" cy="93980"/>
            </a:xfrm>
            <a:custGeom>
              <a:avLst/>
              <a:gdLst/>
              <a:ahLst/>
              <a:cxnLst/>
              <a:rect l="l" t="t" r="r" b="b"/>
              <a:pathLst>
                <a:path w="292735" h="93979">
                  <a:moveTo>
                    <a:pt x="292393" y="23693"/>
                  </a:moveTo>
                  <a:lnTo>
                    <a:pt x="260746" y="1666"/>
                  </a:lnTo>
                  <a:lnTo>
                    <a:pt x="237458" y="0"/>
                  </a:lnTo>
                  <a:lnTo>
                    <a:pt x="221527" y="1452"/>
                  </a:lnTo>
                  <a:lnTo>
                    <a:pt x="201668" y="4619"/>
                  </a:lnTo>
                  <a:lnTo>
                    <a:pt x="182665" y="7358"/>
                  </a:lnTo>
                  <a:lnTo>
                    <a:pt x="163663" y="9810"/>
                  </a:lnTo>
                  <a:lnTo>
                    <a:pt x="143803" y="12120"/>
                  </a:lnTo>
                  <a:lnTo>
                    <a:pt x="126920" y="14739"/>
                  </a:lnTo>
                  <a:lnTo>
                    <a:pt x="78271" y="28884"/>
                  </a:lnTo>
                  <a:lnTo>
                    <a:pt x="49887" y="40314"/>
                  </a:lnTo>
                  <a:lnTo>
                    <a:pt x="35623" y="46029"/>
                  </a:lnTo>
                  <a:lnTo>
                    <a:pt x="20359" y="51744"/>
                  </a:lnTo>
                  <a:lnTo>
                    <a:pt x="9572" y="57411"/>
                  </a:lnTo>
                  <a:lnTo>
                    <a:pt x="2643" y="62793"/>
                  </a:lnTo>
                  <a:lnTo>
                    <a:pt x="0" y="67603"/>
                  </a:lnTo>
                  <a:lnTo>
                    <a:pt x="2071" y="71556"/>
                  </a:lnTo>
                  <a:lnTo>
                    <a:pt x="20359" y="88320"/>
                  </a:lnTo>
                  <a:lnTo>
                    <a:pt x="26860" y="91820"/>
                  </a:lnTo>
                  <a:lnTo>
                    <a:pt x="36933" y="93464"/>
                  </a:lnTo>
                  <a:lnTo>
                    <a:pt x="50149" y="93678"/>
                  </a:lnTo>
                  <a:lnTo>
                    <a:pt x="66079" y="92892"/>
                  </a:lnTo>
                  <a:lnTo>
                    <a:pt x="87058" y="90820"/>
                  </a:lnTo>
                  <a:lnTo>
                    <a:pt x="107037" y="88892"/>
                  </a:lnTo>
                  <a:lnTo>
                    <a:pt x="146851" y="83748"/>
                  </a:lnTo>
                  <a:lnTo>
                    <a:pt x="197643" y="73032"/>
                  </a:lnTo>
                  <a:lnTo>
                    <a:pt x="243435" y="53268"/>
                  </a:lnTo>
                  <a:lnTo>
                    <a:pt x="257413" y="46410"/>
                  </a:lnTo>
                  <a:lnTo>
                    <a:pt x="271819" y="39552"/>
                  </a:lnTo>
                  <a:lnTo>
                    <a:pt x="283249" y="33885"/>
                  </a:lnTo>
                  <a:lnTo>
                    <a:pt x="290107" y="28503"/>
                  </a:lnTo>
                  <a:lnTo>
                    <a:pt x="292393" y="23693"/>
                  </a:lnTo>
                  <a:close/>
                </a:path>
              </a:pathLst>
            </a:custGeom>
            <a:solidFill>
              <a:srgbClr val="FAA154"/>
            </a:solidFill>
          </p:spPr>
          <p:txBody>
            <a:bodyPr wrap="square" lIns="0" tIns="0" rIns="0" bIns="0" rtlCol="0"/>
            <a:lstStyle/>
            <a:p>
              <a:endParaRPr/>
            </a:p>
          </p:txBody>
        </p:sp>
        <p:pic>
          <p:nvPicPr>
            <p:cNvPr id="92" name="object 92"/>
            <p:cNvPicPr/>
            <p:nvPr/>
          </p:nvPicPr>
          <p:blipFill>
            <a:blip r:embed="rId59" cstate="print"/>
            <a:stretch>
              <a:fillRect/>
            </a:stretch>
          </p:blipFill>
          <p:spPr>
            <a:xfrm>
              <a:off x="3605783" y="4744211"/>
              <a:ext cx="310895" cy="115823"/>
            </a:xfrm>
            <a:prstGeom prst="rect">
              <a:avLst/>
            </a:prstGeom>
          </p:spPr>
        </p:pic>
        <p:pic>
          <p:nvPicPr>
            <p:cNvPr id="93" name="object 93"/>
            <p:cNvPicPr/>
            <p:nvPr/>
          </p:nvPicPr>
          <p:blipFill>
            <a:blip r:embed="rId60" cstate="print"/>
            <a:stretch>
              <a:fillRect/>
            </a:stretch>
          </p:blipFill>
          <p:spPr>
            <a:xfrm>
              <a:off x="1676399" y="4919472"/>
              <a:ext cx="254507" cy="65531"/>
            </a:xfrm>
            <a:prstGeom prst="rect">
              <a:avLst/>
            </a:prstGeom>
          </p:spPr>
        </p:pic>
        <p:sp>
          <p:nvSpPr>
            <p:cNvPr id="94" name="object 94"/>
            <p:cNvSpPr/>
            <p:nvPr/>
          </p:nvSpPr>
          <p:spPr>
            <a:xfrm>
              <a:off x="2162556" y="4937213"/>
              <a:ext cx="821055" cy="86360"/>
            </a:xfrm>
            <a:custGeom>
              <a:avLst/>
              <a:gdLst/>
              <a:ahLst/>
              <a:cxnLst/>
              <a:rect l="l" t="t" r="r" b="b"/>
              <a:pathLst>
                <a:path w="821055" h="86360">
                  <a:moveTo>
                    <a:pt x="277368" y="50838"/>
                  </a:moveTo>
                  <a:lnTo>
                    <a:pt x="275844" y="47790"/>
                  </a:lnTo>
                  <a:lnTo>
                    <a:pt x="271526" y="41440"/>
                  </a:lnTo>
                  <a:lnTo>
                    <a:pt x="267652" y="35788"/>
                  </a:lnTo>
                  <a:lnTo>
                    <a:pt x="264045" y="30441"/>
                  </a:lnTo>
                  <a:lnTo>
                    <a:pt x="208572" y="17081"/>
                  </a:lnTo>
                  <a:lnTo>
                    <a:pt x="163944" y="16027"/>
                  </a:lnTo>
                  <a:lnTo>
                    <a:pt x="119443" y="16929"/>
                  </a:lnTo>
                  <a:lnTo>
                    <a:pt x="77241" y="25603"/>
                  </a:lnTo>
                  <a:lnTo>
                    <a:pt x="40093" y="34937"/>
                  </a:lnTo>
                  <a:lnTo>
                    <a:pt x="19812" y="40170"/>
                  </a:lnTo>
                  <a:lnTo>
                    <a:pt x="6096" y="43218"/>
                  </a:lnTo>
                  <a:lnTo>
                    <a:pt x="0" y="46266"/>
                  </a:lnTo>
                  <a:lnTo>
                    <a:pt x="23622" y="78079"/>
                  </a:lnTo>
                  <a:lnTo>
                    <a:pt x="65760" y="82461"/>
                  </a:lnTo>
                  <a:lnTo>
                    <a:pt x="111010" y="84747"/>
                  </a:lnTo>
                  <a:lnTo>
                    <a:pt x="135636" y="85890"/>
                  </a:lnTo>
                  <a:lnTo>
                    <a:pt x="147040" y="85585"/>
                  </a:lnTo>
                  <a:lnTo>
                    <a:pt x="158305" y="84556"/>
                  </a:lnTo>
                  <a:lnTo>
                    <a:pt x="169278" y="82677"/>
                  </a:lnTo>
                  <a:lnTo>
                    <a:pt x="179832" y="79794"/>
                  </a:lnTo>
                  <a:lnTo>
                    <a:pt x="201015" y="74320"/>
                  </a:lnTo>
                  <a:lnTo>
                    <a:pt x="239407" y="63944"/>
                  </a:lnTo>
                  <a:lnTo>
                    <a:pt x="260604" y="58458"/>
                  </a:lnTo>
                  <a:lnTo>
                    <a:pt x="271272" y="55410"/>
                  </a:lnTo>
                  <a:lnTo>
                    <a:pt x="277368" y="50838"/>
                  </a:lnTo>
                  <a:close/>
                </a:path>
                <a:path w="821055" h="86360">
                  <a:moveTo>
                    <a:pt x="820432" y="27368"/>
                  </a:moveTo>
                  <a:lnTo>
                    <a:pt x="784860" y="736"/>
                  </a:lnTo>
                  <a:lnTo>
                    <a:pt x="771804" y="0"/>
                  </a:lnTo>
                  <a:lnTo>
                    <a:pt x="755904" y="546"/>
                  </a:lnTo>
                  <a:lnTo>
                    <a:pt x="736257" y="1930"/>
                  </a:lnTo>
                  <a:lnTo>
                    <a:pt x="698677" y="5270"/>
                  </a:lnTo>
                  <a:lnTo>
                    <a:pt x="678180" y="6642"/>
                  </a:lnTo>
                  <a:lnTo>
                    <a:pt x="630174" y="13716"/>
                  </a:lnTo>
                  <a:lnTo>
                    <a:pt x="584263" y="29502"/>
                  </a:lnTo>
                  <a:lnTo>
                    <a:pt x="569379" y="34696"/>
                  </a:lnTo>
                  <a:lnTo>
                    <a:pt x="553212" y="40170"/>
                  </a:lnTo>
                  <a:lnTo>
                    <a:pt x="542163" y="44742"/>
                  </a:lnTo>
                  <a:lnTo>
                    <a:pt x="534543" y="49314"/>
                  </a:lnTo>
                  <a:lnTo>
                    <a:pt x="530923" y="53886"/>
                  </a:lnTo>
                  <a:lnTo>
                    <a:pt x="531876" y="58458"/>
                  </a:lnTo>
                  <a:lnTo>
                    <a:pt x="547116" y="76746"/>
                  </a:lnTo>
                  <a:lnTo>
                    <a:pt x="552729" y="79844"/>
                  </a:lnTo>
                  <a:lnTo>
                    <a:pt x="562356" y="82080"/>
                  </a:lnTo>
                  <a:lnTo>
                    <a:pt x="575398" y="83185"/>
                  </a:lnTo>
                  <a:lnTo>
                    <a:pt x="591312" y="82842"/>
                  </a:lnTo>
                  <a:lnTo>
                    <a:pt x="611187" y="81940"/>
                  </a:lnTo>
                  <a:lnTo>
                    <a:pt x="649808" y="80708"/>
                  </a:lnTo>
                  <a:lnTo>
                    <a:pt x="704659" y="75222"/>
                  </a:lnTo>
                  <a:lnTo>
                    <a:pt x="753783" y="60363"/>
                  </a:lnTo>
                  <a:lnTo>
                    <a:pt x="783259" y="48933"/>
                  </a:lnTo>
                  <a:lnTo>
                    <a:pt x="798576" y="43218"/>
                  </a:lnTo>
                  <a:lnTo>
                    <a:pt x="810234" y="37553"/>
                  </a:lnTo>
                  <a:lnTo>
                    <a:pt x="817626" y="32169"/>
                  </a:lnTo>
                  <a:lnTo>
                    <a:pt x="820432" y="27368"/>
                  </a:lnTo>
                  <a:close/>
                </a:path>
              </a:pathLst>
            </a:custGeom>
            <a:solidFill>
              <a:srgbClr val="FF6404"/>
            </a:solidFill>
          </p:spPr>
          <p:txBody>
            <a:bodyPr wrap="square" lIns="0" tIns="0" rIns="0" bIns="0" rtlCol="0"/>
            <a:lstStyle/>
            <a:p>
              <a:endParaRPr/>
            </a:p>
          </p:txBody>
        </p:sp>
        <p:pic>
          <p:nvPicPr>
            <p:cNvPr id="95" name="object 95"/>
            <p:cNvPicPr/>
            <p:nvPr/>
          </p:nvPicPr>
          <p:blipFill>
            <a:blip r:embed="rId61" cstate="print"/>
            <a:stretch>
              <a:fillRect/>
            </a:stretch>
          </p:blipFill>
          <p:spPr>
            <a:xfrm>
              <a:off x="3264407" y="4864608"/>
              <a:ext cx="306323" cy="105155"/>
            </a:xfrm>
            <a:prstGeom prst="rect">
              <a:avLst/>
            </a:prstGeom>
          </p:spPr>
        </p:pic>
        <p:pic>
          <p:nvPicPr>
            <p:cNvPr id="96" name="object 96"/>
            <p:cNvPicPr/>
            <p:nvPr/>
          </p:nvPicPr>
          <p:blipFill>
            <a:blip r:embed="rId62" cstate="print"/>
            <a:stretch>
              <a:fillRect/>
            </a:stretch>
          </p:blipFill>
          <p:spPr>
            <a:xfrm>
              <a:off x="1382261" y="4917947"/>
              <a:ext cx="246894" cy="65531"/>
            </a:xfrm>
            <a:prstGeom prst="rect">
              <a:avLst/>
            </a:prstGeom>
          </p:spPr>
        </p:pic>
        <p:sp>
          <p:nvSpPr>
            <p:cNvPr id="97" name="object 97"/>
            <p:cNvSpPr/>
            <p:nvPr/>
          </p:nvSpPr>
          <p:spPr>
            <a:xfrm>
              <a:off x="1851660" y="4976431"/>
              <a:ext cx="803275" cy="93980"/>
            </a:xfrm>
            <a:custGeom>
              <a:avLst/>
              <a:gdLst/>
              <a:ahLst/>
              <a:cxnLst/>
              <a:rect l="l" t="t" r="r" b="b"/>
              <a:pathLst>
                <a:path w="803275" h="93979">
                  <a:moveTo>
                    <a:pt x="271272" y="42100"/>
                  </a:moveTo>
                  <a:lnTo>
                    <a:pt x="268224" y="39052"/>
                  </a:lnTo>
                  <a:lnTo>
                    <a:pt x="256032" y="14668"/>
                  </a:lnTo>
                  <a:lnTo>
                    <a:pt x="253263" y="12407"/>
                  </a:lnTo>
                  <a:lnTo>
                    <a:pt x="247650" y="10287"/>
                  </a:lnTo>
                  <a:lnTo>
                    <a:pt x="239737" y="8458"/>
                  </a:lnTo>
                  <a:lnTo>
                    <a:pt x="230124" y="7048"/>
                  </a:lnTo>
                  <a:lnTo>
                    <a:pt x="206641" y="5892"/>
                  </a:lnTo>
                  <a:lnTo>
                    <a:pt x="185166" y="4572"/>
                  </a:lnTo>
                  <a:lnTo>
                    <a:pt x="163677" y="2984"/>
                  </a:lnTo>
                  <a:lnTo>
                    <a:pt x="140208" y="952"/>
                  </a:lnTo>
                  <a:lnTo>
                    <a:pt x="129057" y="127"/>
                  </a:lnTo>
                  <a:lnTo>
                    <a:pt x="118491" y="0"/>
                  </a:lnTo>
                  <a:lnTo>
                    <a:pt x="108483" y="749"/>
                  </a:lnTo>
                  <a:lnTo>
                    <a:pt x="99060" y="2476"/>
                  </a:lnTo>
                  <a:lnTo>
                    <a:pt x="58864" y="10668"/>
                  </a:lnTo>
                  <a:lnTo>
                    <a:pt x="40119" y="14274"/>
                  </a:lnTo>
                  <a:lnTo>
                    <a:pt x="19812" y="17716"/>
                  </a:lnTo>
                  <a:lnTo>
                    <a:pt x="7620" y="19240"/>
                  </a:lnTo>
                  <a:lnTo>
                    <a:pt x="0" y="23812"/>
                  </a:lnTo>
                  <a:lnTo>
                    <a:pt x="1524" y="26860"/>
                  </a:lnTo>
                  <a:lnTo>
                    <a:pt x="4038" y="33248"/>
                  </a:lnTo>
                  <a:lnTo>
                    <a:pt x="9664" y="44869"/>
                  </a:lnTo>
                  <a:lnTo>
                    <a:pt x="60934" y="62674"/>
                  </a:lnTo>
                  <a:lnTo>
                    <a:pt x="104508" y="67246"/>
                  </a:lnTo>
                  <a:lnTo>
                    <a:pt x="128016" y="69532"/>
                  </a:lnTo>
                  <a:lnTo>
                    <a:pt x="139204" y="69519"/>
                  </a:lnTo>
                  <a:lnTo>
                    <a:pt x="150114" y="69342"/>
                  </a:lnTo>
                  <a:lnTo>
                    <a:pt x="161010" y="68897"/>
                  </a:lnTo>
                  <a:lnTo>
                    <a:pt x="172212" y="68008"/>
                  </a:lnTo>
                  <a:lnTo>
                    <a:pt x="192735" y="62801"/>
                  </a:lnTo>
                  <a:lnTo>
                    <a:pt x="211836" y="58293"/>
                  </a:lnTo>
                  <a:lnTo>
                    <a:pt x="230924" y="54089"/>
                  </a:lnTo>
                  <a:lnTo>
                    <a:pt x="251460" y="49720"/>
                  </a:lnTo>
                  <a:lnTo>
                    <a:pt x="263652" y="46672"/>
                  </a:lnTo>
                  <a:lnTo>
                    <a:pt x="271272" y="42100"/>
                  </a:lnTo>
                  <a:close/>
                </a:path>
                <a:path w="803275" h="93979">
                  <a:moveTo>
                    <a:pt x="803148" y="52768"/>
                  </a:moveTo>
                  <a:lnTo>
                    <a:pt x="800100" y="49720"/>
                  </a:lnTo>
                  <a:lnTo>
                    <a:pt x="781812" y="25336"/>
                  </a:lnTo>
                  <a:lnTo>
                    <a:pt x="774712" y="21602"/>
                  </a:lnTo>
                  <a:lnTo>
                    <a:pt x="767334" y="19431"/>
                  </a:lnTo>
                  <a:lnTo>
                    <a:pt x="759942" y="18694"/>
                  </a:lnTo>
                  <a:lnTo>
                    <a:pt x="752856" y="19240"/>
                  </a:lnTo>
                  <a:lnTo>
                    <a:pt x="727113" y="20129"/>
                  </a:lnTo>
                  <a:lnTo>
                    <a:pt x="703516" y="20574"/>
                  </a:lnTo>
                  <a:lnTo>
                    <a:pt x="680199" y="20751"/>
                  </a:lnTo>
                  <a:lnTo>
                    <a:pt x="655320" y="20764"/>
                  </a:lnTo>
                  <a:lnTo>
                    <a:pt x="643902" y="21082"/>
                  </a:lnTo>
                  <a:lnTo>
                    <a:pt x="632650" y="22098"/>
                  </a:lnTo>
                  <a:lnTo>
                    <a:pt x="621665" y="23990"/>
                  </a:lnTo>
                  <a:lnTo>
                    <a:pt x="611124" y="26860"/>
                  </a:lnTo>
                  <a:lnTo>
                    <a:pt x="589711" y="33223"/>
                  </a:lnTo>
                  <a:lnTo>
                    <a:pt x="570166" y="38862"/>
                  </a:lnTo>
                  <a:lnTo>
                    <a:pt x="550900" y="44221"/>
                  </a:lnTo>
                  <a:lnTo>
                    <a:pt x="530352" y="49720"/>
                  </a:lnTo>
                  <a:lnTo>
                    <a:pt x="518160" y="52768"/>
                  </a:lnTo>
                  <a:lnTo>
                    <a:pt x="512064" y="57340"/>
                  </a:lnTo>
                  <a:lnTo>
                    <a:pt x="534009" y="88544"/>
                  </a:lnTo>
                  <a:lnTo>
                    <a:pt x="585063" y="92633"/>
                  </a:lnTo>
                  <a:lnTo>
                    <a:pt x="632599" y="93687"/>
                  </a:lnTo>
                  <a:lnTo>
                    <a:pt x="681228" y="92011"/>
                  </a:lnTo>
                  <a:lnTo>
                    <a:pt x="724636" y="81178"/>
                  </a:lnTo>
                  <a:lnTo>
                    <a:pt x="763447" y="67894"/>
                  </a:lnTo>
                  <a:lnTo>
                    <a:pt x="784860" y="60388"/>
                  </a:lnTo>
                  <a:lnTo>
                    <a:pt x="798576" y="57340"/>
                  </a:lnTo>
                  <a:lnTo>
                    <a:pt x="803148" y="52768"/>
                  </a:lnTo>
                  <a:close/>
                </a:path>
              </a:pathLst>
            </a:custGeom>
            <a:solidFill>
              <a:srgbClr val="FF6404"/>
            </a:solidFill>
          </p:spPr>
          <p:txBody>
            <a:bodyPr wrap="square" lIns="0" tIns="0" rIns="0" bIns="0" rtlCol="0"/>
            <a:lstStyle/>
            <a:p>
              <a:endParaRPr/>
            </a:p>
          </p:txBody>
        </p:sp>
        <p:sp>
          <p:nvSpPr>
            <p:cNvPr id="98" name="object 98"/>
            <p:cNvSpPr/>
            <p:nvPr/>
          </p:nvSpPr>
          <p:spPr>
            <a:xfrm>
              <a:off x="2921865" y="4959167"/>
              <a:ext cx="305435" cy="93345"/>
            </a:xfrm>
            <a:custGeom>
              <a:avLst/>
              <a:gdLst/>
              <a:ahLst/>
              <a:cxnLst/>
              <a:rect l="l" t="t" r="r" b="b"/>
              <a:pathLst>
                <a:path w="305435" h="93345">
                  <a:moveTo>
                    <a:pt x="304942" y="25455"/>
                  </a:moveTo>
                  <a:lnTo>
                    <a:pt x="274820" y="1666"/>
                  </a:lnTo>
                  <a:lnTo>
                    <a:pt x="249864" y="0"/>
                  </a:lnTo>
                  <a:lnTo>
                    <a:pt x="232814" y="1452"/>
                  </a:lnTo>
                  <a:lnTo>
                    <a:pt x="211812" y="3738"/>
                  </a:lnTo>
                  <a:lnTo>
                    <a:pt x="171521" y="8310"/>
                  </a:lnTo>
                  <a:lnTo>
                    <a:pt x="150518" y="10596"/>
                  </a:lnTo>
                  <a:lnTo>
                    <a:pt x="101226" y="19169"/>
                  </a:lnTo>
                  <a:lnTo>
                    <a:pt x="68794" y="30694"/>
                  </a:lnTo>
                  <a:lnTo>
                    <a:pt x="38695" y="42314"/>
                  </a:lnTo>
                  <a:lnTo>
                    <a:pt x="22502" y="48696"/>
                  </a:lnTo>
                  <a:lnTo>
                    <a:pt x="10810" y="53720"/>
                  </a:lnTo>
                  <a:lnTo>
                    <a:pt x="3262" y="59174"/>
                  </a:lnTo>
                  <a:lnTo>
                    <a:pt x="0" y="64341"/>
                  </a:lnTo>
                  <a:lnTo>
                    <a:pt x="1166" y="68508"/>
                  </a:lnTo>
                  <a:lnTo>
                    <a:pt x="19454" y="86796"/>
                  </a:lnTo>
                  <a:lnTo>
                    <a:pt x="25336" y="89892"/>
                  </a:lnTo>
                  <a:lnTo>
                    <a:pt x="35647" y="92130"/>
                  </a:lnTo>
                  <a:lnTo>
                    <a:pt x="49672" y="93225"/>
                  </a:lnTo>
                  <a:lnTo>
                    <a:pt x="66698" y="92892"/>
                  </a:lnTo>
                  <a:lnTo>
                    <a:pt x="87725" y="90844"/>
                  </a:lnTo>
                  <a:lnTo>
                    <a:pt x="128635" y="87320"/>
                  </a:lnTo>
                  <a:lnTo>
                    <a:pt x="167663" y="83296"/>
                  </a:lnTo>
                  <a:lnTo>
                    <a:pt x="219098" y="68508"/>
                  </a:lnTo>
                  <a:lnTo>
                    <a:pt x="266033" y="49220"/>
                  </a:lnTo>
                  <a:lnTo>
                    <a:pt x="301966" y="30789"/>
                  </a:lnTo>
                  <a:lnTo>
                    <a:pt x="304942" y="25455"/>
                  </a:lnTo>
                  <a:close/>
                </a:path>
              </a:pathLst>
            </a:custGeom>
            <a:solidFill>
              <a:srgbClr val="FAA154"/>
            </a:solidFill>
          </p:spPr>
          <p:txBody>
            <a:bodyPr wrap="square" lIns="0" tIns="0" rIns="0" bIns="0" rtlCol="0"/>
            <a:lstStyle/>
            <a:p>
              <a:endParaRPr/>
            </a:p>
          </p:txBody>
        </p:sp>
        <p:pic>
          <p:nvPicPr>
            <p:cNvPr id="99" name="object 99"/>
            <p:cNvPicPr/>
            <p:nvPr/>
          </p:nvPicPr>
          <p:blipFill>
            <a:blip r:embed="rId63" cstate="print"/>
            <a:stretch>
              <a:fillRect/>
            </a:stretch>
          </p:blipFill>
          <p:spPr>
            <a:xfrm>
              <a:off x="3521963" y="4856987"/>
              <a:ext cx="323087" cy="118871"/>
            </a:xfrm>
            <a:prstGeom prst="rect">
              <a:avLst/>
            </a:prstGeom>
          </p:spPr>
        </p:pic>
        <p:pic>
          <p:nvPicPr>
            <p:cNvPr id="100" name="object 100"/>
            <p:cNvPicPr/>
            <p:nvPr/>
          </p:nvPicPr>
          <p:blipFill>
            <a:blip r:embed="rId64" cstate="print"/>
            <a:stretch>
              <a:fillRect/>
            </a:stretch>
          </p:blipFill>
          <p:spPr>
            <a:xfrm>
              <a:off x="1543811" y="4986528"/>
              <a:ext cx="257555" cy="71627"/>
            </a:xfrm>
            <a:prstGeom prst="rect">
              <a:avLst/>
            </a:prstGeom>
          </p:spPr>
        </p:pic>
        <p:sp>
          <p:nvSpPr>
            <p:cNvPr id="101" name="object 101"/>
            <p:cNvSpPr/>
            <p:nvPr/>
          </p:nvSpPr>
          <p:spPr>
            <a:xfrm>
              <a:off x="2034539" y="5036224"/>
              <a:ext cx="281940" cy="73025"/>
            </a:xfrm>
            <a:custGeom>
              <a:avLst/>
              <a:gdLst/>
              <a:ahLst/>
              <a:cxnLst/>
              <a:rect l="l" t="t" r="r" b="b"/>
              <a:pathLst>
                <a:path w="281939" h="73025">
                  <a:moveTo>
                    <a:pt x="281939" y="40219"/>
                  </a:moveTo>
                  <a:lnTo>
                    <a:pt x="256603" y="7072"/>
                  </a:lnTo>
                  <a:lnTo>
                    <a:pt x="213121" y="3381"/>
                  </a:lnTo>
                  <a:lnTo>
                    <a:pt x="190499" y="2690"/>
                  </a:lnTo>
                  <a:lnTo>
                    <a:pt x="167878" y="1714"/>
                  </a:lnTo>
                  <a:lnTo>
                    <a:pt x="143255" y="595"/>
                  </a:lnTo>
                  <a:lnTo>
                    <a:pt x="132492" y="0"/>
                  </a:lnTo>
                  <a:lnTo>
                    <a:pt x="121157" y="404"/>
                  </a:lnTo>
                  <a:lnTo>
                    <a:pt x="78533" y="8000"/>
                  </a:lnTo>
                  <a:lnTo>
                    <a:pt x="40338" y="16716"/>
                  </a:lnTo>
                  <a:lnTo>
                    <a:pt x="19811" y="21931"/>
                  </a:lnTo>
                  <a:lnTo>
                    <a:pt x="6095" y="23455"/>
                  </a:lnTo>
                  <a:lnTo>
                    <a:pt x="0" y="28027"/>
                  </a:lnTo>
                  <a:lnTo>
                    <a:pt x="1523" y="32599"/>
                  </a:lnTo>
                  <a:lnTo>
                    <a:pt x="15239" y="58507"/>
                  </a:lnTo>
                  <a:lnTo>
                    <a:pt x="66008" y="68151"/>
                  </a:lnTo>
                  <a:lnTo>
                    <a:pt x="112299" y="71056"/>
                  </a:lnTo>
                  <a:lnTo>
                    <a:pt x="137159" y="72223"/>
                  </a:lnTo>
                  <a:lnTo>
                    <a:pt x="148589" y="72818"/>
                  </a:lnTo>
                  <a:lnTo>
                    <a:pt x="203430" y="63698"/>
                  </a:lnTo>
                  <a:lnTo>
                    <a:pt x="222694" y="58507"/>
                  </a:lnTo>
                  <a:lnTo>
                    <a:pt x="242244" y="53316"/>
                  </a:lnTo>
                  <a:lnTo>
                    <a:pt x="263651" y="47839"/>
                  </a:lnTo>
                  <a:lnTo>
                    <a:pt x="275843" y="44791"/>
                  </a:lnTo>
                  <a:lnTo>
                    <a:pt x="281939" y="40219"/>
                  </a:lnTo>
                  <a:close/>
                </a:path>
              </a:pathLst>
            </a:custGeom>
            <a:solidFill>
              <a:srgbClr val="FF6404"/>
            </a:solidFill>
          </p:spPr>
          <p:txBody>
            <a:bodyPr wrap="square" lIns="0" tIns="0" rIns="0" bIns="0" rtlCol="0"/>
            <a:lstStyle/>
            <a:p>
              <a:endParaRPr/>
            </a:p>
          </p:txBody>
        </p:sp>
        <p:sp>
          <p:nvSpPr>
            <p:cNvPr id="102" name="object 102"/>
            <p:cNvSpPr/>
            <p:nvPr/>
          </p:nvSpPr>
          <p:spPr>
            <a:xfrm>
              <a:off x="2576155" y="5036819"/>
              <a:ext cx="297815" cy="82550"/>
            </a:xfrm>
            <a:custGeom>
              <a:avLst/>
              <a:gdLst/>
              <a:ahLst/>
              <a:cxnLst/>
              <a:rect l="l" t="t" r="r" b="b"/>
              <a:pathLst>
                <a:path w="297814" h="82550">
                  <a:moveTo>
                    <a:pt x="297727" y="31384"/>
                  </a:moveTo>
                  <a:lnTo>
                    <a:pt x="263056" y="2285"/>
                  </a:lnTo>
                  <a:lnTo>
                    <a:pt x="232576" y="0"/>
                  </a:lnTo>
                  <a:lnTo>
                    <a:pt x="212693" y="1785"/>
                  </a:lnTo>
                  <a:lnTo>
                    <a:pt x="193524" y="2857"/>
                  </a:lnTo>
                  <a:lnTo>
                    <a:pt x="153328" y="4571"/>
                  </a:lnTo>
                  <a:lnTo>
                    <a:pt x="103822" y="11644"/>
                  </a:lnTo>
                  <a:lnTo>
                    <a:pt x="87796" y="16763"/>
                  </a:lnTo>
                  <a:lnTo>
                    <a:pt x="71366" y="21359"/>
                  </a:lnTo>
                  <a:lnTo>
                    <a:pt x="23788" y="36575"/>
                  </a:lnTo>
                  <a:lnTo>
                    <a:pt x="0" y="50291"/>
                  </a:lnTo>
                  <a:lnTo>
                    <a:pt x="928" y="54863"/>
                  </a:lnTo>
                  <a:lnTo>
                    <a:pt x="14644" y="74675"/>
                  </a:lnTo>
                  <a:lnTo>
                    <a:pt x="20288" y="78009"/>
                  </a:lnTo>
                  <a:lnTo>
                    <a:pt x="30075" y="80771"/>
                  </a:lnTo>
                  <a:lnTo>
                    <a:pt x="43576" y="82391"/>
                  </a:lnTo>
                  <a:lnTo>
                    <a:pt x="60364" y="82295"/>
                  </a:lnTo>
                  <a:lnTo>
                    <a:pt x="80248" y="82272"/>
                  </a:lnTo>
                  <a:lnTo>
                    <a:pt x="118871" y="81653"/>
                  </a:lnTo>
                  <a:lnTo>
                    <a:pt x="156971" y="79962"/>
                  </a:lnTo>
                  <a:lnTo>
                    <a:pt x="208192" y="70103"/>
                  </a:lnTo>
                  <a:lnTo>
                    <a:pt x="257270" y="52958"/>
                  </a:lnTo>
                  <a:lnTo>
                    <a:pt x="273724" y="47243"/>
                  </a:lnTo>
                  <a:lnTo>
                    <a:pt x="286297" y="41576"/>
                  </a:lnTo>
                  <a:lnTo>
                    <a:pt x="294298" y="36194"/>
                  </a:lnTo>
                  <a:lnTo>
                    <a:pt x="297727" y="31384"/>
                  </a:lnTo>
                  <a:close/>
                </a:path>
              </a:pathLst>
            </a:custGeom>
            <a:solidFill>
              <a:srgbClr val="FAA154"/>
            </a:solidFill>
          </p:spPr>
          <p:txBody>
            <a:bodyPr wrap="square" lIns="0" tIns="0" rIns="0" bIns="0" rtlCol="0"/>
            <a:lstStyle/>
            <a:p>
              <a:endParaRPr/>
            </a:p>
          </p:txBody>
        </p:sp>
        <p:pic>
          <p:nvPicPr>
            <p:cNvPr id="103" name="object 103"/>
            <p:cNvPicPr/>
            <p:nvPr/>
          </p:nvPicPr>
          <p:blipFill>
            <a:blip r:embed="rId65" cstate="print"/>
            <a:stretch>
              <a:fillRect/>
            </a:stretch>
          </p:blipFill>
          <p:spPr>
            <a:xfrm>
              <a:off x="3159251" y="4977384"/>
              <a:ext cx="320039" cy="105155"/>
            </a:xfrm>
            <a:prstGeom prst="rect">
              <a:avLst/>
            </a:prstGeom>
          </p:spPr>
        </p:pic>
        <p:pic>
          <p:nvPicPr>
            <p:cNvPr id="104" name="object 104"/>
            <p:cNvPicPr/>
            <p:nvPr/>
          </p:nvPicPr>
          <p:blipFill>
            <a:blip r:embed="rId66" cstate="print"/>
            <a:stretch>
              <a:fillRect/>
            </a:stretch>
          </p:blipFill>
          <p:spPr>
            <a:xfrm>
              <a:off x="1252721" y="4977384"/>
              <a:ext cx="245363" cy="70103"/>
            </a:xfrm>
            <a:prstGeom prst="rect">
              <a:avLst/>
            </a:prstGeom>
          </p:spPr>
        </p:pic>
        <p:sp>
          <p:nvSpPr>
            <p:cNvPr id="105" name="object 105"/>
            <p:cNvSpPr/>
            <p:nvPr/>
          </p:nvSpPr>
          <p:spPr>
            <a:xfrm>
              <a:off x="1722120" y="5051297"/>
              <a:ext cx="812800" cy="113664"/>
            </a:xfrm>
            <a:custGeom>
              <a:avLst/>
              <a:gdLst/>
              <a:ahLst/>
              <a:cxnLst/>
              <a:rect l="l" t="t" r="r" b="b"/>
              <a:pathLst>
                <a:path w="812800" h="113664">
                  <a:moveTo>
                    <a:pt x="271272" y="49530"/>
                  </a:moveTo>
                  <a:lnTo>
                    <a:pt x="248602" y="14668"/>
                  </a:lnTo>
                  <a:lnTo>
                    <a:pt x="207924" y="9144"/>
                  </a:lnTo>
                  <a:lnTo>
                    <a:pt x="163918" y="4572"/>
                  </a:lnTo>
                  <a:lnTo>
                    <a:pt x="140208" y="2286"/>
                  </a:lnTo>
                  <a:lnTo>
                    <a:pt x="129006" y="571"/>
                  </a:lnTo>
                  <a:lnTo>
                    <a:pt x="118110" y="0"/>
                  </a:lnTo>
                  <a:lnTo>
                    <a:pt x="107200" y="571"/>
                  </a:lnTo>
                  <a:lnTo>
                    <a:pt x="96012" y="2286"/>
                  </a:lnTo>
                  <a:lnTo>
                    <a:pt x="76365" y="6362"/>
                  </a:lnTo>
                  <a:lnTo>
                    <a:pt x="57721" y="9715"/>
                  </a:lnTo>
                  <a:lnTo>
                    <a:pt x="38785" y="12788"/>
                  </a:lnTo>
                  <a:lnTo>
                    <a:pt x="18288" y="16002"/>
                  </a:lnTo>
                  <a:lnTo>
                    <a:pt x="6096" y="17526"/>
                  </a:lnTo>
                  <a:lnTo>
                    <a:pt x="0" y="22098"/>
                  </a:lnTo>
                  <a:lnTo>
                    <a:pt x="20383" y="58293"/>
                  </a:lnTo>
                  <a:lnTo>
                    <a:pt x="60286" y="64897"/>
                  </a:lnTo>
                  <a:lnTo>
                    <a:pt x="104292" y="70091"/>
                  </a:lnTo>
                  <a:lnTo>
                    <a:pt x="150876" y="73533"/>
                  </a:lnTo>
                  <a:lnTo>
                    <a:pt x="162306" y="73253"/>
                  </a:lnTo>
                  <a:lnTo>
                    <a:pt x="173736" y="72390"/>
                  </a:lnTo>
                  <a:lnTo>
                    <a:pt x="194259" y="67424"/>
                  </a:lnTo>
                  <a:lnTo>
                    <a:pt x="213360" y="63436"/>
                  </a:lnTo>
                  <a:lnTo>
                    <a:pt x="232448" y="59753"/>
                  </a:lnTo>
                  <a:lnTo>
                    <a:pt x="252984" y="55626"/>
                  </a:lnTo>
                  <a:lnTo>
                    <a:pt x="265176" y="52578"/>
                  </a:lnTo>
                  <a:lnTo>
                    <a:pt x="271272" y="49530"/>
                  </a:lnTo>
                  <a:close/>
                </a:path>
                <a:path w="812800" h="113664">
                  <a:moveTo>
                    <a:pt x="812292" y="73914"/>
                  </a:moveTo>
                  <a:lnTo>
                    <a:pt x="809244" y="70866"/>
                  </a:lnTo>
                  <a:lnTo>
                    <a:pt x="790956" y="44958"/>
                  </a:lnTo>
                  <a:lnTo>
                    <a:pt x="787285" y="42087"/>
                  </a:lnTo>
                  <a:lnTo>
                    <a:pt x="781050" y="40195"/>
                  </a:lnTo>
                  <a:lnTo>
                    <a:pt x="772515" y="39179"/>
                  </a:lnTo>
                  <a:lnTo>
                    <a:pt x="762000" y="38862"/>
                  </a:lnTo>
                  <a:lnTo>
                    <a:pt x="736015" y="38849"/>
                  </a:lnTo>
                  <a:lnTo>
                    <a:pt x="711898" y="38671"/>
                  </a:lnTo>
                  <a:lnTo>
                    <a:pt x="688060" y="38227"/>
                  </a:lnTo>
                  <a:lnTo>
                    <a:pt x="662940" y="37338"/>
                  </a:lnTo>
                  <a:lnTo>
                    <a:pt x="651510" y="36982"/>
                  </a:lnTo>
                  <a:lnTo>
                    <a:pt x="595782" y="47396"/>
                  </a:lnTo>
                  <a:lnTo>
                    <a:pt x="556348" y="57772"/>
                  </a:lnTo>
                  <a:lnTo>
                    <a:pt x="534924" y="63246"/>
                  </a:lnTo>
                  <a:lnTo>
                    <a:pt x="522732" y="66294"/>
                  </a:lnTo>
                  <a:lnTo>
                    <a:pt x="516636" y="70866"/>
                  </a:lnTo>
                  <a:lnTo>
                    <a:pt x="518160" y="73914"/>
                  </a:lnTo>
                  <a:lnTo>
                    <a:pt x="543306" y="106870"/>
                  </a:lnTo>
                  <a:lnTo>
                    <a:pt x="588111" y="110109"/>
                  </a:lnTo>
                  <a:lnTo>
                    <a:pt x="635647" y="112395"/>
                  </a:lnTo>
                  <a:lnTo>
                    <a:pt x="661416" y="113538"/>
                  </a:lnTo>
                  <a:lnTo>
                    <a:pt x="673747" y="113017"/>
                  </a:lnTo>
                  <a:lnTo>
                    <a:pt x="685800" y="111633"/>
                  </a:lnTo>
                  <a:lnTo>
                    <a:pt x="697839" y="109689"/>
                  </a:lnTo>
                  <a:lnTo>
                    <a:pt x="710184" y="107442"/>
                  </a:lnTo>
                  <a:lnTo>
                    <a:pt x="731634" y="101066"/>
                  </a:lnTo>
                  <a:lnTo>
                    <a:pt x="751522" y="95250"/>
                  </a:lnTo>
                  <a:lnTo>
                    <a:pt x="771690" y="89446"/>
                  </a:lnTo>
                  <a:lnTo>
                    <a:pt x="794004" y="83058"/>
                  </a:lnTo>
                  <a:lnTo>
                    <a:pt x="806196" y="80010"/>
                  </a:lnTo>
                  <a:lnTo>
                    <a:pt x="812292" y="73914"/>
                  </a:lnTo>
                  <a:close/>
                </a:path>
              </a:pathLst>
            </a:custGeom>
            <a:solidFill>
              <a:srgbClr val="FF6404"/>
            </a:solidFill>
          </p:spPr>
          <p:txBody>
            <a:bodyPr wrap="square" lIns="0" tIns="0" rIns="0" bIns="0" rtlCol="0"/>
            <a:lstStyle/>
            <a:p>
              <a:endParaRPr/>
            </a:p>
          </p:txBody>
        </p:sp>
        <p:pic>
          <p:nvPicPr>
            <p:cNvPr id="106" name="object 106"/>
            <p:cNvPicPr/>
            <p:nvPr/>
          </p:nvPicPr>
          <p:blipFill>
            <a:blip r:embed="rId67" cstate="print"/>
            <a:stretch>
              <a:fillRect/>
            </a:stretch>
          </p:blipFill>
          <p:spPr>
            <a:xfrm>
              <a:off x="2805683" y="5067299"/>
              <a:ext cx="310895" cy="92963"/>
            </a:xfrm>
            <a:prstGeom prst="rect">
              <a:avLst/>
            </a:prstGeom>
          </p:spPr>
        </p:pic>
        <p:pic>
          <p:nvPicPr>
            <p:cNvPr id="107" name="object 107"/>
            <p:cNvPicPr/>
            <p:nvPr/>
          </p:nvPicPr>
          <p:blipFill>
            <a:blip r:embed="rId68" cstate="print"/>
            <a:stretch>
              <a:fillRect/>
            </a:stretch>
          </p:blipFill>
          <p:spPr>
            <a:xfrm>
              <a:off x="3416807" y="4975859"/>
              <a:ext cx="335279" cy="120395"/>
            </a:xfrm>
            <a:prstGeom prst="rect">
              <a:avLst/>
            </a:prstGeom>
          </p:spPr>
        </p:pic>
        <p:pic>
          <p:nvPicPr>
            <p:cNvPr id="108" name="object 108"/>
            <p:cNvPicPr/>
            <p:nvPr/>
          </p:nvPicPr>
          <p:blipFill>
            <a:blip r:embed="rId69" cstate="print"/>
            <a:stretch>
              <a:fillRect/>
            </a:stretch>
          </p:blipFill>
          <p:spPr>
            <a:xfrm>
              <a:off x="3788663" y="4840223"/>
              <a:ext cx="341375" cy="135635"/>
            </a:xfrm>
            <a:prstGeom prst="rect">
              <a:avLst/>
            </a:prstGeom>
          </p:spPr>
        </p:pic>
        <p:pic>
          <p:nvPicPr>
            <p:cNvPr id="109" name="object 109"/>
            <p:cNvPicPr/>
            <p:nvPr/>
          </p:nvPicPr>
          <p:blipFill>
            <a:blip r:embed="rId70" cstate="print"/>
            <a:stretch>
              <a:fillRect/>
            </a:stretch>
          </p:blipFill>
          <p:spPr>
            <a:xfrm>
              <a:off x="1415789" y="5055108"/>
              <a:ext cx="256038" cy="74675"/>
            </a:xfrm>
            <a:prstGeom prst="rect">
              <a:avLst/>
            </a:prstGeom>
          </p:spPr>
        </p:pic>
        <p:sp>
          <p:nvSpPr>
            <p:cNvPr id="110" name="object 110"/>
            <p:cNvSpPr/>
            <p:nvPr/>
          </p:nvSpPr>
          <p:spPr>
            <a:xfrm>
              <a:off x="1904999" y="5119115"/>
              <a:ext cx="282575" cy="77470"/>
            </a:xfrm>
            <a:custGeom>
              <a:avLst/>
              <a:gdLst/>
              <a:ahLst/>
              <a:cxnLst/>
              <a:rect l="l" t="t" r="r" b="b"/>
              <a:pathLst>
                <a:path w="282575" h="77470">
                  <a:moveTo>
                    <a:pt x="282320" y="45862"/>
                  </a:moveTo>
                  <a:lnTo>
                    <a:pt x="259079" y="10858"/>
                  </a:lnTo>
                  <a:lnTo>
                    <a:pt x="216169" y="5572"/>
                  </a:lnTo>
                  <a:lnTo>
                    <a:pt x="170926" y="2047"/>
                  </a:lnTo>
                  <a:lnTo>
                    <a:pt x="146303" y="0"/>
                  </a:lnTo>
                  <a:lnTo>
                    <a:pt x="99059" y="3047"/>
                  </a:lnTo>
                  <a:lnTo>
                    <a:pt x="60007" y="11429"/>
                  </a:lnTo>
                  <a:lnTo>
                    <a:pt x="40981" y="15478"/>
                  </a:lnTo>
                  <a:lnTo>
                    <a:pt x="19811" y="19811"/>
                  </a:lnTo>
                  <a:lnTo>
                    <a:pt x="6095" y="22859"/>
                  </a:lnTo>
                  <a:lnTo>
                    <a:pt x="0" y="27431"/>
                  </a:lnTo>
                  <a:lnTo>
                    <a:pt x="15239" y="57911"/>
                  </a:lnTo>
                  <a:lnTo>
                    <a:pt x="65770" y="69341"/>
                  </a:lnTo>
                  <a:lnTo>
                    <a:pt x="111013" y="73913"/>
                  </a:lnTo>
                  <a:lnTo>
                    <a:pt x="135635" y="76199"/>
                  </a:lnTo>
                  <a:lnTo>
                    <a:pt x="147304" y="77009"/>
                  </a:lnTo>
                  <a:lnTo>
                    <a:pt x="159257" y="76961"/>
                  </a:lnTo>
                  <a:lnTo>
                    <a:pt x="171211" y="75771"/>
                  </a:lnTo>
                  <a:lnTo>
                    <a:pt x="182879" y="73151"/>
                  </a:lnTo>
                  <a:lnTo>
                    <a:pt x="204311" y="68579"/>
                  </a:lnTo>
                  <a:lnTo>
                    <a:pt x="243744" y="59435"/>
                  </a:lnTo>
                  <a:lnTo>
                    <a:pt x="265175" y="54863"/>
                  </a:lnTo>
                  <a:lnTo>
                    <a:pt x="273367" y="51673"/>
                  </a:lnTo>
                  <a:lnTo>
                    <a:pt x="279272" y="48767"/>
                  </a:lnTo>
                  <a:lnTo>
                    <a:pt x="282320" y="45862"/>
                  </a:lnTo>
                  <a:close/>
                </a:path>
              </a:pathLst>
            </a:custGeom>
            <a:solidFill>
              <a:srgbClr val="FF6404"/>
            </a:solidFill>
          </p:spPr>
          <p:txBody>
            <a:bodyPr wrap="square" lIns="0" tIns="0" rIns="0" bIns="0" rtlCol="0"/>
            <a:lstStyle/>
            <a:p>
              <a:endParaRPr/>
            </a:p>
          </p:txBody>
        </p:sp>
        <p:pic>
          <p:nvPicPr>
            <p:cNvPr id="111" name="object 111"/>
            <p:cNvPicPr/>
            <p:nvPr/>
          </p:nvPicPr>
          <p:blipFill>
            <a:blip r:embed="rId71" cstate="print"/>
            <a:stretch>
              <a:fillRect/>
            </a:stretch>
          </p:blipFill>
          <p:spPr>
            <a:xfrm>
              <a:off x="2449067" y="5138928"/>
              <a:ext cx="303275" cy="80771"/>
            </a:xfrm>
            <a:prstGeom prst="rect">
              <a:avLst/>
            </a:prstGeom>
          </p:spPr>
        </p:pic>
        <p:pic>
          <p:nvPicPr>
            <p:cNvPr id="112" name="object 112"/>
            <p:cNvPicPr/>
            <p:nvPr/>
          </p:nvPicPr>
          <p:blipFill>
            <a:blip r:embed="rId72" cstate="print"/>
            <a:stretch>
              <a:fillRect/>
            </a:stretch>
          </p:blipFill>
          <p:spPr>
            <a:xfrm>
              <a:off x="3040379" y="5091684"/>
              <a:ext cx="324611" cy="106679"/>
            </a:xfrm>
            <a:prstGeom prst="rect">
              <a:avLst/>
            </a:prstGeom>
          </p:spPr>
        </p:pic>
        <p:pic>
          <p:nvPicPr>
            <p:cNvPr id="113" name="object 113"/>
            <p:cNvPicPr/>
            <p:nvPr/>
          </p:nvPicPr>
          <p:blipFill>
            <a:blip r:embed="rId73" cstate="print"/>
            <a:stretch>
              <a:fillRect/>
            </a:stretch>
          </p:blipFill>
          <p:spPr>
            <a:xfrm>
              <a:off x="1129277" y="5038343"/>
              <a:ext cx="243839" cy="76199"/>
            </a:xfrm>
            <a:prstGeom prst="rect">
              <a:avLst/>
            </a:prstGeom>
          </p:spPr>
        </p:pic>
        <p:pic>
          <p:nvPicPr>
            <p:cNvPr id="114" name="object 114"/>
            <p:cNvPicPr/>
            <p:nvPr/>
          </p:nvPicPr>
          <p:blipFill>
            <a:blip r:embed="rId74" cstate="print"/>
            <a:stretch>
              <a:fillRect/>
            </a:stretch>
          </p:blipFill>
          <p:spPr>
            <a:xfrm>
              <a:off x="1595627" y="5128259"/>
              <a:ext cx="266699" cy="77723"/>
            </a:xfrm>
            <a:prstGeom prst="rect">
              <a:avLst/>
            </a:prstGeom>
          </p:spPr>
        </p:pic>
        <p:pic>
          <p:nvPicPr>
            <p:cNvPr id="115" name="object 115"/>
            <p:cNvPicPr/>
            <p:nvPr/>
          </p:nvPicPr>
          <p:blipFill>
            <a:blip r:embed="rId75" cstate="print"/>
            <a:stretch>
              <a:fillRect/>
            </a:stretch>
          </p:blipFill>
          <p:spPr>
            <a:xfrm>
              <a:off x="2109215" y="5180075"/>
              <a:ext cx="294131" cy="79247"/>
            </a:xfrm>
            <a:prstGeom prst="rect">
              <a:avLst/>
            </a:prstGeom>
          </p:spPr>
        </p:pic>
        <p:pic>
          <p:nvPicPr>
            <p:cNvPr id="116" name="object 116"/>
            <p:cNvPicPr/>
            <p:nvPr/>
          </p:nvPicPr>
          <p:blipFill>
            <a:blip r:embed="rId76" cstate="print"/>
            <a:stretch>
              <a:fillRect/>
            </a:stretch>
          </p:blipFill>
          <p:spPr>
            <a:xfrm>
              <a:off x="2674619" y="5177028"/>
              <a:ext cx="316991" cy="91439"/>
            </a:xfrm>
            <a:prstGeom prst="rect">
              <a:avLst/>
            </a:prstGeom>
          </p:spPr>
        </p:pic>
        <p:pic>
          <p:nvPicPr>
            <p:cNvPr id="117" name="object 117"/>
            <p:cNvPicPr/>
            <p:nvPr/>
          </p:nvPicPr>
          <p:blipFill>
            <a:blip r:embed="rId77" cstate="print"/>
            <a:stretch>
              <a:fillRect/>
            </a:stretch>
          </p:blipFill>
          <p:spPr>
            <a:xfrm>
              <a:off x="3293363" y="5100828"/>
              <a:ext cx="339851" cy="118871"/>
            </a:xfrm>
            <a:prstGeom prst="rect">
              <a:avLst/>
            </a:prstGeom>
          </p:spPr>
        </p:pic>
        <p:pic>
          <p:nvPicPr>
            <p:cNvPr id="118" name="object 118"/>
            <p:cNvPicPr/>
            <p:nvPr/>
          </p:nvPicPr>
          <p:blipFill>
            <a:blip r:embed="rId78" cstate="print"/>
            <a:stretch>
              <a:fillRect/>
            </a:stretch>
          </p:blipFill>
          <p:spPr>
            <a:xfrm>
              <a:off x="3678935" y="4968240"/>
              <a:ext cx="350519" cy="135635"/>
            </a:xfrm>
            <a:prstGeom prst="rect">
              <a:avLst/>
            </a:prstGeom>
          </p:spPr>
        </p:pic>
        <p:pic>
          <p:nvPicPr>
            <p:cNvPr id="119" name="object 119"/>
            <p:cNvPicPr/>
            <p:nvPr/>
          </p:nvPicPr>
          <p:blipFill>
            <a:blip r:embed="rId79" cstate="print"/>
            <a:stretch>
              <a:fillRect/>
            </a:stretch>
          </p:blipFill>
          <p:spPr>
            <a:xfrm>
              <a:off x="3977639" y="4514087"/>
              <a:ext cx="291083" cy="117347"/>
            </a:xfrm>
            <a:prstGeom prst="rect">
              <a:avLst/>
            </a:prstGeom>
          </p:spPr>
        </p:pic>
        <p:pic>
          <p:nvPicPr>
            <p:cNvPr id="120" name="object 120"/>
            <p:cNvPicPr/>
            <p:nvPr/>
          </p:nvPicPr>
          <p:blipFill>
            <a:blip r:embed="rId80" cstate="print"/>
            <a:stretch>
              <a:fillRect/>
            </a:stretch>
          </p:blipFill>
          <p:spPr>
            <a:xfrm>
              <a:off x="1484369" y="4741163"/>
              <a:ext cx="2593848" cy="1190243"/>
            </a:xfrm>
            <a:prstGeom prst="rect">
              <a:avLst/>
            </a:prstGeom>
          </p:spPr>
        </p:pic>
        <p:pic>
          <p:nvPicPr>
            <p:cNvPr id="121" name="object 121"/>
            <p:cNvPicPr/>
            <p:nvPr/>
          </p:nvPicPr>
          <p:blipFill>
            <a:blip r:embed="rId81" cstate="print"/>
            <a:stretch>
              <a:fillRect/>
            </a:stretch>
          </p:blipFill>
          <p:spPr>
            <a:xfrm>
              <a:off x="1251197" y="5169408"/>
              <a:ext cx="208788" cy="365759"/>
            </a:xfrm>
            <a:prstGeom prst="rect">
              <a:avLst/>
            </a:prstGeom>
          </p:spPr>
        </p:pic>
        <p:pic>
          <p:nvPicPr>
            <p:cNvPr id="122" name="object 122"/>
            <p:cNvPicPr/>
            <p:nvPr/>
          </p:nvPicPr>
          <p:blipFill>
            <a:blip r:embed="rId82" cstate="print"/>
            <a:stretch>
              <a:fillRect/>
            </a:stretch>
          </p:blipFill>
          <p:spPr>
            <a:xfrm>
              <a:off x="2776727" y="2348483"/>
              <a:ext cx="62483" cy="60959"/>
            </a:xfrm>
            <a:prstGeom prst="rect">
              <a:avLst/>
            </a:prstGeom>
          </p:spPr>
        </p:pic>
        <p:pic>
          <p:nvPicPr>
            <p:cNvPr id="123" name="object 123"/>
            <p:cNvPicPr/>
            <p:nvPr/>
          </p:nvPicPr>
          <p:blipFill>
            <a:blip r:embed="rId83" cstate="print"/>
            <a:stretch>
              <a:fillRect/>
            </a:stretch>
          </p:blipFill>
          <p:spPr>
            <a:xfrm>
              <a:off x="2246375" y="2177795"/>
              <a:ext cx="62483" cy="60959"/>
            </a:xfrm>
            <a:prstGeom prst="rect">
              <a:avLst/>
            </a:prstGeom>
          </p:spPr>
        </p:pic>
        <p:pic>
          <p:nvPicPr>
            <p:cNvPr id="124" name="object 124"/>
            <p:cNvPicPr/>
            <p:nvPr/>
          </p:nvPicPr>
          <p:blipFill>
            <a:blip r:embed="rId84" cstate="print"/>
            <a:stretch>
              <a:fillRect/>
            </a:stretch>
          </p:blipFill>
          <p:spPr>
            <a:xfrm>
              <a:off x="2353055" y="2238755"/>
              <a:ext cx="41147" cy="39623"/>
            </a:xfrm>
            <a:prstGeom prst="rect">
              <a:avLst/>
            </a:prstGeom>
          </p:spPr>
        </p:pic>
        <p:pic>
          <p:nvPicPr>
            <p:cNvPr id="125" name="object 125"/>
            <p:cNvPicPr/>
            <p:nvPr/>
          </p:nvPicPr>
          <p:blipFill>
            <a:blip r:embed="rId85" cstate="print"/>
            <a:stretch>
              <a:fillRect/>
            </a:stretch>
          </p:blipFill>
          <p:spPr>
            <a:xfrm>
              <a:off x="2298191" y="1961387"/>
              <a:ext cx="28955" cy="25907"/>
            </a:xfrm>
            <a:prstGeom prst="rect">
              <a:avLst/>
            </a:prstGeom>
          </p:spPr>
        </p:pic>
        <p:pic>
          <p:nvPicPr>
            <p:cNvPr id="126" name="object 126"/>
            <p:cNvPicPr/>
            <p:nvPr/>
          </p:nvPicPr>
          <p:blipFill>
            <a:blip r:embed="rId86" cstate="print"/>
            <a:stretch>
              <a:fillRect/>
            </a:stretch>
          </p:blipFill>
          <p:spPr>
            <a:xfrm>
              <a:off x="2497836" y="2039111"/>
              <a:ext cx="27431" cy="27431"/>
            </a:xfrm>
            <a:prstGeom prst="rect">
              <a:avLst/>
            </a:prstGeom>
          </p:spPr>
        </p:pic>
        <p:pic>
          <p:nvPicPr>
            <p:cNvPr id="127" name="object 127"/>
            <p:cNvPicPr/>
            <p:nvPr/>
          </p:nvPicPr>
          <p:blipFill>
            <a:blip r:embed="rId87" cstate="print"/>
            <a:stretch>
              <a:fillRect/>
            </a:stretch>
          </p:blipFill>
          <p:spPr>
            <a:xfrm>
              <a:off x="1787651" y="2639567"/>
              <a:ext cx="62483" cy="60959"/>
            </a:xfrm>
            <a:prstGeom prst="rect">
              <a:avLst/>
            </a:prstGeom>
          </p:spPr>
        </p:pic>
        <p:pic>
          <p:nvPicPr>
            <p:cNvPr id="128" name="object 128"/>
            <p:cNvPicPr/>
            <p:nvPr/>
          </p:nvPicPr>
          <p:blipFill>
            <a:blip r:embed="rId88" cstate="print"/>
            <a:stretch>
              <a:fillRect/>
            </a:stretch>
          </p:blipFill>
          <p:spPr>
            <a:xfrm>
              <a:off x="1749551" y="3107436"/>
              <a:ext cx="79247" cy="60959"/>
            </a:xfrm>
            <a:prstGeom prst="rect">
              <a:avLst/>
            </a:prstGeom>
          </p:spPr>
        </p:pic>
        <p:pic>
          <p:nvPicPr>
            <p:cNvPr id="129" name="object 129"/>
            <p:cNvPicPr/>
            <p:nvPr/>
          </p:nvPicPr>
          <p:blipFill>
            <a:blip r:embed="rId89" cstate="print"/>
            <a:stretch>
              <a:fillRect/>
            </a:stretch>
          </p:blipFill>
          <p:spPr>
            <a:xfrm>
              <a:off x="1662683" y="3209543"/>
              <a:ext cx="21335" cy="19811"/>
            </a:xfrm>
            <a:prstGeom prst="rect">
              <a:avLst/>
            </a:prstGeom>
          </p:spPr>
        </p:pic>
        <p:pic>
          <p:nvPicPr>
            <p:cNvPr id="130" name="object 130"/>
            <p:cNvPicPr/>
            <p:nvPr/>
          </p:nvPicPr>
          <p:blipFill>
            <a:blip r:embed="rId90" cstate="print"/>
            <a:stretch>
              <a:fillRect/>
            </a:stretch>
          </p:blipFill>
          <p:spPr>
            <a:xfrm>
              <a:off x="1434077" y="3209543"/>
              <a:ext cx="62483" cy="60959"/>
            </a:xfrm>
            <a:prstGeom prst="rect">
              <a:avLst/>
            </a:prstGeom>
          </p:spPr>
        </p:pic>
        <p:pic>
          <p:nvPicPr>
            <p:cNvPr id="131" name="object 131"/>
            <p:cNvPicPr/>
            <p:nvPr/>
          </p:nvPicPr>
          <p:blipFill>
            <a:blip r:embed="rId91" cstate="print"/>
            <a:stretch>
              <a:fillRect/>
            </a:stretch>
          </p:blipFill>
          <p:spPr>
            <a:xfrm>
              <a:off x="2487167" y="3377183"/>
              <a:ext cx="35051" cy="32003"/>
            </a:xfrm>
            <a:prstGeom prst="rect">
              <a:avLst/>
            </a:prstGeom>
          </p:spPr>
        </p:pic>
        <p:pic>
          <p:nvPicPr>
            <p:cNvPr id="132" name="object 132"/>
            <p:cNvPicPr/>
            <p:nvPr/>
          </p:nvPicPr>
          <p:blipFill>
            <a:blip r:embed="rId92" cstate="print"/>
            <a:stretch>
              <a:fillRect/>
            </a:stretch>
          </p:blipFill>
          <p:spPr>
            <a:xfrm>
              <a:off x="4283963" y="3518915"/>
              <a:ext cx="35051" cy="32003"/>
            </a:xfrm>
            <a:prstGeom prst="rect">
              <a:avLst/>
            </a:prstGeom>
          </p:spPr>
        </p:pic>
        <p:pic>
          <p:nvPicPr>
            <p:cNvPr id="133" name="object 133"/>
            <p:cNvPicPr/>
            <p:nvPr/>
          </p:nvPicPr>
          <p:blipFill>
            <a:blip r:embed="rId93" cstate="print"/>
            <a:stretch>
              <a:fillRect/>
            </a:stretch>
          </p:blipFill>
          <p:spPr>
            <a:xfrm>
              <a:off x="4387595" y="3573780"/>
              <a:ext cx="53339" cy="50291"/>
            </a:xfrm>
            <a:prstGeom prst="rect">
              <a:avLst/>
            </a:prstGeom>
          </p:spPr>
        </p:pic>
        <p:pic>
          <p:nvPicPr>
            <p:cNvPr id="134" name="object 134"/>
            <p:cNvPicPr/>
            <p:nvPr/>
          </p:nvPicPr>
          <p:blipFill>
            <a:blip r:embed="rId94" cstate="print"/>
            <a:stretch>
              <a:fillRect/>
            </a:stretch>
          </p:blipFill>
          <p:spPr>
            <a:xfrm>
              <a:off x="4087368" y="3829811"/>
              <a:ext cx="32003" cy="28955"/>
            </a:xfrm>
            <a:prstGeom prst="rect">
              <a:avLst/>
            </a:prstGeom>
          </p:spPr>
        </p:pic>
        <p:pic>
          <p:nvPicPr>
            <p:cNvPr id="135" name="object 135"/>
            <p:cNvPicPr/>
            <p:nvPr/>
          </p:nvPicPr>
          <p:blipFill>
            <a:blip r:embed="rId95" cstate="print"/>
            <a:stretch>
              <a:fillRect/>
            </a:stretch>
          </p:blipFill>
          <p:spPr>
            <a:xfrm>
              <a:off x="3959351" y="4003547"/>
              <a:ext cx="30479" cy="28955"/>
            </a:xfrm>
            <a:prstGeom prst="rect">
              <a:avLst/>
            </a:prstGeom>
          </p:spPr>
        </p:pic>
        <p:pic>
          <p:nvPicPr>
            <p:cNvPr id="136" name="object 136"/>
            <p:cNvPicPr/>
            <p:nvPr/>
          </p:nvPicPr>
          <p:blipFill>
            <a:blip r:embed="rId96" cstate="print"/>
            <a:stretch>
              <a:fillRect/>
            </a:stretch>
          </p:blipFill>
          <p:spPr>
            <a:xfrm>
              <a:off x="3404615" y="1734311"/>
              <a:ext cx="53339" cy="51815"/>
            </a:xfrm>
            <a:prstGeom prst="rect">
              <a:avLst/>
            </a:prstGeom>
          </p:spPr>
        </p:pic>
        <p:pic>
          <p:nvPicPr>
            <p:cNvPr id="137" name="object 137"/>
            <p:cNvPicPr/>
            <p:nvPr/>
          </p:nvPicPr>
          <p:blipFill>
            <a:blip r:embed="rId97" cstate="print"/>
            <a:stretch>
              <a:fillRect/>
            </a:stretch>
          </p:blipFill>
          <p:spPr>
            <a:xfrm>
              <a:off x="3366515" y="1851659"/>
              <a:ext cx="35051" cy="33527"/>
            </a:xfrm>
            <a:prstGeom prst="rect">
              <a:avLst/>
            </a:prstGeom>
          </p:spPr>
        </p:pic>
        <p:pic>
          <p:nvPicPr>
            <p:cNvPr id="138" name="object 138"/>
            <p:cNvPicPr/>
            <p:nvPr/>
          </p:nvPicPr>
          <p:blipFill>
            <a:blip r:embed="rId98" cstate="print"/>
            <a:stretch>
              <a:fillRect/>
            </a:stretch>
          </p:blipFill>
          <p:spPr>
            <a:xfrm>
              <a:off x="3270503" y="1801367"/>
              <a:ext cx="21335" cy="19811"/>
            </a:xfrm>
            <a:prstGeom prst="rect">
              <a:avLst/>
            </a:prstGeom>
          </p:spPr>
        </p:pic>
        <p:pic>
          <p:nvPicPr>
            <p:cNvPr id="139" name="object 139"/>
            <p:cNvPicPr/>
            <p:nvPr/>
          </p:nvPicPr>
          <p:blipFill>
            <a:blip r:embed="rId99" cstate="print"/>
            <a:stretch>
              <a:fillRect/>
            </a:stretch>
          </p:blipFill>
          <p:spPr>
            <a:xfrm>
              <a:off x="1406645" y="5888735"/>
              <a:ext cx="35051" cy="35051"/>
            </a:xfrm>
            <a:prstGeom prst="rect">
              <a:avLst/>
            </a:prstGeom>
          </p:spPr>
        </p:pic>
        <p:pic>
          <p:nvPicPr>
            <p:cNvPr id="140" name="object 140"/>
            <p:cNvPicPr/>
            <p:nvPr/>
          </p:nvPicPr>
          <p:blipFill>
            <a:blip r:embed="rId100" cstate="print"/>
            <a:stretch>
              <a:fillRect/>
            </a:stretch>
          </p:blipFill>
          <p:spPr>
            <a:xfrm>
              <a:off x="2606039" y="6115811"/>
              <a:ext cx="35051" cy="33527"/>
            </a:xfrm>
            <a:prstGeom prst="rect">
              <a:avLst/>
            </a:prstGeom>
          </p:spPr>
        </p:pic>
        <p:pic>
          <p:nvPicPr>
            <p:cNvPr id="141" name="object 141"/>
            <p:cNvPicPr/>
            <p:nvPr/>
          </p:nvPicPr>
          <p:blipFill>
            <a:blip r:embed="rId101" cstate="print"/>
            <a:stretch>
              <a:fillRect/>
            </a:stretch>
          </p:blipFill>
          <p:spPr>
            <a:xfrm>
              <a:off x="2726436" y="6059423"/>
              <a:ext cx="51815" cy="50291"/>
            </a:xfrm>
            <a:prstGeom prst="rect">
              <a:avLst/>
            </a:prstGeom>
          </p:spPr>
        </p:pic>
        <p:pic>
          <p:nvPicPr>
            <p:cNvPr id="142" name="object 142"/>
            <p:cNvPicPr/>
            <p:nvPr/>
          </p:nvPicPr>
          <p:blipFill>
            <a:blip r:embed="rId102" cstate="print"/>
            <a:stretch>
              <a:fillRect/>
            </a:stretch>
          </p:blipFill>
          <p:spPr>
            <a:xfrm>
              <a:off x="3093719" y="6070091"/>
              <a:ext cx="21335" cy="18287"/>
            </a:xfrm>
            <a:prstGeom prst="rect">
              <a:avLst/>
            </a:prstGeom>
          </p:spPr>
        </p:pic>
        <p:pic>
          <p:nvPicPr>
            <p:cNvPr id="143" name="object 143"/>
            <p:cNvPicPr/>
            <p:nvPr/>
          </p:nvPicPr>
          <p:blipFill>
            <a:blip r:embed="rId103" cstate="print"/>
            <a:stretch>
              <a:fillRect/>
            </a:stretch>
          </p:blipFill>
          <p:spPr>
            <a:xfrm>
              <a:off x="3238499" y="6085331"/>
              <a:ext cx="21335" cy="18287"/>
            </a:xfrm>
            <a:prstGeom prst="rect">
              <a:avLst/>
            </a:prstGeom>
          </p:spPr>
        </p:pic>
        <p:pic>
          <p:nvPicPr>
            <p:cNvPr id="144" name="object 144"/>
            <p:cNvPicPr/>
            <p:nvPr/>
          </p:nvPicPr>
          <p:blipFill>
            <a:blip r:embed="rId104" cstate="print"/>
            <a:stretch>
              <a:fillRect/>
            </a:stretch>
          </p:blipFill>
          <p:spPr>
            <a:xfrm>
              <a:off x="3477767" y="6059423"/>
              <a:ext cx="35051" cy="33527"/>
            </a:xfrm>
            <a:prstGeom prst="rect">
              <a:avLst/>
            </a:prstGeom>
          </p:spPr>
        </p:pic>
        <p:pic>
          <p:nvPicPr>
            <p:cNvPr id="145" name="object 145"/>
            <p:cNvPicPr/>
            <p:nvPr/>
          </p:nvPicPr>
          <p:blipFill>
            <a:blip r:embed="rId105" cstate="print"/>
            <a:stretch>
              <a:fillRect/>
            </a:stretch>
          </p:blipFill>
          <p:spPr>
            <a:xfrm>
              <a:off x="3703319" y="6059423"/>
              <a:ext cx="35051" cy="33527"/>
            </a:xfrm>
            <a:prstGeom prst="rect">
              <a:avLst/>
            </a:prstGeom>
          </p:spPr>
        </p:pic>
        <p:pic>
          <p:nvPicPr>
            <p:cNvPr id="146" name="object 146"/>
            <p:cNvPicPr/>
            <p:nvPr/>
          </p:nvPicPr>
          <p:blipFill>
            <a:blip r:embed="rId106" cstate="print"/>
            <a:stretch>
              <a:fillRect/>
            </a:stretch>
          </p:blipFill>
          <p:spPr>
            <a:xfrm>
              <a:off x="4151375" y="5724143"/>
              <a:ext cx="30479" cy="28955"/>
            </a:xfrm>
            <a:prstGeom prst="rect">
              <a:avLst/>
            </a:prstGeom>
          </p:spPr>
        </p:pic>
        <p:pic>
          <p:nvPicPr>
            <p:cNvPr id="147" name="object 147"/>
            <p:cNvPicPr/>
            <p:nvPr/>
          </p:nvPicPr>
          <p:blipFill>
            <a:blip r:embed="rId107" cstate="print"/>
            <a:stretch>
              <a:fillRect/>
            </a:stretch>
          </p:blipFill>
          <p:spPr>
            <a:xfrm>
              <a:off x="4285487" y="5754623"/>
              <a:ext cx="30479" cy="28955"/>
            </a:xfrm>
            <a:prstGeom prst="rect">
              <a:avLst/>
            </a:prstGeom>
          </p:spPr>
        </p:pic>
        <p:pic>
          <p:nvPicPr>
            <p:cNvPr id="148" name="object 148"/>
            <p:cNvPicPr/>
            <p:nvPr/>
          </p:nvPicPr>
          <p:blipFill>
            <a:blip r:embed="rId108" cstate="print"/>
            <a:stretch>
              <a:fillRect/>
            </a:stretch>
          </p:blipFill>
          <p:spPr>
            <a:xfrm>
              <a:off x="1647443" y="4550663"/>
              <a:ext cx="41147" cy="38099"/>
            </a:xfrm>
            <a:prstGeom prst="rect">
              <a:avLst/>
            </a:prstGeom>
          </p:spPr>
        </p:pic>
        <p:pic>
          <p:nvPicPr>
            <p:cNvPr id="149" name="object 149"/>
            <p:cNvPicPr/>
            <p:nvPr/>
          </p:nvPicPr>
          <p:blipFill>
            <a:blip r:embed="rId109" cstate="print"/>
            <a:stretch>
              <a:fillRect/>
            </a:stretch>
          </p:blipFill>
          <p:spPr>
            <a:xfrm>
              <a:off x="1816607" y="4387595"/>
              <a:ext cx="126491" cy="137159"/>
            </a:xfrm>
            <a:prstGeom prst="rect">
              <a:avLst/>
            </a:prstGeom>
          </p:spPr>
        </p:pic>
        <p:pic>
          <p:nvPicPr>
            <p:cNvPr id="150" name="object 150"/>
            <p:cNvPicPr/>
            <p:nvPr/>
          </p:nvPicPr>
          <p:blipFill>
            <a:blip r:embed="rId110" cstate="print"/>
            <a:stretch>
              <a:fillRect/>
            </a:stretch>
          </p:blipFill>
          <p:spPr>
            <a:xfrm>
              <a:off x="1804415" y="4021836"/>
              <a:ext cx="41147" cy="38099"/>
            </a:xfrm>
            <a:prstGeom prst="rect">
              <a:avLst/>
            </a:prstGeom>
          </p:spPr>
        </p:pic>
        <p:pic>
          <p:nvPicPr>
            <p:cNvPr id="151" name="object 151"/>
            <p:cNvPicPr/>
            <p:nvPr/>
          </p:nvPicPr>
          <p:blipFill>
            <a:blip r:embed="rId111" cstate="print"/>
            <a:stretch>
              <a:fillRect/>
            </a:stretch>
          </p:blipFill>
          <p:spPr>
            <a:xfrm>
              <a:off x="1972055" y="4037075"/>
              <a:ext cx="27431" cy="25907"/>
            </a:xfrm>
            <a:prstGeom prst="rect">
              <a:avLst/>
            </a:prstGeom>
          </p:spPr>
        </p:pic>
        <p:pic>
          <p:nvPicPr>
            <p:cNvPr id="152" name="object 152"/>
            <p:cNvPicPr/>
            <p:nvPr/>
          </p:nvPicPr>
          <p:blipFill>
            <a:blip r:embed="rId112" cstate="print"/>
            <a:stretch>
              <a:fillRect/>
            </a:stretch>
          </p:blipFill>
          <p:spPr>
            <a:xfrm>
              <a:off x="524249" y="4375403"/>
              <a:ext cx="220979" cy="233172"/>
            </a:xfrm>
            <a:prstGeom prst="rect">
              <a:avLst/>
            </a:prstGeom>
          </p:spPr>
        </p:pic>
        <p:pic>
          <p:nvPicPr>
            <p:cNvPr id="153" name="object 153"/>
            <p:cNvPicPr/>
            <p:nvPr/>
          </p:nvPicPr>
          <p:blipFill>
            <a:blip r:embed="rId113" cstate="print"/>
            <a:stretch>
              <a:fillRect/>
            </a:stretch>
          </p:blipFill>
          <p:spPr>
            <a:xfrm>
              <a:off x="3305555" y="2376106"/>
              <a:ext cx="213359" cy="303085"/>
            </a:xfrm>
            <a:prstGeom prst="rect">
              <a:avLst/>
            </a:prstGeom>
          </p:spPr>
        </p:pic>
        <p:pic>
          <p:nvPicPr>
            <p:cNvPr id="154" name="object 154"/>
            <p:cNvPicPr/>
            <p:nvPr/>
          </p:nvPicPr>
          <p:blipFill>
            <a:blip r:embed="rId114" cstate="print"/>
            <a:stretch>
              <a:fillRect/>
            </a:stretch>
          </p:blipFill>
          <p:spPr>
            <a:xfrm>
              <a:off x="3508247" y="2017776"/>
              <a:ext cx="332231" cy="396240"/>
            </a:xfrm>
            <a:prstGeom prst="rect">
              <a:avLst/>
            </a:prstGeom>
          </p:spPr>
        </p:pic>
        <p:sp>
          <p:nvSpPr>
            <p:cNvPr id="155" name="object 155"/>
            <p:cNvSpPr/>
            <p:nvPr/>
          </p:nvSpPr>
          <p:spPr>
            <a:xfrm>
              <a:off x="3508248" y="2006727"/>
              <a:ext cx="317500" cy="405765"/>
            </a:xfrm>
            <a:custGeom>
              <a:avLst/>
              <a:gdLst/>
              <a:ahLst/>
              <a:cxnLst/>
              <a:rect l="l" t="t" r="r" b="b"/>
              <a:pathLst>
                <a:path w="317500" h="405764">
                  <a:moveTo>
                    <a:pt x="42447" y="266614"/>
                  </a:moveTo>
                  <a:lnTo>
                    <a:pt x="16978" y="347424"/>
                  </a:lnTo>
                  <a:lnTo>
                    <a:pt x="4572" y="396621"/>
                  </a:lnTo>
                  <a:lnTo>
                    <a:pt x="0" y="405765"/>
                  </a:lnTo>
                  <a:lnTo>
                    <a:pt x="15240" y="399669"/>
                  </a:lnTo>
                  <a:lnTo>
                    <a:pt x="42447" y="266614"/>
                  </a:lnTo>
                  <a:close/>
                </a:path>
                <a:path w="317500" h="405764">
                  <a:moveTo>
                    <a:pt x="167016" y="48052"/>
                  </a:moveTo>
                  <a:lnTo>
                    <a:pt x="112109" y="85701"/>
                  </a:lnTo>
                  <a:lnTo>
                    <a:pt x="77724" y="135064"/>
                  </a:lnTo>
                  <a:lnTo>
                    <a:pt x="50196" y="228719"/>
                  </a:lnTo>
                  <a:lnTo>
                    <a:pt x="42447" y="266614"/>
                  </a:lnTo>
                  <a:lnTo>
                    <a:pt x="52387" y="235077"/>
                  </a:lnTo>
                  <a:lnTo>
                    <a:pt x="108084" y="112442"/>
                  </a:lnTo>
                  <a:lnTo>
                    <a:pt x="167016" y="48052"/>
                  </a:lnTo>
                  <a:close/>
                </a:path>
                <a:path w="317500" h="405764">
                  <a:moveTo>
                    <a:pt x="316992" y="111633"/>
                  </a:moveTo>
                  <a:lnTo>
                    <a:pt x="300299" y="34099"/>
                  </a:lnTo>
                  <a:lnTo>
                    <a:pt x="280606" y="0"/>
                  </a:lnTo>
                  <a:lnTo>
                    <a:pt x="245197" y="1905"/>
                  </a:lnTo>
                  <a:lnTo>
                    <a:pt x="181356" y="32385"/>
                  </a:lnTo>
                  <a:lnTo>
                    <a:pt x="167335" y="47704"/>
                  </a:lnTo>
                  <a:lnTo>
                    <a:pt x="237910" y="29337"/>
                  </a:lnTo>
                  <a:lnTo>
                    <a:pt x="284035" y="54483"/>
                  </a:lnTo>
                  <a:lnTo>
                    <a:pt x="309300" y="92202"/>
                  </a:lnTo>
                  <a:lnTo>
                    <a:pt x="316992" y="111633"/>
                  </a:lnTo>
                  <a:close/>
                </a:path>
              </a:pathLst>
            </a:custGeom>
            <a:solidFill>
              <a:srgbClr val="FF9D28"/>
            </a:solidFill>
          </p:spPr>
          <p:txBody>
            <a:bodyPr wrap="square" lIns="0" tIns="0" rIns="0" bIns="0" rtlCol="0"/>
            <a:lstStyle/>
            <a:p>
              <a:endParaRPr/>
            </a:p>
          </p:txBody>
        </p:sp>
        <p:pic>
          <p:nvPicPr>
            <p:cNvPr id="156" name="object 156"/>
            <p:cNvPicPr/>
            <p:nvPr/>
          </p:nvPicPr>
          <p:blipFill>
            <a:blip r:embed="rId115" cstate="print"/>
            <a:stretch>
              <a:fillRect/>
            </a:stretch>
          </p:blipFill>
          <p:spPr>
            <a:xfrm>
              <a:off x="3517391" y="2048256"/>
              <a:ext cx="170687" cy="365759"/>
            </a:xfrm>
            <a:prstGeom prst="rect">
              <a:avLst/>
            </a:prstGeom>
          </p:spPr>
        </p:pic>
        <p:sp>
          <p:nvSpPr>
            <p:cNvPr id="157" name="object 157"/>
            <p:cNvSpPr/>
            <p:nvPr/>
          </p:nvSpPr>
          <p:spPr>
            <a:xfrm>
              <a:off x="3560298" y="2383464"/>
              <a:ext cx="254635" cy="224154"/>
            </a:xfrm>
            <a:custGeom>
              <a:avLst/>
              <a:gdLst/>
              <a:ahLst/>
              <a:cxnLst/>
              <a:rect l="l" t="t" r="r" b="b"/>
              <a:pathLst>
                <a:path w="254635" h="224155">
                  <a:moveTo>
                    <a:pt x="254273" y="214955"/>
                  </a:moveTo>
                  <a:lnTo>
                    <a:pt x="215363" y="69961"/>
                  </a:lnTo>
                  <a:lnTo>
                    <a:pt x="177311" y="3690"/>
                  </a:lnTo>
                  <a:lnTo>
                    <a:pt x="117542" y="0"/>
                  </a:lnTo>
                  <a:lnTo>
                    <a:pt x="13481" y="42743"/>
                  </a:lnTo>
                  <a:lnTo>
                    <a:pt x="0" y="97035"/>
                  </a:lnTo>
                  <a:lnTo>
                    <a:pt x="1261" y="139637"/>
                  </a:lnTo>
                  <a:lnTo>
                    <a:pt x="37639" y="195086"/>
                  </a:lnTo>
                  <a:lnTo>
                    <a:pt x="101873" y="219717"/>
                  </a:lnTo>
                  <a:lnTo>
                    <a:pt x="173219" y="224155"/>
                  </a:lnTo>
                  <a:lnTo>
                    <a:pt x="205076" y="222122"/>
                  </a:lnTo>
                  <a:lnTo>
                    <a:pt x="230933" y="219026"/>
                  </a:lnTo>
                  <a:lnTo>
                    <a:pt x="248196" y="216194"/>
                  </a:lnTo>
                  <a:lnTo>
                    <a:pt x="254273" y="214955"/>
                  </a:lnTo>
                  <a:close/>
                </a:path>
              </a:pathLst>
            </a:custGeom>
            <a:solidFill>
              <a:srgbClr val="F4BA1C"/>
            </a:solidFill>
          </p:spPr>
          <p:txBody>
            <a:bodyPr wrap="square" lIns="0" tIns="0" rIns="0" bIns="0" rtlCol="0"/>
            <a:lstStyle/>
            <a:p>
              <a:endParaRPr/>
            </a:p>
          </p:txBody>
        </p:sp>
        <p:pic>
          <p:nvPicPr>
            <p:cNvPr id="158" name="object 158"/>
            <p:cNvPicPr/>
            <p:nvPr/>
          </p:nvPicPr>
          <p:blipFill>
            <a:blip r:embed="rId116" cstate="print"/>
            <a:stretch>
              <a:fillRect/>
            </a:stretch>
          </p:blipFill>
          <p:spPr>
            <a:xfrm>
              <a:off x="3331916" y="2351150"/>
              <a:ext cx="491799" cy="328040"/>
            </a:xfrm>
            <a:prstGeom prst="rect">
              <a:avLst/>
            </a:prstGeom>
          </p:spPr>
        </p:pic>
        <p:pic>
          <p:nvPicPr>
            <p:cNvPr id="159" name="object 159"/>
            <p:cNvPicPr/>
            <p:nvPr/>
          </p:nvPicPr>
          <p:blipFill>
            <a:blip r:embed="rId117" cstate="print"/>
            <a:stretch>
              <a:fillRect/>
            </a:stretch>
          </p:blipFill>
          <p:spPr>
            <a:xfrm>
              <a:off x="3525012" y="2063496"/>
              <a:ext cx="515112" cy="350520"/>
            </a:xfrm>
            <a:prstGeom prst="rect">
              <a:avLst/>
            </a:prstGeom>
          </p:spPr>
        </p:pic>
        <p:sp>
          <p:nvSpPr>
            <p:cNvPr id="160" name="object 160"/>
            <p:cNvSpPr/>
            <p:nvPr/>
          </p:nvSpPr>
          <p:spPr>
            <a:xfrm>
              <a:off x="3527083" y="2057971"/>
              <a:ext cx="496570" cy="353060"/>
            </a:xfrm>
            <a:custGeom>
              <a:avLst/>
              <a:gdLst/>
              <a:ahLst/>
              <a:cxnLst/>
              <a:rect l="l" t="t" r="r" b="b"/>
              <a:pathLst>
                <a:path w="496570" h="353060">
                  <a:moveTo>
                    <a:pt x="63729" y="230087"/>
                  </a:moveTo>
                  <a:lnTo>
                    <a:pt x="23145" y="302466"/>
                  </a:lnTo>
                  <a:lnTo>
                    <a:pt x="4024" y="345376"/>
                  </a:lnTo>
                  <a:lnTo>
                    <a:pt x="0" y="350567"/>
                  </a:lnTo>
                  <a:lnTo>
                    <a:pt x="404" y="352615"/>
                  </a:lnTo>
                  <a:lnTo>
                    <a:pt x="6810" y="351805"/>
                  </a:lnTo>
                  <a:lnTo>
                    <a:pt x="20788" y="348424"/>
                  </a:lnTo>
                  <a:lnTo>
                    <a:pt x="63729" y="230087"/>
                  </a:lnTo>
                  <a:close/>
                </a:path>
                <a:path w="496570" h="353060">
                  <a:moveTo>
                    <a:pt x="256667" y="41854"/>
                  </a:moveTo>
                  <a:lnTo>
                    <a:pt x="172307" y="73675"/>
                  </a:lnTo>
                  <a:lnTo>
                    <a:pt x="118133" y="116776"/>
                  </a:lnTo>
                  <a:lnTo>
                    <a:pt x="75104" y="198739"/>
                  </a:lnTo>
                  <a:lnTo>
                    <a:pt x="63729" y="230087"/>
                  </a:lnTo>
                  <a:lnTo>
                    <a:pt x="78128" y="204406"/>
                  </a:lnTo>
                  <a:lnTo>
                    <a:pt x="165401" y="97202"/>
                  </a:lnTo>
                  <a:lnTo>
                    <a:pt x="256667" y="41854"/>
                  </a:lnTo>
                  <a:close/>
                </a:path>
                <a:path w="496570" h="353060">
                  <a:moveTo>
                    <a:pt x="496276" y="95440"/>
                  </a:moveTo>
                  <a:lnTo>
                    <a:pt x="468058" y="29217"/>
                  </a:lnTo>
                  <a:lnTo>
                    <a:pt x="436268" y="0"/>
                  </a:lnTo>
                  <a:lnTo>
                    <a:pt x="380761" y="1357"/>
                  </a:lnTo>
                  <a:lnTo>
                    <a:pt x="281392" y="26860"/>
                  </a:lnTo>
                  <a:lnTo>
                    <a:pt x="256667" y="41854"/>
                  </a:lnTo>
                  <a:lnTo>
                    <a:pt x="260056" y="40576"/>
                  </a:lnTo>
                  <a:lnTo>
                    <a:pt x="370260" y="24717"/>
                  </a:lnTo>
                  <a:lnTo>
                    <a:pt x="443317" y="46291"/>
                  </a:lnTo>
                  <a:lnTo>
                    <a:pt x="483798" y="78724"/>
                  </a:lnTo>
                  <a:lnTo>
                    <a:pt x="496276" y="95440"/>
                  </a:lnTo>
                  <a:close/>
                </a:path>
              </a:pathLst>
            </a:custGeom>
            <a:solidFill>
              <a:srgbClr val="FF9D28"/>
            </a:solidFill>
          </p:spPr>
          <p:txBody>
            <a:bodyPr wrap="square" lIns="0" tIns="0" rIns="0" bIns="0" rtlCol="0"/>
            <a:lstStyle/>
            <a:p>
              <a:endParaRPr/>
            </a:p>
          </p:txBody>
        </p:sp>
        <p:pic>
          <p:nvPicPr>
            <p:cNvPr id="161" name="object 161"/>
            <p:cNvPicPr/>
            <p:nvPr/>
          </p:nvPicPr>
          <p:blipFill>
            <a:blip r:embed="rId118" cstate="print"/>
            <a:stretch>
              <a:fillRect/>
            </a:stretch>
          </p:blipFill>
          <p:spPr>
            <a:xfrm>
              <a:off x="3541775" y="2093976"/>
              <a:ext cx="262127" cy="320040"/>
            </a:xfrm>
            <a:prstGeom prst="rect">
              <a:avLst/>
            </a:prstGeom>
          </p:spPr>
        </p:pic>
        <p:sp>
          <p:nvSpPr>
            <p:cNvPr id="162" name="object 162"/>
            <p:cNvSpPr/>
            <p:nvPr/>
          </p:nvSpPr>
          <p:spPr>
            <a:xfrm>
              <a:off x="3332988" y="2397251"/>
              <a:ext cx="76835" cy="38100"/>
            </a:xfrm>
            <a:custGeom>
              <a:avLst/>
              <a:gdLst/>
              <a:ahLst/>
              <a:cxnLst/>
              <a:rect l="l" t="t" r="r" b="b"/>
              <a:pathLst>
                <a:path w="76835" h="38100">
                  <a:moveTo>
                    <a:pt x="22860" y="0"/>
                  </a:moveTo>
                  <a:lnTo>
                    <a:pt x="13068" y="533"/>
                  </a:lnTo>
                  <a:lnTo>
                    <a:pt x="7429" y="4191"/>
                  </a:lnTo>
                  <a:lnTo>
                    <a:pt x="3784" y="14147"/>
                  </a:lnTo>
                  <a:lnTo>
                    <a:pt x="0" y="33528"/>
                  </a:lnTo>
                  <a:lnTo>
                    <a:pt x="10426" y="29146"/>
                  </a:lnTo>
                  <a:lnTo>
                    <a:pt x="18288" y="21336"/>
                  </a:lnTo>
                  <a:lnTo>
                    <a:pt x="22707" y="11239"/>
                  </a:lnTo>
                  <a:lnTo>
                    <a:pt x="22860" y="0"/>
                  </a:lnTo>
                  <a:close/>
                </a:path>
                <a:path w="76835" h="38100">
                  <a:moveTo>
                    <a:pt x="76771" y="12179"/>
                  </a:moveTo>
                  <a:lnTo>
                    <a:pt x="74676" y="1524"/>
                  </a:lnTo>
                  <a:lnTo>
                    <a:pt x="64122" y="3810"/>
                  </a:lnTo>
                  <a:lnTo>
                    <a:pt x="58864" y="8382"/>
                  </a:lnTo>
                  <a:lnTo>
                    <a:pt x="57315" y="18669"/>
                  </a:lnTo>
                  <a:lnTo>
                    <a:pt x="57912" y="38100"/>
                  </a:lnTo>
                  <a:lnTo>
                    <a:pt x="67818" y="31750"/>
                  </a:lnTo>
                  <a:lnTo>
                    <a:pt x="74295" y="22669"/>
                  </a:lnTo>
                  <a:lnTo>
                    <a:pt x="76771" y="12179"/>
                  </a:lnTo>
                  <a:close/>
                </a:path>
              </a:pathLst>
            </a:custGeom>
            <a:solidFill>
              <a:srgbClr val="FFFFFF"/>
            </a:solidFill>
          </p:spPr>
          <p:txBody>
            <a:bodyPr wrap="square" lIns="0" tIns="0" rIns="0" bIns="0" rtlCol="0"/>
            <a:lstStyle/>
            <a:p>
              <a:endParaRPr/>
            </a:p>
          </p:txBody>
        </p:sp>
        <p:sp>
          <p:nvSpPr>
            <p:cNvPr id="163" name="object 163"/>
            <p:cNvSpPr/>
            <p:nvPr/>
          </p:nvSpPr>
          <p:spPr>
            <a:xfrm>
              <a:off x="3382162" y="2205189"/>
              <a:ext cx="207010" cy="483234"/>
            </a:xfrm>
            <a:custGeom>
              <a:avLst/>
              <a:gdLst/>
              <a:ahLst/>
              <a:cxnLst/>
              <a:rect l="l" t="t" r="r" b="b"/>
              <a:pathLst>
                <a:path w="207010" h="483235">
                  <a:moveTo>
                    <a:pt x="74269" y="189014"/>
                  </a:moveTo>
                  <a:lnTo>
                    <a:pt x="70789" y="96151"/>
                  </a:lnTo>
                  <a:lnTo>
                    <a:pt x="63601" y="46139"/>
                  </a:lnTo>
                  <a:lnTo>
                    <a:pt x="16357" y="6134"/>
                  </a:lnTo>
                  <a:lnTo>
                    <a:pt x="0" y="0"/>
                  </a:lnTo>
                  <a:lnTo>
                    <a:pt x="889" y="6819"/>
                  </a:lnTo>
                  <a:lnTo>
                    <a:pt x="13868" y="27851"/>
                  </a:lnTo>
                  <a:lnTo>
                    <a:pt x="33845" y="64389"/>
                  </a:lnTo>
                  <a:lnTo>
                    <a:pt x="55689" y="117690"/>
                  </a:lnTo>
                  <a:lnTo>
                    <a:pt x="74269" y="189014"/>
                  </a:lnTo>
                  <a:close/>
                </a:path>
                <a:path w="207010" h="483235">
                  <a:moveTo>
                    <a:pt x="104749" y="271310"/>
                  </a:moveTo>
                  <a:lnTo>
                    <a:pt x="91033" y="307936"/>
                  </a:lnTo>
                  <a:lnTo>
                    <a:pt x="86461" y="345986"/>
                  </a:lnTo>
                  <a:lnTo>
                    <a:pt x="91033" y="384048"/>
                  </a:lnTo>
                  <a:lnTo>
                    <a:pt x="104749" y="420662"/>
                  </a:lnTo>
                  <a:lnTo>
                    <a:pt x="98742" y="383616"/>
                  </a:lnTo>
                  <a:lnTo>
                    <a:pt x="96748" y="345986"/>
                  </a:lnTo>
                  <a:lnTo>
                    <a:pt x="98742" y="308368"/>
                  </a:lnTo>
                  <a:lnTo>
                    <a:pt x="104749" y="271310"/>
                  </a:lnTo>
                  <a:close/>
                </a:path>
                <a:path w="207010" h="483235">
                  <a:moveTo>
                    <a:pt x="161709" y="331508"/>
                  </a:moveTo>
                  <a:lnTo>
                    <a:pt x="156819" y="299796"/>
                  </a:lnTo>
                  <a:lnTo>
                    <a:pt x="139801" y="256070"/>
                  </a:lnTo>
                  <a:lnTo>
                    <a:pt x="140106" y="297218"/>
                  </a:lnTo>
                  <a:lnTo>
                    <a:pt x="138849" y="338366"/>
                  </a:lnTo>
                  <a:lnTo>
                    <a:pt x="136156" y="379514"/>
                  </a:lnTo>
                  <a:lnTo>
                    <a:pt x="132181" y="420662"/>
                  </a:lnTo>
                  <a:lnTo>
                    <a:pt x="153720" y="366661"/>
                  </a:lnTo>
                  <a:lnTo>
                    <a:pt x="161709" y="331508"/>
                  </a:lnTo>
                  <a:close/>
                </a:path>
                <a:path w="207010" h="483235">
                  <a:moveTo>
                    <a:pt x="206857" y="385610"/>
                  </a:moveTo>
                  <a:lnTo>
                    <a:pt x="197065" y="340842"/>
                  </a:lnTo>
                  <a:lnTo>
                    <a:pt x="179997" y="301790"/>
                  </a:lnTo>
                  <a:lnTo>
                    <a:pt x="163779" y="274167"/>
                  </a:lnTo>
                  <a:lnTo>
                    <a:pt x="156565" y="263690"/>
                  </a:lnTo>
                  <a:lnTo>
                    <a:pt x="164871" y="294817"/>
                  </a:lnTo>
                  <a:lnTo>
                    <a:pt x="171615" y="326364"/>
                  </a:lnTo>
                  <a:lnTo>
                    <a:pt x="176923" y="358203"/>
                  </a:lnTo>
                  <a:lnTo>
                    <a:pt x="180949" y="390182"/>
                  </a:lnTo>
                  <a:lnTo>
                    <a:pt x="181521" y="413067"/>
                  </a:lnTo>
                  <a:lnTo>
                    <a:pt x="180949" y="436092"/>
                  </a:lnTo>
                  <a:lnTo>
                    <a:pt x="179235" y="459409"/>
                  </a:lnTo>
                  <a:lnTo>
                    <a:pt x="176377" y="483146"/>
                  </a:lnTo>
                  <a:lnTo>
                    <a:pt x="191211" y="461264"/>
                  </a:lnTo>
                  <a:lnTo>
                    <a:pt x="201333" y="437235"/>
                  </a:lnTo>
                  <a:lnTo>
                    <a:pt x="206590" y="411784"/>
                  </a:lnTo>
                  <a:lnTo>
                    <a:pt x="206857" y="385610"/>
                  </a:lnTo>
                  <a:close/>
                </a:path>
              </a:pathLst>
            </a:custGeom>
            <a:solidFill>
              <a:srgbClr val="7B0117"/>
            </a:solidFill>
          </p:spPr>
          <p:txBody>
            <a:bodyPr wrap="square" lIns="0" tIns="0" rIns="0" bIns="0" rtlCol="0"/>
            <a:lstStyle/>
            <a:p>
              <a:endParaRPr/>
            </a:p>
          </p:txBody>
        </p:sp>
        <p:sp>
          <p:nvSpPr>
            <p:cNvPr id="164" name="object 164"/>
            <p:cNvSpPr/>
            <p:nvPr/>
          </p:nvSpPr>
          <p:spPr>
            <a:xfrm>
              <a:off x="3304507" y="2258250"/>
              <a:ext cx="114300" cy="125730"/>
            </a:xfrm>
            <a:custGeom>
              <a:avLst/>
              <a:gdLst/>
              <a:ahLst/>
              <a:cxnLst/>
              <a:rect l="l" t="t" r="r" b="b"/>
              <a:pathLst>
                <a:path w="114300" h="125730">
                  <a:moveTo>
                    <a:pt x="113824" y="125284"/>
                  </a:moveTo>
                  <a:lnTo>
                    <a:pt x="90035" y="56466"/>
                  </a:lnTo>
                  <a:lnTo>
                    <a:pt x="72105" y="20509"/>
                  </a:lnTo>
                  <a:lnTo>
                    <a:pt x="17812" y="316"/>
                  </a:lnTo>
                  <a:lnTo>
                    <a:pt x="0" y="0"/>
                  </a:lnTo>
                  <a:lnTo>
                    <a:pt x="8814" y="8753"/>
                  </a:lnTo>
                  <a:lnTo>
                    <a:pt x="36137" y="30163"/>
                  </a:lnTo>
                  <a:lnTo>
                    <a:pt x="73846" y="67811"/>
                  </a:lnTo>
                  <a:lnTo>
                    <a:pt x="113824" y="125284"/>
                  </a:lnTo>
                  <a:close/>
                </a:path>
              </a:pathLst>
            </a:custGeom>
            <a:solidFill>
              <a:srgbClr val="F4BA1C"/>
            </a:solidFill>
          </p:spPr>
          <p:txBody>
            <a:bodyPr wrap="square" lIns="0" tIns="0" rIns="0" bIns="0" rtlCol="0"/>
            <a:lstStyle/>
            <a:p>
              <a:endParaRPr/>
            </a:p>
          </p:txBody>
        </p:sp>
        <p:pic>
          <p:nvPicPr>
            <p:cNvPr id="165" name="object 165"/>
            <p:cNvPicPr/>
            <p:nvPr/>
          </p:nvPicPr>
          <p:blipFill>
            <a:blip r:embed="rId119" cstate="print"/>
            <a:stretch>
              <a:fillRect/>
            </a:stretch>
          </p:blipFill>
          <p:spPr>
            <a:xfrm>
              <a:off x="4148327" y="2263140"/>
              <a:ext cx="387095" cy="416051"/>
            </a:xfrm>
            <a:prstGeom prst="rect">
              <a:avLst/>
            </a:prstGeom>
          </p:spPr>
        </p:pic>
        <p:pic>
          <p:nvPicPr>
            <p:cNvPr id="166" name="object 166"/>
            <p:cNvPicPr/>
            <p:nvPr/>
          </p:nvPicPr>
          <p:blipFill>
            <a:blip r:embed="rId120" cstate="print"/>
            <a:stretch>
              <a:fillRect/>
            </a:stretch>
          </p:blipFill>
          <p:spPr>
            <a:xfrm>
              <a:off x="1130801" y="5003292"/>
              <a:ext cx="220979" cy="231647"/>
            </a:xfrm>
            <a:prstGeom prst="rect">
              <a:avLst/>
            </a:prstGeom>
          </p:spPr>
        </p:pic>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 y="527"/>
            <a:ext cx="13817599" cy="7773445"/>
          </a:xfrm>
          <a:prstGeom prst="rect">
            <a:avLst/>
          </a:prstGeom>
        </p:spPr>
      </p:pic>
      <p:sp>
        <p:nvSpPr>
          <p:cNvPr id="3" name="object 3"/>
          <p:cNvSpPr/>
          <p:nvPr/>
        </p:nvSpPr>
        <p:spPr>
          <a:xfrm>
            <a:off x="444324" y="289427"/>
            <a:ext cx="129976" cy="429183"/>
          </a:xfrm>
          <a:custGeom>
            <a:avLst/>
            <a:gdLst/>
            <a:ahLst/>
            <a:cxnLst/>
            <a:rect l="l" t="t" r="r" b="b"/>
            <a:pathLst>
              <a:path w="94615" h="312419">
                <a:moveTo>
                  <a:pt x="94321" y="212789"/>
                </a:moveTo>
                <a:lnTo>
                  <a:pt x="70294" y="135183"/>
                </a:lnTo>
                <a:lnTo>
                  <a:pt x="7262" y="0"/>
                </a:lnTo>
                <a:lnTo>
                  <a:pt x="0" y="106037"/>
                </a:lnTo>
                <a:lnTo>
                  <a:pt x="595" y="173927"/>
                </a:lnTo>
                <a:lnTo>
                  <a:pt x="11763" y="232960"/>
                </a:lnTo>
                <a:lnTo>
                  <a:pt x="36218" y="312426"/>
                </a:lnTo>
                <a:lnTo>
                  <a:pt x="82057" y="262106"/>
                </a:lnTo>
                <a:lnTo>
                  <a:pt x="94321" y="212789"/>
                </a:lnTo>
                <a:close/>
              </a:path>
            </a:pathLst>
          </a:custGeom>
          <a:solidFill>
            <a:srgbClr val="FFFFFF"/>
          </a:solidFill>
        </p:spPr>
        <p:txBody>
          <a:bodyPr wrap="square" lIns="0" tIns="0" rIns="0" bIns="0" rtlCol="0"/>
          <a:lstStyle/>
          <a:p>
            <a:endParaRPr/>
          </a:p>
        </p:txBody>
      </p:sp>
      <p:grpSp>
        <p:nvGrpSpPr>
          <p:cNvPr id="4" name="object 4"/>
          <p:cNvGrpSpPr/>
          <p:nvPr/>
        </p:nvGrpSpPr>
        <p:grpSpPr>
          <a:xfrm>
            <a:off x="776712" y="144970"/>
            <a:ext cx="211975" cy="268676"/>
            <a:chOff x="565397" y="1162805"/>
            <a:chExt cx="154305" cy="195580"/>
          </a:xfrm>
        </p:grpSpPr>
        <p:pic>
          <p:nvPicPr>
            <p:cNvPr id="5" name="object 5"/>
            <p:cNvPicPr/>
            <p:nvPr/>
          </p:nvPicPr>
          <p:blipFill>
            <a:blip r:embed="rId3" cstate="print"/>
            <a:stretch>
              <a:fillRect/>
            </a:stretch>
          </p:blipFill>
          <p:spPr>
            <a:xfrm>
              <a:off x="620261" y="1162805"/>
              <a:ext cx="99059" cy="97535"/>
            </a:xfrm>
            <a:prstGeom prst="rect">
              <a:avLst/>
            </a:prstGeom>
          </p:spPr>
        </p:pic>
        <p:pic>
          <p:nvPicPr>
            <p:cNvPr id="6" name="object 6"/>
            <p:cNvPicPr/>
            <p:nvPr/>
          </p:nvPicPr>
          <p:blipFill>
            <a:blip r:embed="rId4" cstate="print"/>
            <a:stretch>
              <a:fillRect/>
            </a:stretch>
          </p:blipFill>
          <p:spPr>
            <a:xfrm>
              <a:off x="565397" y="1304537"/>
              <a:ext cx="54863" cy="53339"/>
            </a:xfrm>
            <a:prstGeom prst="rect">
              <a:avLst/>
            </a:prstGeom>
          </p:spPr>
        </p:pic>
      </p:grpSp>
      <p:pic>
        <p:nvPicPr>
          <p:cNvPr id="7" name="object 7"/>
          <p:cNvPicPr/>
          <p:nvPr/>
        </p:nvPicPr>
        <p:blipFill>
          <a:blip r:embed="rId5" cstate="print"/>
          <a:stretch>
            <a:fillRect/>
          </a:stretch>
        </p:blipFill>
        <p:spPr>
          <a:xfrm>
            <a:off x="745308" y="618120"/>
            <a:ext cx="58619" cy="56535"/>
          </a:xfrm>
          <a:prstGeom prst="rect">
            <a:avLst/>
          </a:prstGeom>
        </p:spPr>
      </p:pic>
      <p:grpSp>
        <p:nvGrpSpPr>
          <p:cNvPr id="8" name="object 8"/>
          <p:cNvGrpSpPr/>
          <p:nvPr/>
        </p:nvGrpSpPr>
        <p:grpSpPr>
          <a:xfrm>
            <a:off x="288909" y="2563065"/>
            <a:ext cx="71529" cy="71529"/>
            <a:chOff x="210305" y="2923032"/>
            <a:chExt cx="52069" cy="52069"/>
          </a:xfrm>
        </p:grpSpPr>
        <p:sp>
          <p:nvSpPr>
            <p:cNvPr id="9" name="object 9"/>
            <p:cNvSpPr/>
            <p:nvPr/>
          </p:nvSpPr>
          <p:spPr>
            <a:xfrm>
              <a:off x="210305" y="2923032"/>
              <a:ext cx="50800" cy="52069"/>
            </a:xfrm>
            <a:custGeom>
              <a:avLst/>
              <a:gdLst/>
              <a:ahLst/>
              <a:cxnLst/>
              <a:rect l="l" t="t" r="r" b="b"/>
              <a:pathLst>
                <a:path w="50800" h="52069">
                  <a:moveTo>
                    <a:pt x="50292" y="32004"/>
                  </a:moveTo>
                  <a:lnTo>
                    <a:pt x="50292" y="27432"/>
                  </a:lnTo>
                  <a:lnTo>
                    <a:pt x="49053" y="16716"/>
                  </a:lnTo>
                  <a:lnTo>
                    <a:pt x="43815" y="8001"/>
                  </a:lnTo>
                  <a:lnTo>
                    <a:pt x="35718" y="2143"/>
                  </a:lnTo>
                  <a:lnTo>
                    <a:pt x="25908" y="0"/>
                  </a:lnTo>
                  <a:lnTo>
                    <a:pt x="15430" y="2119"/>
                  </a:lnTo>
                  <a:lnTo>
                    <a:pt x="7239" y="7810"/>
                  </a:lnTo>
                  <a:lnTo>
                    <a:pt x="1905" y="16073"/>
                  </a:lnTo>
                  <a:lnTo>
                    <a:pt x="0" y="25908"/>
                  </a:lnTo>
                  <a:lnTo>
                    <a:pt x="0" y="32004"/>
                  </a:lnTo>
                  <a:lnTo>
                    <a:pt x="1524" y="36576"/>
                  </a:lnTo>
                  <a:lnTo>
                    <a:pt x="4572" y="39624"/>
                  </a:lnTo>
                  <a:lnTo>
                    <a:pt x="4572" y="41148"/>
                  </a:lnTo>
                  <a:lnTo>
                    <a:pt x="6096" y="41148"/>
                  </a:lnTo>
                  <a:lnTo>
                    <a:pt x="6096" y="44196"/>
                  </a:lnTo>
                  <a:lnTo>
                    <a:pt x="10668" y="48768"/>
                  </a:lnTo>
                  <a:lnTo>
                    <a:pt x="16764" y="51816"/>
                  </a:lnTo>
                  <a:lnTo>
                    <a:pt x="31813" y="51839"/>
                  </a:lnTo>
                  <a:lnTo>
                    <a:pt x="37719" y="49720"/>
                  </a:lnTo>
                  <a:lnTo>
                    <a:pt x="43053" y="45600"/>
                  </a:lnTo>
                  <a:lnTo>
                    <a:pt x="47244" y="39624"/>
                  </a:lnTo>
                  <a:lnTo>
                    <a:pt x="48768" y="38100"/>
                  </a:lnTo>
                  <a:lnTo>
                    <a:pt x="50292" y="32004"/>
                  </a:lnTo>
                  <a:close/>
                </a:path>
              </a:pathLst>
            </a:custGeom>
            <a:solidFill>
              <a:srgbClr val="FFBEAC"/>
            </a:solidFill>
          </p:spPr>
          <p:txBody>
            <a:bodyPr wrap="square" lIns="0" tIns="0" rIns="0" bIns="0" rtlCol="0"/>
            <a:lstStyle/>
            <a:p>
              <a:endParaRPr/>
            </a:p>
          </p:txBody>
        </p:sp>
        <p:sp>
          <p:nvSpPr>
            <p:cNvPr id="10" name="object 10"/>
            <p:cNvSpPr/>
            <p:nvPr/>
          </p:nvSpPr>
          <p:spPr>
            <a:xfrm>
              <a:off x="210925" y="2924555"/>
              <a:ext cx="51435" cy="40005"/>
            </a:xfrm>
            <a:custGeom>
              <a:avLst/>
              <a:gdLst/>
              <a:ahLst/>
              <a:cxnLst/>
              <a:rect l="l" t="t" r="r" b="b"/>
              <a:pathLst>
                <a:path w="51435" h="40005">
                  <a:moveTo>
                    <a:pt x="51196" y="30479"/>
                  </a:moveTo>
                  <a:lnTo>
                    <a:pt x="51196" y="25907"/>
                  </a:lnTo>
                  <a:lnTo>
                    <a:pt x="49291" y="15430"/>
                  </a:lnTo>
                  <a:lnTo>
                    <a:pt x="43957" y="7238"/>
                  </a:lnTo>
                  <a:lnTo>
                    <a:pt x="35766" y="1904"/>
                  </a:lnTo>
                  <a:lnTo>
                    <a:pt x="25288" y="0"/>
                  </a:lnTo>
                  <a:lnTo>
                    <a:pt x="12096" y="2952"/>
                  </a:lnTo>
                  <a:lnTo>
                    <a:pt x="3190" y="12191"/>
                  </a:lnTo>
                  <a:lnTo>
                    <a:pt x="0" y="24860"/>
                  </a:lnTo>
                  <a:lnTo>
                    <a:pt x="3952" y="38099"/>
                  </a:lnTo>
                  <a:lnTo>
                    <a:pt x="1214" y="27789"/>
                  </a:lnTo>
                  <a:lnTo>
                    <a:pt x="3762" y="18478"/>
                  </a:lnTo>
                  <a:lnTo>
                    <a:pt x="10596" y="11739"/>
                  </a:lnTo>
                  <a:lnTo>
                    <a:pt x="20716" y="9143"/>
                  </a:lnTo>
                  <a:lnTo>
                    <a:pt x="37195" y="9191"/>
                  </a:lnTo>
                  <a:lnTo>
                    <a:pt x="47386" y="15239"/>
                  </a:lnTo>
                  <a:lnTo>
                    <a:pt x="50720" y="25860"/>
                  </a:lnTo>
                  <a:lnTo>
                    <a:pt x="46624" y="39623"/>
                  </a:lnTo>
                  <a:lnTo>
                    <a:pt x="49672" y="36575"/>
                  </a:lnTo>
                  <a:lnTo>
                    <a:pt x="51196" y="30479"/>
                  </a:lnTo>
                  <a:close/>
                </a:path>
              </a:pathLst>
            </a:custGeom>
            <a:solidFill>
              <a:srgbClr val="DD5B41"/>
            </a:solidFill>
          </p:spPr>
          <p:txBody>
            <a:bodyPr wrap="square" lIns="0" tIns="0" rIns="0" bIns="0" rtlCol="0"/>
            <a:lstStyle/>
            <a:p>
              <a:endParaRPr/>
            </a:p>
          </p:txBody>
        </p:sp>
      </p:grpSp>
      <p:grpSp>
        <p:nvGrpSpPr>
          <p:cNvPr id="11" name="object 11"/>
          <p:cNvGrpSpPr/>
          <p:nvPr/>
        </p:nvGrpSpPr>
        <p:grpSpPr>
          <a:xfrm>
            <a:off x="0" y="523"/>
            <a:ext cx="753687" cy="5602931"/>
            <a:chOff x="0" y="1057656"/>
            <a:chExt cx="548640" cy="4078604"/>
          </a:xfrm>
        </p:grpSpPr>
        <p:sp>
          <p:nvSpPr>
            <p:cNvPr id="12" name="object 12"/>
            <p:cNvSpPr/>
            <p:nvPr/>
          </p:nvSpPr>
          <p:spPr>
            <a:xfrm>
              <a:off x="473957" y="3476244"/>
              <a:ext cx="50800" cy="52069"/>
            </a:xfrm>
            <a:custGeom>
              <a:avLst/>
              <a:gdLst/>
              <a:ahLst/>
              <a:cxnLst/>
              <a:rect l="l" t="t" r="r" b="b"/>
              <a:pathLst>
                <a:path w="50800" h="52070">
                  <a:moveTo>
                    <a:pt x="50292" y="32004"/>
                  </a:moveTo>
                  <a:lnTo>
                    <a:pt x="50292" y="27432"/>
                  </a:lnTo>
                  <a:lnTo>
                    <a:pt x="48387" y="16716"/>
                  </a:lnTo>
                  <a:lnTo>
                    <a:pt x="43053" y="8001"/>
                  </a:lnTo>
                  <a:lnTo>
                    <a:pt x="34861" y="2143"/>
                  </a:lnTo>
                  <a:lnTo>
                    <a:pt x="24384" y="0"/>
                  </a:lnTo>
                  <a:lnTo>
                    <a:pt x="15240" y="2019"/>
                  </a:lnTo>
                  <a:lnTo>
                    <a:pt x="14787" y="2119"/>
                  </a:lnTo>
                  <a:lnTo>
                    <a:pt x="7048" y="7810"/>
                  </a:lnTo>
                  <a:lnTo>
                    <a:pt x="1881" y="16073"/>
                  </a:lnTo>
                  <a:lnTo>
                    <a:pt x="0" y="25908"/>
                  </a:lnTo>
                  <a:lnTo>
                    <a:pt x="0" y="32004"/>
                  </a:lnTo>
                  <a:lnTo>
                    <a:pt x="1524" y="35052"/>
                  </a:lnTo>
                  <a:lnTo>
                    <a:pt x="1524" y="39624"/>
                  </a:lnTo>
                  <a:lnTo>
                    <a:pt x="3048" y="39624"/>
                  </a:lnTo>
                  <a:lnTo>
                    <a:pt x="3048" y="41148"/>
                  </a:lnTo>
                  <a:lnTo>
                    <a:pt x="4572" y="42672"/>
                  </a:lnTo>
                  <a:lnTo>
                    <a:pt x="4572" y="44196"/>
                  </a:lnTo>
                  <a:lnTo>
                    <a:pt x="6096" y="45720"/>
                  </a:lnTo>
                  <a:lnTo>
                    <a:pt x="7620" y="45720"/>
                  </a:lnTo>
                  <a:lnTo>
                    <a:pt x="7620" y="47244"/>
                  </a:lnTo>
                  <a:lnTo>
                    <a:pt x="10668" y="47244"/>
                  </a:lnTo>
                  <a:lnTo>
                    <a:pt x="15240" y="50292"/>
                  </a:lnTo>
                  <a:lnTo>
                    <a:pt x="19812" y="51816"/>
                  </a:lnTo>
                  <a:lnTo>
                    <a:pt x="24384" y="51816"/>
                  </a:lnTo>
                  <a:lnTo>
                    <a:pt x="31146" y="51625"/>
                  </a:lnTo>
                  <a:lnTo>
                    <a:pt x="37338" y="49149"/>
                  </a:lnTo>
                  <a:lnTo>
                    <a:pt x="42386" y="44958"/>
                  </a:lnTo>
                  <a:lnTo>
                    <a:pt x="45720" y="39624"/>
                  </a:lnTo>
                  <a:lnTo>
                    <a:pt x="48768" y="36576"/>
                  </a:lnTo>
                  <a:lnTo>
                    <a:pt x="50292" y="32004"/>
                  </a:lnTo>
                  <a:close/>
                </a:path>
              </a:pathLst>
            </a:custGeom>
            <a:solidFill>
              <a:srgbClr val="FFBEAC"/>
            </a:solidFill>
          </p:spPr>
          <p:txBody>
            <a:bodyPr wrap="square" lIns="0" tIns="0" rIns="0" bIns="0" rtlCol="0"/>
            <a:lstStyle/>
            <a:p>
              <a:endParaRPr/>
            </a:p>
          </p:txBody>
        </p:sp>
        <p:sp>
          <p:nvSpPr>
            <p:cNvPr id="13" name="object 13"/>
            <p:cNvSpPr/>
            <p:nvPr/>
          </p:nvSpPr>
          <p:spPr>
            <a:xfrm>
              <a:off x="472433" y="3476243"/>
              <a:ext cx="52069" cy="41275"/>
            </a:xfrm>
            <a:custGeom>
              <a:avLst/>
              <a:gdLst/>
              <a:ahLst/>
              <a:cxnLst/>
              <a:rect l="l" t="t" r="r" b="b"/>
              <a:pathLst>
                <a:path w="52070" h="41275">
                  <a:moveTo>
                    <a:pt x="51815" y="32003"/>
                  </a:moveTo>
                  <a:lnTo>
                    <a:pt x="51815" y="27431"/>
                  </a:lnTo>
                  <a:lnTo>
                    <a:pt x="50577" y="16930"/>
                  </a:lnTo>
                  <a:lnTo>
                    <a:pt x="45338" y="8572"/>
                  </a:lnTo>
                  <a:lnTo>
                    <a:pt x="37242" y="2786"/>
                  </a:lnTo>
                  <a:lnTo>
                    <a:pt x="27431" y="0"/>
                  </a:lnTo>
                  <a:lnTo>
                    <a:pt x="13334" y="3619"/>
                  </a:lnTo>
                  <a:lnTo>
                    <a:pt x="3809" y="12953"/>
                  </a:lnTo>
                  <a:lnTo>
                    <a:pt x="0" y="25717"/>
                  </a:lnTo>
                  <a:lnTo>
                    <a:pt x="3047" y="39623"/>
                  </a:lnTo>
                  <a:lnTo>
                    <a:pt x="1190" y="29075"/>
                  </a:lnTo>
                  <a:lnTo>
                    <a:pt x="4190" y="19240"/>
                  </a:lnTo>
                  <a:lnTo>
                    <a:pt x="11191" y="11977"/>
                  </a:lnTo>
                  <a:lnTo>
                    <a:pt x="21335" y="9143"/>
                  </a:lnTo>
                  <a:lnTo>
                    <a:pt x="37171" y="9858"/>
                  </a:lnTo>
                  <a:lnTo>
                    <a:pt x="47434" y="16001"/>
                  </a:lnTo>
                  <a:lnTo>
                    <a:pt x="51125" y="26717"/>
                  </a:lnTo>
                  <a:lnTo>
                    <a:pt x="47243" y="41147"/>
                  </a:lnTo>
                  <a:lnTo>
                    <a:pt x="50291" y="36575"/>
                  </a:lnTo>
                  <a:lnTo>
                    <a:pt x="51815" y="32003"/>
                  </a:lnTo>
                  <a:close/>
                </a:path>
              </a:pathLst>
            </a:custGeom>
            <a:solidFill>
              <a:srgbClr val="DD5B41"/>
            </a:solidFill>
          </p:spPr>
          <p:txBody>
            <a:bodyPr wrap="square" lIns="0" tIns="0" rIns="0" bIns="0" rtlCol="0"/>
            <a:lstStyle/>
            <a:p>
              <a:endParaRPr/>
            </a:p>
          </p:txBody>
        </p:sp>
        <p:pic>
          <p:nvPicPr>
            <p:cNvPr id="14" name="object 14"/>
            <p:cNvPicPr/>
            <p:nvPr/>
          </p:nvPicPr>
          <p:blipFill>
            <a:blip r:embed="rId6" cstate="print"/>
            <a:stretch>
              <a:fillRect/>
            </a:stretch>
          </p:blipFill>
          <p:spPr>
            <a:xfrm>
              <a:off x="0" y="1057656"/>
              <a:ext cx="548640" cy="4078223"/>
            </a:xfrm>
            <a:prstGeom prst="rect">
              <a:avLst/>
            </a:prstGeom>
          </p:spPr>
        </p:pic>
        <p:sp>
          <p:nvSpPr>
            <p:cNvPr id="15" name="object 15"/>
            <p:cNvSpPr/>
            <p:nvPr/>
          </p:nvSpPr>
          <p:spPr>
            <a:xfrm>
              <a:off x="70098" y="4532375"/>
              <a:ext cx="50800" cy="177165"/>
            </a:xfrm>
            <a:custGeom>
              <a:avLst/>
              <a:gdLst/>
              <a:ahLst/>
              <a:cxnLst/>
              <a:rect l="l" t="t" r="r" b="b"/>
              <a:pathLst>
                <a:path w="50800" h="177164">
                  <a:moveTo>
                    <a:pt x="50577" y="130301"/>
                  </a:moveTo>
                  <a:lnTo>
                    <a:pt x="44576" y="84962"/>
                  </a:lnTo>
                  <a:lnTo>
                    <a:pt x="32289" y="41338"/>
                  </a:lnTo>
                  <a:lnTo>
                    <a:pt x="13715" y="0"/>
                  </a:lnTo>
                  <a:lnTo>
                    <a:pt x="571" y="73056"/>
                  </a:lnTo>
                  <a:lnTo>
                    <a:pt x="0" y="115823"/>
                  </a:lnTo>
                  <a:lnTo>
                    <a:pt x="15430" y="144875"/>
                  </a:lnTo>
                  <a:lnTo>
                    <a:pt x="50291" y="176783"/>
                  </a:lnTo>
                  <a:lnTo>
                    <a:pt x="50577" y="130301"/>
                  </a:lnTo>
                  <a:close/>
                </a:path>
              </a:pathLst>
            </a:custGeom>
            <a:solidFill>
              <a:srgbClr val="FFFFFF"/>
            </a:solidFill>
          </p:spPr>
          <p:txBody>
            <a:bodyPr wrap="square" lIns="0" tIns="0" rIns="0" bIns="0" rtlCol="0"/>
            <a:lstStyle/>
            <a:p>
              <a:endParaRPr/>
            </a:p>
          </p:txBody>
        </p:sp>
        <p:pic>
          <p:nvPicPr>
            <p:cNvPr id="16" name="object 16"/>
            <p:cNvPicPr/>
            <p:nvPr/>
          </p:nvPicPr>
          <p:blipFill>
            <a:blip r:embed="rId7" cstate="print"/>
            <a:stretch>
              <a:fillRect/>
            </a:stretch>
          </p:blipFill>
          <p:spPr>
            <a:xfrm>
              <a:off x="9138" y="4245863"/>
              <a:ext cx="182879" cy="295656"/>
            </a:xfrm>
            <a:prstGeom prst="rect">
              <a:avLst/>
            </a:prstGeom>
          </p:spPr>
        </p:pic>
        <p:pic>
          <p:nvPicPr>
            <p:cNvPr id="17" name="object 17"/>
            <p:cNvPicPr/>
            <p:nvPr/>
          </p:nvPicPr>
          <p:blipFill>
            <a:blip r:embed="rId8" cstate="print"/>
            <a:stretch>
              <a:fillRect/>
            </a:stretch>
          </p:blipFill>
          <p:spPr>
            <a:xfrm>
              <a:off x="187445" y="2884931"/>
              <a:ext cx="99059" cy="97535"/>
            </a:xfrm>
            <a:prstGeom prst="rect">
              <a:avLst/>
            </a:prstGeom>
          </p:spPr>
        </p:pic>
      </p:grpSp>
      <p:grpSp>
        <p:nvGrpSpPr>
          <p:cNvPr id="18" name="object 18"/>
          <p:cNvGrpSpPr/>
          <p:nvPr/>
        </p:nvGrpSpPr>
        <p:grpSpPr>
          <a:xfrm>
            <a:off x="11866391" y="523"/>
            <a:ext cx="1951387" cy="7774145"/>
            <a:chOff x="8638031" y="1057656"/>
            <a:chExt cx="1420495" cy="5659120"/>
          </a:xfrm>
        </p:grpSpPr>
        <p:pic>
          <p:nvPicPr>
            <p:cNvPr id="19" name="object 19"/>
            <p:cNvPicPr/>
            <p:nvPr/>
          </p:nvPicPr>
          <p:blipFill>
            <a:blip r:embed="rId9" cstate="print"/>
            <a:stretch>
              <a:fillRect/>
            </a:stretch>
          </p:blipFill>
          <p:spPr>
            <a:xfrm>
              <a:off x="9523475" y="1057656"/>
              <a:ext cx="534923" cy="5658611"/>
            </a:xfrm>
            <a:prstGeom prst="rect">
              <a:avLst/>
            </a:prstGeom>
          </p:spPr>
        </p:pic>
        <p:sp>
          <p:nvSpPr>
            <p:cNvPr id="20" name="object 20"/>
            <p:cNvSpPr/>
            <p:nvPr/>
          </p:nvSpPr>
          <p:spPr>
            <a:xfrm>
              <a:off x="9386315" y="6211823"/>
              <a:ext cx="146050" cy="297180"/>
            </a:xfrm>
            <a:custGeom>
              <a:avLst/>
              <a:gdLst/>
              <a:ahLst/>
              <a:cxnLst/>
              <a:rect l="l" t="t" r="r" b="b"/>
              <a:pathLst>
                <a:path w="146050" h="297179">
                  <a:moveTo>
                    <a:pt x="145732" y="174307"/>
                  </a:moveTo>
                  <a:lnTo>
                    <a:pt x="106799" y="107513"/>
                  </a:lnTo>
                  <a:lnTo>
                    <a:pt x="0" y="0"/>
                  </a:lnTo>
                  <a:lnTo>
                    <a:pt x="66508" y="87796"/>
                  </a:lnTo>
                  <a:lnTo>
                    <a:pt x="92011" y="148018"/>
                  </a:lnTo>
                  <a:lnTo>
                    <a:pt x="79509" y="208526"/>
                  </a:lnTo>
                  <a:lnTo>
                    <a:pt x="32003" y="297179"/>
                  </a:lnTo>
                  <a:lnTo>
                    <a:pt x="119800" y="228242"/>
                  </a:lnTo>
                  <a:lnTo>
                    <a:pt x="145732" y="174307"/>
                  </a:lnTo>
                  <a:close/>
                </a:path>
              </a:pathLst>
            </a:custGeom>
            <a:solidFill>
              <a:srgbClr val="F4BA1C"/>
            </a:solidFill>
          </p:spPr>
          <p:txBody>
            <a:bodyPr wrap="square" lIns="0" tIns="0" rIns="0" bIns="0" rtlCol="0"/>
            <a:lstStyle/>
            <a:p>
              <a:endParaRPr/>
            </a:p>
          </p:txBody>
        </p:sp>
        <p:pic>
          <p:nvPicPr>
            <p:cNvPr id="21" name="object 21"/>
            <p:cNvPicPr/>
            <p:nvPr/>
          </p:nvPicPr>
          <p:blipFill>
            <a:blip r:embed="rId10" cstate="print"/>
            <a:stretch>
              <a:fillRect/>
            </a:stretch>
          </p:blipFill>
          <p:spPr>
            <a:xfrm>
              <a:off x="9492804" y="6071211"/>
              <a:ext cx="202691" cy="197000"/>
            </a:xfrm>
            <a:prstGeom prst="rect">
              <a:avLst/>
            </a:prstGeom>
          </p:spPr>
        </p:pic>
        <p:pic>
          <p:nvPicPr>
            <p:cNvPr id="22" name="object 22"/>
            <p:cNvPicPr/>
            <p:nvPr/>
          </p:nvPicPr>
          <p:blipFill>
            <a:blip r:embed="rId11" cstate="print"/>
            <a:stretch>
              <a:fillRect/>
            </a:stretch>
          </p:blipFill>
          <p:spPr>
            <a:xfrm>
              <a:off x="8929115" y="5554980"/>
              <a:ext cx="469391" cy="565404"/>
            </a:xfrm>
            <a:prstGeom prst="rect">
              <a:avLst/>
            </a:prstGeom>
          </p:spPr>
        </p:pic>
        <p:sp>
          <p:nvSpPr>
            <p:cNvPr id="23" name="object 23"/>
            <p:cNvSpPr/>
            <p:nvPr/>
          </p:nvSpPr>
          <p:spPr>
            <a:xfrm>
              <a:off x="8942831" y="5536120"/>
              <a:ext cx="455930" cy="583565"/>
            </a:xfrm>
            <a:custGeom>
              <a:avLst/>
              <a:gdLst/>
              <a:ahLst/>
              <a:cxnLst/>
              <a:rect l="l" t="t" r="r" b="b"/>
              <a:pathLst>
                <a:path w="455929" h="583564">
                  <a:moveTo>
                    <a:pt x="219345" y="69615"/>
                  </a:moveTo>
                  <a:lnTo>
                    <a:pt x="198120" y="46291"/>
                  </a:lnTo>
                  <a:lnTo>
                    <a:pt x="105870" y="2643"/>
                  </a:lnTo>
                  <a:lnTo>
                    <a:pt x="54483" y="0"/>
                  </a:lnTo>
                  <a:lnTo>
                    <a:pt x="25384" y="49077"/>
                  </a:lnTo>
                  <a:lnTo>
                    <a:pt x="0" y="160591"/>
                  </a:lnTo>
                  <a:lnTo>
                    <a:pt x="11525" y="132564"/>
                  </a:lnTo>
                  <a:lnTo>
                    <a:pt x="48768" y="78105"/>
                  </a:lnTo>
                  <a:lnTo>
                    <a:pt x="115728" y="41648"/>
                  </a:lnTo>
                  <a:lnTo>
                    <a:pt x="216408" y="67627"/>
                  </a:lnTo>
                  <a:lnTo>
                    <a:pt x="219345" y="69615"/>
                  </a:lnTo>
                  <a:close/>
                </a:path>
                <a:path w="455929" h="583564">
                  <a:moveTo>
                    <a:pt x="399403" y="388791"/>
                  </a:moveTo>
                  <a:lnTo>
                    <a:pt x="387643" y="330160"/>
                  </a:lnTo>
                  <a:lnTo>
                    <a:pt x="348043" y="194310"/>
                  </a:lnTo>
                  <a:lnTo>
                    <a:pt x="297870" y="122753"/>
                  </a:lnTo>
                  <a:lnTo>
                    <a:pt x="219345" y="69615"/>
                  </a:lnTo>
                  <a:lnTo>
                    <a:pt x="304109" y="162758"/>
                  </a:lnTo>
                  <a:lnTo>
                    <a:pt x="384238" y="340233"/>
                  </a:lnTo>
                  <a:lnTo>
                    <a:pt x="399403" y="388791"/>
                  </a:lnTo>
                  <a:close/>
                </a:path>
                <a:path w="455929" h="583564">
                  <a:moveTo>
                    <a:pt x="455818" y="580524"/>
                  </a:moveTo>
                  <a:lnTo>
                    <a:pt x="452628" y="573595"/>
                  </a:lnTo>
                  <a:lnTo>
                    <a:pt x="434935" y="502562"/>
                  </a:lnTo>
                  <a:lnTo>
                    <a:pt x="399403" y="388791"/>
                  </a:lnTo>
                  <a:lnTo>
                    <a:pt x="437388" y="578167"/>
                  </a:lnTo>
                  <a:lnTo>
                    <a:pt x="449627" y="582382"/>
                  </a:lnTo>
                  <a:lnTo>
                    <a:pt x="455295" y="583311"/>
                  </a:lnTo>
                  <a:lnTo>
                    <a:pt x="455818" y="580524"/>
                  </a:lnTo>
                  <a:close/>
                </a:path>
              </a:pathLst>
            </a:custGeom>
            <a:solidFill>
              <a:srgbClr val="FF9D28"/>
            </a:solidFill>
          </p:spPr>
          <p:txBody>
            <a:bodyPr wrap="square" lIns="0" tIns="0" rIns="0" bIns="0" rtlCol="0"/>
            <a:lstStyle/>
            <a:p>
              <a:endParaRPr/>
            </a:p>
          </p:txBody>
        </p:sp>
        <p:pic>
          <p:nvPicPr>
            <p:cNvPr id="24" name="object 24"/>
            <p:cNvPicPr/>
            <p:nvPr/>
          </p:nvPicPr>
          <p:blipFill>
            <a:blip r:embed="rId12" cstate="print"/>
            <a:stretch>
              <a:fillRect/>
            </a:stretch>
          </p:blipFill>
          <p:spPr>
            <a:xfrm>
              <a:off x="9143999" y="5597651"/>
              <a:ext cx="242315" cy="522731"/>
            </a:xfrm>
            <a:prstGeom prst="rect">
              <a:avLst/>
            </a:prstGeom>
          </p:spPr>
        </p:pic>
        <p:sp>
          <p:nvSpPr>
            <p:cNvPr id="25" name="object 25"/>
            <p:cNvSpPr/>
            <p:nvPr/>
          </p:nvSpPr>
          <p:spPr>
            <a:xfrm>
              <a:off x="8958071" y="6080259"/>
              <a:ext cx="415925" cy="364490"/>
            </a:xfrm>
            <a:custGeom>
              <a:avLst/>
              <a:gdLst/>
              <a:ahLst/>
              <a:cxnLst/>
              <a:rect l="l" t="t" r="r" b="b"/>
              <a:pathLst>
                <a:path w="415925" h="364489">
                  <a:moveTo>
                    <a:pt x="415551" y="263175"/>
                  </a:moveTo>
                  <a:lnTo>
                    <a:pt x="348995" y="62984"/>
                  </a:lnTo>
                  <a:lnTo>
                    <a:pt x="199524" y="0"/>
                  </a:lnTo>
                  <a:lnTo>
                    <a:pt x="113347" y="4881"/>
                  </a:lnTo>
                  <a:lnTo>
                    <a:pt x="57745" y="100917"/>
                  </a:lnTo>
                  <a:lnTo>
                    <a:pt x="0" y="311396"/>
                  </a:lnTo>
                  <a:lnTo>
                    <a:pt x="273772" y="364093"/>
                  </a:lnTo>
                  <a:lnTo>
                    <a:pt x="401383" y="355782"/>
                  </a:lnTo>
                  <a:lnTo>
                    <a:pt x="415551" y="263175"/>
                  </a:lnTo>
                  <a:close/>
                </a:path>
              </a:pathLst>
            </a:custGeom>
            <a:solidFill>
              <a:srgbClr val="F4BA1C"/>
            </a:solidFill>
          </p:spPr>
          <p:txBody>
            <a:bodyPr wrap="square" lIns="0" tIns="0" rIns="0" bIns="0" rtlCol="0"/>
            <a:lstStyle/>
            <a:p>
              <a:endParaRPr/>
            </a:p>
          </p:txBody>
        </p:sp>
        <p:pic>
          <p:nvPicPr>
            <p:cNvPr id="26" name="object 26"/>
            <p:cNvPicPr/>
            <p:nvPr/>
          </p:nvPicPr>
          <p:blipFill>
            <a:blip r:embed="rId13" cstate="print"/>
            <a:stretch>
              <a:fillRect/>
            </a:stretch>
          </p:blipFill>
          <p:spPr>
            <a:xfrm>
              <a:off x="8945879" y="6124955"/>
              <a:ext cx="382523" cy="384047"/>
            </a:xfrm>
            <a:prstGeom prst="rect">
              <a:avLst/>
            </a:prstGeom>
          </p:spPr>
        </p:pic>
        <p:sp>
          <p:nvSpPr>
            <p:cNvPr id="27" name="object 27"/>
            <p:cNvSpPr/>
            <p:nvPr/>
          </p:nvSpPr>
          <p:spPr>
            <a:xfrm>
              <a:off x="9398507" y="6035230"/>
              <a:ext cx="259079" cy="242570"/>
            </a:xfrm>
            <a:custGeom>
              <a:avLst/>
              <a:gdLst/>
              <a:ahLst/>
              <a:cxnLst/>
              <a:rect l="l" t="t" r="r" b="b"/>
              <a:pathLst>
                <a:path w="259079" h="242570">
                  <a:moveTo>
                    <a:pt x="258889" y="73985"/>
                  </a:moveTo>
                  <a:lnTo>
                    <a:pt x="238505" y="0"/>
                  </a:lnTo>
                  <a:lnTo>
                    <a:pt x="159829" y="4024"/>
                  </a:lnTo>
                  <a:lnTo>
                    <a:pt x="0" y="69913"/>
                  </a:lnTo>
                  <a:lnTo>
                    <a:pt x="40671" y="169473"/>
                  </a:lnTo>
                  <a:lnTo>
                    <a:pt x="79628" y="220598"/>
                  </a:lnTo>
                  <a:lnTo>
                    <a:pt x="139731" y="239434"/>
                  </a:lnTo>
                  <a:lnTo>
                    <a:pt x="243839" y="242125"/>
                  </a:lnTo>
                  <a:lnTo>
                    <a:pt x="258889" y="73985"/>
                  </a:lnTo>
                  <a:close/>
                </a:path>
              </a:pathLst>
            </a:custGeom>
            <a:solidFill>
              <a:srgbClr val="FF9D28"/>
            </a:solidFill>
          </p:spPr>
          <p:txBody>
            <a:bodyPr wrap="square" lIns="0" tIns="0" rIns="0" bIns="0" rtlCol="0"/>
            <a:lstStyle/>
            <a:p>
              <a:endParaRPr/>
            </a:p>
          </p:txBody>
        </p:sp>
        <p:pic>
          <p:nvPicPr>
            <p:cNvPr id="28" name="object 28"/>
            <p:cNvPicPr/>
            <p:nvPr/>
          </p:nvPicPr>
          <p:blipFill>
            <a:blip r:embed="rId14" cstate="print"/>
            <a:stretch>
              <a:fillRect/>
            </a:stretch>
          </p:blipFill>
          <p:spPr>
            <a:xfrm>
              <a:off x="9275063" y="6078188"/>
              <a:ext cx="356615" cy="233457"/>
            </a:xfrm>
            <a:prstGeom prst="rect">
              <a:avLst/>
            </a:prstGeom>
          </p:spPr>
        </p:pic>
        <p:pic>
          <p:nvPicPr>
            <p:cNvPr id="29" name="object 29"/>
            <p:cNvPicPr/>
            <p:nvPr/>
          </p:nvPicPr>
          <p:blipFill>
            <a:blip r:embed="rId15" cstate="print"/>
            <a:stretch>
              <a:fillRect/>
            </a:stretch>
          </p:blipFill>
          <p:spPr>
            <a:xfrm>
              <a:off x="8638031" y="5626607"/>
              <a:ext cx="734568" cy="493776"/>
            </a:xfrm>
            <a:prstGeom prst="rect">
              <a:avLst/>
            </a:prstGeom>
          </p:spPr>
        </p:pic>
        <p:sp>
          <p:nvSpPr>
            <p:cNvPr id="30" name="object 30"/>
            <p:cNvSpPr/>
            <p:nvPr/>
          </p:nvSpPr>
          <p:spPr>
            <a:xfrm>
              <a:off x="8659367" y="5609463"/>
              <a:ext cx="715010" cy="510540"/>
            </a:xfrm>
            <a:custGeom>
              <a:avLst/>
              <a:gdLst/>
              <a:ahLst/>
              <a:cxnLst/>
              <a:rect l="l" t="t" r="r" b="b"/>
              <a:pathLst>
                <a:path w="715009" h="510539">
                  <a:moveTo>
                    <a:pt x="345894" y="62143"/>
                  </a:moveTo>
                  <a:lnTo>
                    <a:pt x="309372" y="40005"/>
                  </a:lnTo>
                  <a:lnTo>
                    <a:pt x="164806" y="2143"/>
                  </a:lnTo>
                  <a:lnTo>
                    <a:pt x="84391" y="0"/>
                  </a:lnTo>
                  <a:lnTo>
                    <a:pt x="39123" y="43005"/>
                  </a:lnTo>
                  <a:lnTo>
                    <a:pt x="0" y="140589"/>
                  </a:lnTo>
                  <a:lnTo>
                    <a:pt x="17954" y="115966"/>
                  </a:lnTo>
                  <a:lnTo>
                    <a:pt x="76200" y="68199"/>
                  </a:lnTo>
                  <a:lnTo>
                    <a:pt x="181308" y="36433"/>
                  </a:lnTo>
                  <a:lnTo>
                    <a:pt x="339852" y="59817"/>
                  </a:lnTo>
                  <a:lnTo>
                    <a:pt x="345894" y="62143"/>
                  </a:lnTo>
                  <a:close/>
                </a:path>
                <a:path w="715009" h="510539">
                  <a:moveTo>
                    <a:pt x="623071" y="332308"/>
                  </a:moveTo>
                  <a:lnTo>
                    <a:pt x="607528" y="289560"/>
                  </a:lnTo>
                  <a:lnTo>
                    <a:pt x="545401" y="171450"/>
                  </a:lnTo>
                  <a:lnTo>
                    <a:pt x="466986" y="108775"/>
                  </a:lnTo>
                  <a:lnTo>
                    <a:pt x="345894" y="62143"/>
                  </a:lnTo>
                  <a:lnTo>
                    <a:pt x="476797" y="141493"/>
                  </a:lnTo>
                  <a:lnTo>
                    <a:pt x="602932" y="296418"/>
                  </a:lnTo>
                  <a:lnTo>
                    <a:pt x="623071" y="332308"/>
                  </a:lnTo>
                  <a:close/>
                </a:path>
                <a:path w="715009" h="510539">
                  <a:moveTo>
                    <a:pt x="714946" y="507182"/>
                  </a:moveTo>
                  <a:lnTo>
                    <a:pt x="710184" y="500253"/>
                  </a:lnTo>
                  <a:lnTo>
                    <a:pt x="682490" y="438197"/>
                  </a:lnTo>
                  <a:lnTo>
                    <a:pt x="623071" y="332308"/>
                  </a:lnTo>
                  <a:lnTo>
                    <a:pt x="685800" y="504825"/>
                  </a:lnTo>
                  <a:lnTo>
                    <a:pt x="705040" y="509039"/>
                  </a:lnTo>
                  <a:lnTo>
                    <a:pt x="713994" y="509968"/>
                  </a:lnTo>
                  <a:lnTo>
                    <a:pt x="714946" y="507182"/>
                  </a:lnTo>
                  <a:close/>
                </a:path>
              </a:pathLst>
            </a:custGeom>
            <a:solidFill>
              <a:srgbClr val="FF9D28"/>
            </a:solidFill>
          </p:spPr>
          <p:txBody>
            <a:bodyPr wrap="square" lIns="0" tIns="0" rIns="0" bIns="0" rtlCol="0"/>
            <a:lstStyle/>
            <a:p>
              <a:endParaRPr/>
            </a:p>
          </p:txBody>
        </p:sp>
        <p:pic>
          <p:nvPicPr>
            <p:cNvPr id="31" name="object 31"/>
            <p:cNvPicPr/>
            <p:nvPr/>
          </p:nvPicPr>
          <p:blipFill>
            <a:blip r:embed="rId16" cstate="print"/>
            <a:stretch>
              <a:fillRect/>
            </a:stretch>
          </p:blipFill>
          <p:spPr>
            <a:xfrm>
              <a:off x="8977883" y="5660136"/>
              <a:ext cx="374904" cy="460248"/>
            </a:xfrm>
            <a:prstGeom prst="rect">
              <a:avLst/>
            </a:prstGeom>
          </p:spPr>
        </p:pic>
        <p:sp>
          <p:nvSpPr>
            <p:cNvPr id="32" name="object 32"/>
            <p:cNvSpPr/>
            <p:nvPr/>
          </p:nvSpPr>
          <p:spPr>
            <a:xfrm>
              <a:off x="9545421" y="6101956"/>
              <a:ext cx="111125" cy="53975"/>
            </a:xfrm>
            <a:custGeom>
              <a:avLst/>
              <a:gdLst/>
              <a:ahLst/>
              <a:cxnLst/>
              <a:rect l="l" t="t" r="r" b="b"/>
              <a:pathLst>
                <a:path w="111125" h="53975">
                  <a:moveTo>
                    <a:pt x="26644" y="25222"/>
                  </a:moveTo>
                  <a:lnTo>
                    <a:pt x="24726" y="10236"/>
                  </a:lnTo>
                  <a:lnTo>
                    <a:pt x="17360" y="3556"/>
                  </a:lnTo>
                  <a:lnTo>
                    <a:pt x="2438" y="139"/>
                  </a:lnTo>
                  <a:lnTo>
                    <a:pt x="0" y="16408"/>
                  </a:lnTo>
                  <a:lnTo>
                    <a:pt x="3581" y="31953"/>
                  </a:lnTo>
                  <a:lnTo>
                    <a:pt x="12293" y="44932"/>
                  </a:lnTo>
                  <a:lnTo>
                    <a:pt x="25298" y="53479"/>
                  </a:lnTo>
                  <a:lnTo>
                    <a:pt x="26644" y="25222"/>
                  </a:lnTo>
                  <a:close/>
                </a:path>
                <a:path w="111125" h="53975">
                  <a:moveTo>
                    <a:pt x="110642" y="45859"/>
                  </a:moveTo>
                  <a:lnTo>
                    <a:pt x="104965" y="18580"/>
                  </a:lnTo>
                  <a:lnTo>
                    <a:pt x="99593" y="4711"/>
                  </a:lnTo>
                  <a:lnTo>
                    <a:pt x="91351" y="0"/>
                  </a:lnTo>
                  <a:lnTo>
                    <a:pt x="77114" y="139"/>
                  </a:lnTo>
                  <a:lnTo>
                    <a:pt x="78066" y="15862"/>
                  </a:lnTo>
                  <a:lnTo>
                    <a:pt x="84734" y="29857"/>
                  </a:lnTo>
                  <a:lnTo>
                    <a:pt x="95973" y="40436"/>
                  </a:lnTo>
                  <a:lnTo>
                    <a:pt x="110642" y="45859"/>
                  </a:lnTo>
                  <a:close/>
                </a:path>
              </a:pathLst>
            </a:custGeom>
            <a:solidFill>
              <a:srgbClr val="FFFFFF"/>
            </a:solidFill>
          </p:spPr>
          <p:txBody>
            <a:bodyPr wrap="square" lIns="0" tIns="0" rIns="0" bIns="0" rtlCol="0"/>
            <a:lstStyle/>
            <a:p>
              <a:endParaRPr/>
            </a:p>
          </p:txBody>
        </p:sp>
        <p:sp>
          <p:nvSpPr>
            <p:cNvPr id="33" name="object 33"/>
            <p:cNvSpPr/>
            <p:nvPr/>
          </p:nvSpPr>
          <p:spPr>
            <a:xfrm>
              <a:off x="9285732" y="5823419"/>
              <a:ext cx="301625" cy="697865"/>
            </a:xfrm>
            <a:custGeom>
              <a:avLst/>
              <a:gdLst/>
              <a:ahLst/>
              <a:cxnLst/>
              <a:rect l="l" t="t" r="r" b="b"/>
              <a:pathLst>
                <a:path w="301625" h="697865">
                  <a:moveTo>
                    <a:pt x="73152" y="379260"/>
                  </a:moveTo>
                  <a:lnTo>
                    <a:pt x="62572" y="394906"/>
                  </a:lnTo>
                  <a:lnTo>
                    <a:pt x="38862" y="435838"/>
                  </a:lnTo>
                  <a:lnTo>
                    <a:pt x="13995" y="493064"/>
                  </a:lnTo>
                  <a:lnTo>
                    <a:pt x="0" y="557568"/>
                  </a:lnTo>
                  <a:lnTo>
                    <a:pt x="444" y="595122"/>
                  </a:lnTo>
                  <a:lnTo>
                    <a:pt x="8191" y="631672"/>
                  </a:lnTo>
                  <a:lnTo>
                    <a:pt x="22491" y="666229"/>
                  </a:lnTo>
                  <a:lnTo>
                    <a:pt x="42672" y="697776"/>
                  </a:lnTo>
                  <a:lnTo>
                    <a:pt x="38735" y="664375"/>
                  </a:lnTo>
                  <a:lnTo>
                    <a:pt x="36385" y="630529"/>
                  </a:lnTo>
                  <a:lnTo>
                    <a:pt x="38100" y="562140"/>
                  </a:lnTo>
                  <a:lnTo>
                    <a:pt x="42926" y="516216"/>
                  </a:lnTo>
                  <a:lnTo>
                    <a:pt x="50482" y="470128"/>
                  </a:lnTo>
                  <a:lnTo>
                    <a:pt x="60591" y="424345"/>
                  </a:lnTo>
                  <a:lnTo>
                    <a:pt x="73152" y="379260"/>
                  </a:lnTo>
                  <a:close/>
                </a:path>
                <a:path w="301625" h="697865">
                  <a:moveTo>
                    <a:pt x="108204" y="609384"/>
                  </a:moveTo>
                  <a:lnTo>
                    <a:pt x="103276" y="561098"/>
                  </a:lnTo>
                  <a:lnTo>
                    <a:pt x="99517" y="513092"/>
                  </a:lnTo>
                  <a:lnTo>
                    <a:pt x="97002" y="465315"/>
                  </a:lnTo>
                  <a:lnTo>
                    <a:pt x="95808" y="417677"/>
                  </a:lnTo>
                  <a:lnTo>
                    <a:pt x="96012" y="370116"/>
                  </a:lnTo>
                  <a:lnTo>
                    <a:pt x="72199" y="433006"/>
                  </a:lnTo>
                  <a:lnTo>
                    <a:pt x="65532" y="478891"/>
                  </a:lnTo>
                  <a:lnTo>
                    <a:pt x="77152" y="530212"/>
                  </a:lnTo>
                  <a:lnTo>
                    <a:pt x="108204" y="609384"/>
                  </a:lnTo>
                  <a:close/>
                </a:path>
                <a:path w="301625" h="697865">
                  <a:moveTo>
                    <a:pt x="173062" y="478370"/>
                  </a:moveTo>
                  <a:lnTo>
                    <a:pt x="164642" y="434657"/>
                  </a:lnTo>
                  <a:lnTo>
                    <a:pt x="147828" y="392976"/>
                  </a:lnTo>
                  <a:lnTo>
                    <a:pt x="155536" y="446938"/>
                  </a:lnTo>
                  <a:lnTo>
                    <a:pt x="158115" y="501180"/>
                  </a:lnTo>
                  <a:lnTo>
                    <a:pt x="155536" y="555434"/>
                  </a:lnTo>
                  <a:lnTo>
                    <a:pt x="147828" y="609384"/>
                  </a:lnTo>
                  <a:lnTo>
                    <a:pt x="164642" y="566991"/>
                  </a:lnTo>
                  <a:lnTo>
                    <a:pt x="173062" y="522897"/>
                  </a:lnTo>
                  <a:lnTo>
                    <a:pt x="173062" y="478370"/>
                  </a:lnTo>
                  <a:close/>
                </a:path>
                <a:path w="301625" h="697865">
                  <a:moveTo>
                    <a:pt x="301078" y="508"/>
                  </a:moveTo>
                  <a:lnTo>
                    <a:pt x="231660" y="31292"/>
                  </a:lnTo>
                  <a:lnTo>
                    <a:pt x="208216" y="67030"/>
                  </a:lnTo>
                  <a:lnTo>
                    <a:pt x="197612" y="139636"/>
                  </a:lnTo>
                  <a:lnTo>
                    <a:pt x="192024" y="274104"/>
                  </a:lnTo>
                  <a:lnTo>
                    <a:pt x="209042" y="202044"/>
                  </a:lnTo>
                  <a:lnTo>
                    <a:pt x="229196" y="141935"/>
                  </a:lnTo>
                  <a:lnTo>
                    <a:pt x="250329" y="93205"/>
                  </a:lnTo>
                  <a:lnTo>
                    <a:pt x="270243" y="55270"/>
                  </a:lnTo>
                  <a:lnTo>
                    <a:pt x="286791" y="27559"/>
                  </a:lnTo>
                  <a:lnTo>
                    <a:pt x="297789" y="9499"/>
                  </a:lnTo>
                  <a:lnTo>
                    <a:pt x="301078" y="508"/>
                  </a:lnTo>
                  <a:close/>
                </a:path>
              </a:pathLst>
            </a:custGeom>
            <a:solidFill>
              <a:srgbClr val="7B0117"/>
            </a:solidFill>
          </p:spPr>
          <p:txBody>
            <a:bodyPr wrap="square" lIns="0" tIns="0" rIns="0" bIns="0" rtlCol="0"/>
            <a:lstStyle/>
            <a:p>
              <a:endParaRPr/>
            </a:p>
          </p:txBody>
        </p:sp>
        <p:pic>
          <p:nvPicPr>
            <p:cNvPr id="34" name="object 34"/>
            <p:cNvPicPr/>
            <p:nvPr/>
          </p:nvPicPr>
          <p:blipFill>
            <a:blip r:embed="rId17" cstate="print"/>
            <a:stretch>
              <a:fillRect/>
            </a:stretch>
          </p:blipFill>
          <p:spPr>
            <a:xfrm>
              <a:off x="9532619" y="5899275"/>
              <a:ext cx="164806" cy="179959"/>
            </a:xfrm>
            <a:prstGeom prst="rect">
              <a:avLst/>
            </a:prstGeom>
          </p:spPr>
        </p:pic>
      </p:grpSp>
      <p:pic>
        <p:nvPicPr>
          <p:cNvPr id="35" name="object 35"/>
          <p:cNvPicPr/>
          <p:nvPr/>
        </p:nvPicPr>
        <p:blipFill>
          <a:blip r:embed="rId18" cstate="print"/>
          <a:stretch>
            <a:fillRect/>
          </a:stretch>
        </p:blipFill>
        <p:spPr>
          <a:xfrm>
            <a:off x="332870" y="6699969"/>
            <a:ext cx="529675" cy="569451"/>
          </a:xfrm>
          <a:prstGeom prst="rect">
            <a:avLst/>
          </a:prstGeom>
        </p:spPr>
      </p:pic>
      <p:pic>
        <p:nvPicPr>
          <p:cNvPr id="36" name="object 36"/>
          <p:cNvPicPr/>
          <p:nvPr/>
        </p:nvPicPr>
        <p:blipFill>
          <a:blip r:embed="rId19" cstate="print"/>
          <a:stretch>
            <a:fillRect/>
          </a:stretch>
        </p:blipFill>
        <p:spPr>
          <a:xfrm>
            <a:off x="753678" y="5613400"/>
            <a:ext cx="297288" cy="320317"/>
          </a:xfrm>
          <a:prstGeom prst="rect">
            <a:avLst/>
          </a:prstGeom>
        </p:spPr>
      </p:pic>
      <p:pic>
        <p:nvPicPr>
          <p:cNvPr id="37" name="object 37"/>
          <p:cNvPicPr/>
          <p:nvPr/>
        </p:nvPicPr>
        <p:blipFill>
          <a:blip r:embed="rId20" cstate="print"/>
          <a:stretch>
            <a:fillRect/>
          </a:stretch>
        </p:blipFill>
        <p:spPr>
          <a:xfrm>
            <a:off x="11265535" y="7173114"/>
            <a:ext cx="303567" cy="320317"/>
          </a:xfrm>
          <a:prstGeom prst="rect">
            <a:avLst/>
          </a:prstGeom>
        </p:spPr>
      </p:pic>
      <p:sp>
        <p:nvSpPr>
          <p:cNvPr id="38" name="object 38"/>
          <p:cNvSpPr txBox="1"/>
          <p:nvPr/>
        </p:nvSpPr>
        <p:spPr>
          <a:xfrm>
            <a:off x="2427854" y="2018044"/>
            <a:ext cx="2873431" cy="574366"/>
          </a:xfrm>
          <a:prstGeom prst="rect">
            <a:avLst/>
          </a:prstGeom>
        </p:spPr>
        <p:txBody>
          <a:bodyPr vert="horz" wrap="square" lIns="0" tIns="24425" rIns="0" bIns="0" rtlCol="0">
            <a:spAutoFit/>
          </a:bodyPr>
          <a:lstStyle/>
          <a:p>
            <a:pPr marL="17445">
              <a:spcBef>
                <a:spcPts val="192"/>
              </a:spcBef>
            </a:pPr>
            <a:r>
              <a:rPr sz="3572" dirty="0">
                <a:solidFill>
                  <a:srgbClr val="FFFFFF"/>
                </a:solidFill>
                <a:latin typeface="Verdana"/>
                <a:cs typeface="Verdana"/>
              </a:rPr>
              <a:t>Must</a:t>
            </a:r>
            <a:r>
              <a:rPr sz="3572" spc="-157" dirty="0">
                <a:solidFill>
                  <a:srgbClr val="FFFFFF"/>
                </a:solidFill>
                <a:latin typeface="Verdana"/>
                <a:cs typeface="Verdana"/>
              </a:rPr>
              <a:t> </a:t>
            </a:r>
            <a:r>
              <a:rPr sz="3572" spc="-76" dirty="0">
                <a:solidFill>
                  <a:srgbClr val="FFFFFF"/>
                </a:solidFill>
                <a:latin typeface="Verdana"/>
                <a:cs typeface="Verdana"/>
              </a:rPr>
              <a:t>Include</a:t>
            </a:r>
            <a:endParaRPr sz="3572">
              <a:latin typeface="Verdana"/>
              <a:cs typeface="Verdana"/>
            </a:endParaRPr>
          </a:p>
        </p:txBody>
      </p:sp>
      <p:sp>
        <p:nvSpPr>
          <p:cNvPr id="39" name="object 39"/>
          <p:cNvSpPr txBox="1">
            <a:spLocks noGrp="1"/>
          </p:cNvSpPr>
          <p:nvPr>
            <p:ph type="title"/>
          </p:nvPr>
        </p:nvSpPr>
        <p:spPr>
          <a:xfrm>
            <a:off x="1621822" y="650936"/>
            <a:ext cx="7468832" cy="947551"/>
          </a:xfrm>
          <a:prstGeom prst="rect">
            <a:avLst/>
          </a:prstGeom>
        </p:spPr>
        <p:txBody>
          <a:bodyPr vert="horz" wrap="square" lIns="0" tIns="17446" rIns="0" bIns="0" rtlCol="0">
            <a:spAutoFit/>
          </a:bodyPr>
          <a:lstStyle/>
          <a:p>
            <a:pPr marL="17445">
              <a:spcBef>
                <a:spcPts val="137"/>
              </a:spcBef>
            </a:pPr>
            <a:r>
              <a:rPr sz="6043" spc="-27" dirty="0"/>
              <a:t>Label</a:t>
            </a:r>
            <a:r>
              <a:rPr sz="6043" spc="-631" dirty="0"/>
              <a:t> </a:t>
            </a:r>
            <a:r>
              <a:rPr sz="6043" spc="-82" dirty="0"/>
              <a:t>Requirements</a:t>
            </a:r>
            <a:endParaRPr sz="6043" dirty="0"/>
          </a:p>
        </p:txBody>
      </p:sp>
      <p:sp>
        <p:nvSpPr>
          <p:cNvPr id="40" name="object 40"/>
          <p:cNvSpPr txBox="1"/>
          <p:nvPr/>
        </p:nvSpPr>
        <p:spPr>
          <a:xfrm>
            <a:off x="1891893" y="2861751"/>
            <a:ext cx="10047419" cy="3300577"/>
          </a:xfrm>
          <a:prstGeom prst="rect">
            <a:avLst/>
          </a:prstGeom>
        </p:spPr>
        <p:txBody>
          <a:bodyPr vert="horz" wrap="square" lIns="0" tIns="23553" rIns="0" bIns="0" rtlCol="0">
            <a:spAutoFit/>
          </a:bodyPr>
          <a:lstStyle/>
          <a:p>
            <a:pPr marL="17445">
              <a:spcBef>
                <a:spcPts val="185"/>
              </a:spcBef>
              <a:tabLst>
                <a:tab pos="496296" algn="l"/>
              </a:tabLst>
            </a:pPr>
            <a:r>
              <a:rPr sz="2061" spc="-69" dirty="0">
                <a:solidFill>
                  <a:srgbClr val="EC2600"/>
                </a:solidFill>
                <a:latin typeface="Segoe UI Symbol"/>
                <a:cs typeface="Segoe UI Symbol"/>
              </a:rPr>
              <a:t>⬢</a:t>
            </a:r>
            <a:r>
              <a:rPr sz="2061" dirty="0">
                <a:solidFill>
                  <a:srgbClr val="EC2600"/>
                </a:solidFill>
                <a:latin typeface="Segoe UI Symbol"/>
                <a:cs typeface="Segoe UI Symbol"/>
              </a:rPr>
              <a:t>	</a:t>
            </a:r>
            <a:r>
              <a:rPr sz="2061" dirty="0">
                <a:solidFill>
                  <a:srgbClr val="7B0217"/>
                </a:solidFill>
                <a:latin typeface="Lucida Sans Unicode"/>
                <a:cs typeface="Lucida Sans Unicode"/>
              </a:rPr>
              <a:t>The</a:t>
            </a:r>
            <a:r>
              <a:rPr sz="2061" spc="-55" dirty="0">
                <a:solidFill>
                  <a:srgbClr val="7B0217"/>
                </a:solidFill>
                <a:latin typeface="Lucida Sans Unicode"/>
                <a:cs typeface="Lucida Sans Unicode"/>
              </a:rPr>
              <a:t> </a:t>
            </a:r>
            <a:r>
              <a:rPr sz="2061" spc="185" dirty="0">
                <a:solidFill>
                  <a:srgbClr val="7B0217"/>
                </a:solidFill>
                <a:latin typeface="Lucida Sans Unicode"/>
                <a:cs typeface="Lucida Sans Unicode"/>
              </a:rPr>
              <a:t>name</a:t>
            </a:r>
            <a:r>
              <a:rPr sz="2061" spc="-69" dirty="0">
                <a:solidFill>
                  <a:srgbClr val="7B0217"/>
                </a:solidFill>
                <a:latin typeface="Lucida Sans Unicode"/>
                <a:cs typeface="Lucida Sans Unicode"/>
              </a:rPr>
              <a:t> </a:t>
            </a:r>
            <a:r>
              <a:rPr sz="2061" spc="157" dirty="0">
                <a:solidFill>
                  <a:srgbClr val="7B0217"/>
                </a:solidFill>
                <a:latin typeface="Lucida Sans Unicode"/>
                <a:cs typeface="Lucida Sans Unicode"/>
              </a:rPr>
              <a:t>and</a:t>
            </a:r>
            <a:r>
              <a:rPr sz="2061" spc="-48" dirty="0">
                <a:solidFill>
                  <a:srgbClr val="7B0217"/>
                </a:solidFill>
                <a:latin typeface="Lucida Sans Unicode"/>
                <a:cs typeface="Lucida Sans Unicode"/>
              </a:rPr>
              <a:t> </a:t>
            </a:r>
            <a:r>
              <a:rPr sz="2061" spc="103" dirty="0">
                <a:solidFill>
                  <a:srgbClr val="7B0217"/>
                </a:solidFill>
                <a:latin typeface="Lucida Sans Unicode"/>
                <a:cs typeface="Lucida Sans Unicode"/>
              </a:rPr>
              <a:t>address</a:t>
            </a:r>
            <a:r>
              <a:rPr sz="2061" spc="-96" dirty="0">
                <a:solidFill>
                  <a:srgbClr val="7B0217"/>
                </a:solidFill>
                <a:latin typeface="Lucida Sans Unicode"/>
                <a:cs typeface="Lucida Sans Unicode"/>
              </a:rPr>
              <a:t> </a:t>
            </a:r>
            <a:r>
              <a:rPr sz="2061" dirty="0">
                <a:solidFill>
                  <a:srgbClr val="7B0217"/>
                </a:solidFill>
                <a:latin typeface="Lucida Sans Unicode"/>
                <a:cs typeface="Lucida Sans Unicode"/>
              </a:rPr>
              <a:t>of</a:t>
            </a:r>
            <a:r>
              <a:rPr sz="2061" spc="-48" dirty="0">
                <a:solidFill>
                  <a:srgbClr val="7B0217"/>
                </a:solidFill>
                <a:latin typeface="Lucida Sans Unicode"/>
                <a:cs typeface="Lucida Sans Unicode"/>
              </a:rPr>
              <a:t> </a:t>
            </a:r>
            <a:r>
              <a:rPr sz="2061" spc="69" dirty="0">
                <a:solidFill>
                  <a:srgbClr val="7B0217"/>
                </a:solidFill>
                <a:latin typeface="Lucida Sans Unicode"/>
                <a:cs typeface="Lucida Sans Unicode"/>
              </a:rPr>
              <a:t>the</a:t>
            </a:r>
            <a:r>
              <a:rPr sz="2061" spc="-62" dirty="0">
                <a:solidFill>
                  <a:srgbClr val="7B0217"/>
                </a:solidFill>
                <a:latin typeface="Lucida Sans Unicode"/>
                <a:cs typeface="Lucida Sans Unicode"/>
              </a:rPr>
              <a:t> </a:t>
            </a:r>
            <a:r>
              <a:rPr sz="2061" spc="69" dirty="0">
                <a:solidFill>
                  <a:srgbClr val="7B0217"/>
                </a:solidFill>
                <a:latin typeface="Lucida Sans Unicode"/>
                <a:cs typeface="Lucida Sans Unicode"/>
              </a:rPr>
              <a:t>producer</a:t>
            </a:r>
            <a:endParaRPr sz="2061" dirty="0">
              <a:latin typeface="Lucida Sans Unicode"/>
              <a:cs typeface="Lucida Sans Unicode"/>
            </a:endParaRPr>
          </a:p>
          <a:p>
            <a:pPr marL="17445">
              <a:spcBef>
                <a:spcPts val="62"/>
              </a:spcBef>
              <a:tabLst>
                <a:tab pos="496296" algn="l"/>
              </a:tabLst>
            </a:pPr>
            <a:r>
              <a:rPr sz="2061" spc="-69" dirty="0">
                <a:solidFill>
                  <a:srgbClr val="EC2600"/>
                </a:solidFill>
                <a:latin typeface="Segoe UI Symbol"/>
                <a:cs typeface="Segoe UI Symbol"/>
              </a:rPr>
              <a:t>⬢</a:t>
            </a:r>
            <a:r>
              <a:rPr sz="2061" dirty="0">
                <a:solidFill>
                  <a:srgbClr val="EC2600"/>
                </a:solidFill>
                <a:latin typeface="Segoe UI Symbol"/>
                <a:cs typeface="Segoe UI Symbol"/>
              </a:rPr>
              <a:t>	</a:t>
            </a:r>
            <a:r>
              <a:rPr sz="2061" dirty="0">
                <a:solidFill>
                  <a:srgbClr val="7B0217"/>
                </a:solidFill>
                <a:latin typeface="Lucida Sans Unicode"/>
                <a:cs typeface="Lucida Sans Unicode"/>
              </a:rPr>
              <a:t>The</a:t>
            </a:r>
            <a:r>
              <a:rPr sz="2061" spc="-27" dirty="0">
                <a:solidFill>
                  <a:srgbClr val="7B0217"/>
                </a:solidFill>
                <a:latin typeface="Lucida Sans Unicode"/>
                <a:cs typeface="Lucida Sans Unicode"/>
              </a:rPr>
              <a:t> </a:t>
            </a:r>
            <a:r>
              <a:rPr sz="2061" spc="151" dirty="0">
                <a:solidFill>
                  <a:srgbClr val="7B0217"/>
                </a:solidFill>
                <a:latin typeface="Lucida Sans Unicode"/>
                <a:cs typeface="Lucida Sans Unicode"/>
              </a:rPr>
              <a:t>common</a:t>
            </a:r>
            <a:r>
              <a:rPr sz="2061" spc="-34" dirty="0">
                <a:solidFill>
                  <a:srgbClr val="7B0217"/>
                </a:solidFill>
                <a:latin typeface="Lucida Sans Unicode"/>
                <a:cs typeface="Lucida Sans Unicode"/>
              </a:rPr>
              <a:t> </a:t>
            </a:r>
            <a:r>
              <a:rPr sz="2061" dirty="0">
                <a:solidFill>
                  <a:srgbClr val="7B0217"/>
                </a:solidFill>
                <a:latin typeface="Lucida Sans Unicode"/>
                <a:cs typeface="Lucida Sans Unicode"/>
              </a:rPr>
              <a:t>or</a:t>
            </a:r>
            <a:r>
              <a:rPr sz="2061" spc="-21" dirty="0">
                <a:solidFill>
                  <a:srgbClr val="7B0217"/>
                </a:solidFill>
                <a:latin typeface="Lucida Sans Unicode"/>
                <a:cs typeface="Lucida Sans Unicode"/>
              </a:rPr>
              <a:t> </a:t>
            </a:r>
            <a:r>
              <a:rPr sz="2061" spc="76" dirty="0">
                <a:solidFill>
                  <a:srgbClr val="7B0217"/>
                </a:solidFill>
                <a:latin typeface="Lucida Sans Unicode"/>
                <a:cs typeface="Lucida Sans Unicode"/>
              </a:rPr>
              <a:t>usual</a:t>
            </a:r>
            <a:r>
              <a:rPr sz="2061" spc="-27" dirty="0">
                <a:solidFill>
                  <a:srgbClr val="7B0217"/>
                </a:solidFill>
                <a:latin typeface="Lucida Sans Unicode"/>
                <a:cs typeface="Lucida Sans Unicode"/>
              </a:rPr>
              <a:t> </a:t>
            </a:r>
            <a:r>
              <a:rPr sz="2061" spc="185" dirty="0">
                <a:solidFill>
                  <a:srgbClr val="7B0217"/>
                </a:solidFill>
                <a:latin typeface="Lucida Sans Unicode"/>
                <a:cs typeface="Lucida Sans Unicode"/>
              </a:rPr>
              <a:t>name</a:t>
            </a:r>
            <a:r>
              <a:rPr sz="2061" spc="-34" dirty="0">
                <a:solidFill>
                  <a:srgbClr val="7B0217"/>
                </a:solidFill>
                <a:latin typeface="Lucida Sans Unicode"/>
                <a:cs typeface="Lucida Sans Unicode"/>
              </a:rPr>
              <a:t> </a:t>
            </a:r>
            <a:r>
              <a:rPr sz="2061" dirty="0">
                <a:solidFill>
                  <a:srgbClr val="7B0217"/>
                </a:solidFill>
                <a:latin typeface="Lucida Sans Unicode"/>
                <a:cs typeface="Lucida Sans Unicode"/>
              </a:rPr>
              <a:t>of</a:t>
            </a:r>
            <a:r>
              <a:rPr sz="2061" spc="-34" dirty="0">
                <a:solidFill>
                  <a:srgbClr val="7B0217"/>
                </a:solidFill>
                <a:latin typeface="Lucida Sans Unicode"/>
                <a:cs typeface="Lucida Sans Unicode"/>
              </a:rPr>
              <a:t> </a:t>
            </a:r>
            <a:r>
              <a:rPr sz="2061" spc="69" dirty="0">
                <a:solidFill>
                  <a:srgbClr val="7B0217"/>
                </a:solidFill>
                <a:latin typeface="Lucida Sans Unicode"/>
                <a:cs typeface="Lucida Sans Unicode"/>
              </a:rPr>
              <a:t>the</a:t>
            </a:r>
            <a:r>
              <a:rPr sz="2061" spc="-34" dirty="0">
                <a:solidFill>
                  <a:srgbClr val="7B0217"/>
                </a:solidFill>
                <a:latin typeface="Lucida Sans Unicode"/>
                <a:cs typeface="Lucida Sans Unicode"/>
              </a:rPr>
              <a:t> </a:t>
            </a:r>
            <a:r>
              <a:rPr sz="2061" dirty="0">
                <a:solidFill>
                  <a:srgbClr val="7B0217"/>
                </a:solidFill>
                <a:latin typeface="Lucida Sans Unicode"/>
                <a:cs typeface="Lucida Sans Unicode"/>
              </a:rPr>
              <a:t>food</a:t>
            </a:r>
            <a:r>
              <a:rPr sz="2061" spc="-14" dirty="0">
                <a:solidFill>
                  <a:srgbClr val="7B0217"/>
                </a:solidFill>
                <a:latin typeface="Lucida Sans Unicode"/>
                <a:cs typeface="Lucida Sans Unicode"/>
              </a:rPr>
              <a:t> </a:t>
            </a:r>
            <a:r>
              <a:rPr sz="2061" spc="62" dirty="0">
                <a:solidFill>
                  <a:srgbClr val="7B0217"/>
                </a:solidFill>
                <a:latin typeface="Lucida Sans Unicode"/>
                <a:cs typeface="Lucida Sans Unicode"/>
              </a:rPr>
              <a:t>product</a:t>
            </a:r>
            <a:endParaRPr sz="2061" dirty="0">
              <a:latin typeface="Lucida Sans Unicode"/>
              <a:cs typeface="Lucida Sans Unicode"/>
            </a:endParaRPr>
          </a:p>
          <a:p>
            <a:pPr marL="17445">
              <a:spcBef>
                <a:spcPts val="69"/>
              </a:spcBef>
              <a:tabLst>
                <a:tab pos="496296" algn="l"/>
              </a:tabLst>
            </a:pPr>
            <a:r>
              <a:rPr sz="2061" spc="-69" dirty="0">
                <a:solidFill>
                  <a:srgbClr val="EC2600"/>
                </a:solidFill>
                <a:latin typeface="Segoe UI Symbol"/>
                <a:cs typeface="Segoe UI Symbol"/>
              </a:rPr>
              <a:t>⬢</a:t>
            </a:r>
            <a:r>
              <a:rPr sz="2061" dirty="0">
                <a:solidFill>
                  <a:srgbClr val="EC2600"/>
                </a:solidFill>
                <a:latin typeface="Segoe UI Symbol"/>
                <a:cs typeface="Segoe UI Symbol"/>
              </a:rPr>
              <a:t>	</a:t>
            </a:r>
            <a:r>
              <a:rPr sz="2061" dirty="0">
                <a:solidFill>
                  <a:srgbClr val="7B0217"/>
                </a:solidFill>
                <a:latin typeface="Lucida Sans Unicode"/>
                <a:cs typeface="Lucida Sans Unicode"/>
              </a:rPr>
              <a:t>The</a:t>
            </a:r>
            <a:r>
              <a:rPr sz="2061" spc="76" dirty="0">
                <a:solidFill>
                  <a:srgbClr val="7B0217"/>
                </a:solidFill>
                <a:latin typeface="Lucida Sans Unicode"/>
                <a:cs typeface="Lucida Sans Unicode"/>
              </a:rPr>
              <a:t> </a:t>
            </a:r>
            <a:r>
              <a:rPr sz="2061" dirty="0">
                <a:solidFill>
                  <a:srgbClr val="7B0217"/>
                </a:solidFill>
                <a:latin typeface="Lucida Sans Unicode"/>
                <a:cs typeface="Lucida Sans Unicode"/>
              </a:rPr>
              <a:t>ingredients</a:t>
            </a:r>
            <a:r>
              <a:rPr sz="2061" spc="117" dirty="0">
                <a:solidFill>
                  <a:srgbClr val="7B0217"/>
                </a:solidFill>
                <a:latin typeface="Lucida Sans Unicode"/>
                <a:cs typeface="Lucida Sans Unicode"/>
              </a:rPr>
              <a:t> </a:t>
            </a:r>
            <a:r>
              <a:rPr sz="2061" dirty="0">
                <a:solidFill>
                  <a:srgbClr val="7B0217"/>
                </a:solidFill>
                <a:latin typeface="Lucida Sans Unicode"/>
                <a:cs typeface="Lucida Sans Unicode"/>
              </a:rPr>
              <a:t>of</a:t>
            </a:r>
            <a:r>
              <a:rPr sz="2061" spc="89" dirty="0">
                <a:solidFill>
                  <a:srgbClr val="7B0217"/>
                </a:solidFill>
                <a:latin typeface="Lucida Sans Unicode"/>
                <a:cs typeface="Lucida Sans Unicode"/>
              </a:rPr>
              <a:t> </a:t>
            </a:r>
            <a:r>
              <a:rPr sz="2061" spc="69" dirty="0">
                <a:solidFill>
                  <a:srgbClr val="7B0217"/>
                </a:solidFill>
                <a:latin typeface="Lucida Sans Unicode"/>
                <a:cs typeface="Lucida Sans Unicode"/>
              </a:rPr>
              <a:t>the</a:t>
            </a:r>
            <a:r>
              <a:rPr sz="2061" spc="41" dirty="0">
                <a:solidFill>
                  <a:srgbClr val="7B0217"/>
                </a:solidFill>
                <a:latin typeface="Lucida Sans Unicode"/>
                <a:cs typeface="Lucida Sans Unicode"/>
              </a:rPr>
              <a:t> </a:t>
            </a:r>
            <a:r>
              <a:rPr sz="2061" dirty="0">
                <a:solidFill>
                  <a:srgbClr val="7B0217"/>
                </a:solidFill>
                <a:latin typeface="Lucida Sans Unicode"/>
                <a:cs typeface="Lucida Sans Unicode"/>
              </a:rPr>
              <a:t>food</a:t>
            </a:r>
            <a:r>
              <a:rPr sz="2061" spc="96" dirty="0">
                <a:solidFill>
                  <a:srgbClr val="7B0217"/>
                </a:solidFill>
                <a:latin typeface="Lucida Sans Unicode"/>
                <a:cs typeface="Lucida Sans Unicode"/>
              </a:rPr>
              <a:t> </a:t>
            </a:r>
            <a:r>
              <a:rPr sz="2061" dirty="0">
                <a:solidFill>
                  <a:srgbClr val="7B0217"/>
                </a:solidFill>
                <a:latin typeface="Lucida Sans Unicode"/>
                <a:cs typeface="Lucida Sans Unicode"/>
              </a:rPr>
              <a:t>product,</a:t>
            </a:r>
            <a:r>
              <a:rPr sz="2061" spc="82" dirty="0">
                <a:solidFill>
                  <a:srgbClr val="7B0217"/>
                </a:solidFill>
                <a:latin typeface="Lucida Sans Unicode"/>
                <a:cs typeface="Lucida Sans Unicode"/>
              </a:rPr>
              <a:t> </a:t>
            </a:r>
            <a:r>
              <a:rPr sz="2061" dirty="0">
                <a:solidFill>
                  <a:srgbClr val="7B0217"/>
                </a:solidFill>
                <a:latin typeface="Lucida Sans Unicode"/>
                <a:cs typeface="Lucida Sans Unicode"/>
              </a:rPr>
              <a:t>in</a:t>
            </a:r>
            <a:r>
              <a:rPr sz="2061" spc="89" dirty="0">
                <a:solidFill>
                  <a:srgbClr val="7B0217"/>
                </a:solidFill>
                <a:latin typeface="Lucida Sans Unicode"/>
                <a:cs typeface="Lucida Sans Unicode"/>
              </a:rPr>
              <a:t> </a:t>
            </a:r>
            <a:r>
              <a:rPr sz="2061" spc="96" dirty="0">
                <a:solidFill>
                  <a:srgbClr val="7B0217"/>
                </a:solidFill>
                <a:latin typeface="Lucida Sans Unicode"/>
                <a:cs typeface="Lucida Sans Unicode"/>
              </a:rPr>
              <a:t>descending</a:t>
            </a:r>
            <a:r>
              <a:rPr sz="2061" spc="103" dirty="0">
                <a:solidFill>
                  <a:srgbClr val="7B0217"/>
                </a:solidFill>
                <a:latin typeface="Lucida Sans Unicode"/>
                <a:cs typeface="Lucida Sans Unicode"/>
              </a:rPr>
              <a:t> </a:t>
            </a:r>
            <a:r>
              <a:rPr sz="2061" dirty="0">
                <a:solidFill>
                  <a:srgbClr val="7B0217"/>
                </a:solidFill>
                <a:latin typeface="Lucida Sans Unicode"/>
                <a:cs typeface="Lucida Sans Unicode"/>
              </a:rPr>
              <a:t>order</a:t>
            </a:r>
            <a:r>
              <a:rPr sz="2061" spc="76" dirty="0">
                <a:solidFill>
                  <a:srgbClr val="7B0217"/>
                </a:solidFill>
                <a:latin typeface="Lucida Sans Unicode"/>
                <a:cs typeface="Lucida Sans Unicode"/>
              </a:rPr>
              <a:t> by</a:t>
            </a:r>
            <a:endParaRPr sz="2061" dirty="0">
              <a:latin typeface="Lucida Sans Unicode"/>
              <a:cs typeface="Lucida Sans Unicode"/>
            </a:endParaRPr>
          </a:p>
          <a:p>
            <a:pPr marL="496296">
              <a:spcBef>
                <a:spcPts val="69"/>
              </a:spcBef>
            </a:pPr>
            <a:r>
              <a:rPr sz="2061" spc="110" dirty="0">
                <a:solidFill>
                  <a:srgbClr val="7B0217"/>
                </a:solidFill>
                <a:latin typeface="Lucida Sans Unicode"/>
                <a:cs typeface="Lucida Sans Unicode"/>
              </a:rPr>
              <a:t>predominance</a:t>
            </a:r>
            <a:r>
              <a:rPr sz="2061" spc="-21" dirty="0">
                <a:solidFill>
                  <a:srgbClr val="7B0217"/>
                </a:solidFill>
                <a:latin typeface="Lucida Sans Unicode"/>
                <a:cs typeface="Lucida Sans Unicode"/>
              </a:rPr>
              <a:t> </a:t>
            </a:r>
            <a:r>
              <a:rPr sz="2061" spc="110" dirty="0">
                <a:solidFill>
                  <a:srgbClr val="7B0217"/>
                </a:solidFill>
                <a:latin typeface="Lucida Sans Unicode"/>
                <a:cs typeface="Lucida Sans Unicode"/>
              </a:rPr>
              <a:t>by</a:t>
            </a:r>
            <a:r>
              <a:rPr sz="2061" spc="-62" dirty="0">
                <a:solidFill>
                  <a:srgbClr val="7B0217"/>
                </a:solidFill>
                <a:latin typeface="Lucida Sans Unicode"/>
                <a:cs typeface="Lucida Sans Unicode"/>
              </a:rPr>
              <a:t> </a:t>
            </a:r>
            <a:r>
              <a:rPr sz="2061" spc="-14" dirty="0">
                <a:solidFill>
                  <a:srgbClr val="7B0217"/>
                </a:solidFill>
                <a:latin typeface="Lucida Sans Unicode"/>
                <a:cs typeface="Lucida Sans Unicode"/>
              </a:rPr>
              <a:t>weight</a:t>
            </a:r>
            <a:endParaRPr sz="2061" dirty="0">
              <a:latin typeface="Lucida Sans Unicode"/>
              <a:cs typeface="Lucida Sans Unicode"/>
            </a:endParaRPr>
          </a:p>
          <a:p>
            <a:pPr marL="17445">
              <a:spcBef>
                <a:spcPts val="62"/>
              </a:spcBef>
              <a:tabLst>
                <a:tab pos="496296" algn="l"/>
              </a:tabLst>
            </a:pPr>
            <a:r>
              <a:rPr sz="2061" spc="-69" dirty="0">
                <a:solidFill>
                  <a:srgbClr val="EC2600"/>
                </a:solidFill>
                <a:latin typeface="Segoe UI Symbol"/>
                <a:cs typeface="Segoe UI Symbol"/>
              </a:rPr>
              <a:t>⬢</a:t>
            </a:r>
            <a:r>
              <a:rPr sz="2061" dirty="0">
                <a:solidFill>
                  <a:srgbClr val="EC2600"/>
                </a:solidFill>
                <a:latin typeface="Segoe UI Symbol"/>
                <a:cs typeface="Segoe UI Symbol"/>
              </a:rPr>
              <a:t>	</a:t>
            </a:r>
            <a:r>
              <a:rPr sz="2061" dirty="0">
                <a:solidFill>
                  <a:srgbClr val="7B0217"/>
                </a:solidFill>
                <a:latin typeface="Lucida Sans Unicode"/>
                <a:cs typeface="Lucida Sans Unicode"/>
              </a:rPr>
              <a:t>The</a:t>
            </a:r>
            <a:r>
              <a:rPr sz="2061" spc="-7" dirty="0">
                <a:solidFill>
                  <a:srgbClr val="7B0217"/>
                </a:solidFill>
                <a:latin typeface="Lucida Sans Unicode"/>
                <a:cs typeface="Lucida Sans Unicode"/>
              </a:rPr>
              <a:t> </a:t>
            </a:r>
            <a:r>
              <a:rPr sz="2061" spc="69" dirty="0">
                <a:solidFill>
                  <a:srgbClr val="7B0217"/>
                </a:solidFill>
                <a:latin typeface="Lucida Sans Unicode"/>
                <a:cs typeface="Lucida Sans Unicode"/>
              </a:rPr>
              <a:t>net</a:t>
            </a:r>
            <a:r>
              <a:rPr sz="2061" dirty="0">
                <a:solidFill>
                  <a:srgbClr val="7B0217"/>
                </a:solidFill>
                <a:latin typeface="Lucida Sans Unicode"/>
                <a:cs typeface="Lucida Sans Unicode"/>
              </a:rPr>
              <a:t> weight</a:t>
            </a:r>
            <a:r>
              <a:rPr sz="2061" spc="14" dirty="0">
                <a:solidFill>
                  <a:srgbClr val="7B0217"/>
                </a:solidFill>
                <a:latin typeface="Lucida Sans Unicode"/>
                <a:cs typeface="Lucida Sans Unicode"/>
              </a:rPr>
              <a:t> </a:t>
            </a:r>
            <a:r>
              <a:rPr sz="2061" spc="157" dirty="0">
                <a:solidFill>
                  <a:srgbClr val="7B0217"/>
                </a:solidFill>
                <a:latin typeface="Lucida Sans Unicode"/>
                <a:cs typeface="Lucida Sans Unicode"/>
              </a:rPr>
              <a:t>and</a:t>
            </a:r>
            <a:r>
              <a:rPr sz="2061" dirty="0">
                <a:solidFill>
                  <a:srgbClr val="7B0217"/>
                </a:solidFill>
                <a:latin typeface="Lucida Sans Unicode"/>
                <a:cs typeface="Lucida Sans Unicode"/>
              </a:rPr>
              <a:t> </a:t>
            </a:r>
            <a:r>
              <a:rPr sz="2061" spc="89" dirty="0">
                <a:solidFill>
                  <a:srgbClr val="7B0217"/>
                </a:solidFill>
                <a:latin typeface="Lucida Sans Unicode"/>
                <a:cs typeface="Lucida Sans Unicode"/>
              </a:rPr>
              <a:t>volume</a:t>
            </a:r>
            <a:r>
              <a:rPr sz="2061" spc="21" dirty="0">
                <a:solidFill>
                  <a:srgbClr val="7B0217"/>
                </a:solidFill>
                <a:latin typeface="Lucida Sans Unicode"/>
                <a:cs typeface="Lucida Sans Unicode"/>
              </a:rPr>
              <a:t> </a:t>
            </a:r>
            <a:r>
              <a:rPr sz="2061" dirty="0">
                <a:solidFill>
                  <a:srgbClr val="7B0217"/>
                </a:solidFill>
                <a:latin typeface="Lucida Sans Unicode"/>
                <a:cs typeface="Lucida Sans Unicode"/>
              </a:rPr>
              <a:t>of</a:t>
            </a:r>
            <a:r>
              <a:rPr sz="2061" spc="-7" dirty="0">
                <a:solidFill>
                  <a:srgbClr val="7B0217"/>
                </a:solidFill>
                <a:latin typeface="Lucida Sans Unicode"/>
                <a:cs typeface="Lucida Sans Unicode"/>
              </a:rPr>
              <a:t> </a:t>
            </a:r>
            <a:r>
              <a:rPr sz="2061" spc="69" dirty="0">
                <a:solidFill>
                  <a:srgbClr val="7B0217"/>
                </a:solidFill>
                <a:latin typeface="Lucida Sans Unicode"/>
                <a:cs typeface="Lucida Sans Unicode"/>
              </a:rPr>
              <a:t>the</a:t>
            </a:r>
            <a:r>
              <a:rPr sz="2061" spc="-14" dirty="0">
                <a:solidFill>
                  <a:srgbClr val="7B0217"/>
                </a:solidFill>
                <a:latin typeface="Lucida Sans Unicode"/>
                <a:cs typeface="Lucida Sans Unicode"/>
              </a:rPr>
              <a:t> </a:t>
            </a:r>
            <a:r>
              <a:rPr sz="2061" dirty="0">
                <a:solidFill>
                  <a:srgbClr val="7B0217"/>
                </a:solidFill>
                <a:latin typeface="Lucida Sans Unicode"/>
                <a:cs typeface="Lucida Sans Unicode"/>
              </a:rPr>
              <a:t>food</a:t>
            </a:r>
            <a:r>
              <a:rPr sz="2061" spc="14" dirty="0">
                <a:solidFill>
                  <a:srgbClr val="7B0217"/>
                </a:solidFill>
                <a:latin typeface="Lucida Sans Unicode"/>
                <a:cs typeface="Lucida Sans Unicode"/>
              </a:rPr>
              <a:t> </a:t>
            </a:r>
            <a:r>
              <a:rPr sz="2061" spc="76" dirty="0">
                <a:solidFill>
                  <a:srgbClr val="7B0217"/>
                </a:solidFill>
                <a:latin typeface="Lucida Sans Unicode"/>
                <a:cs typeface="Lucida Sans Unicode"/>
              </a:rPr>
              <a:t>product</a:t>
            </a:r>
            <a:r>
              <a:rPr sz="2061" dirty="0">
                <a:solidFill>
                  <a:srgbClr val="7B0217"/>
                </a:solidFill>
                <a:latin typeface="Lucida Sans Unicode"/>
                <a:cs typeface="Lucida Sans Unicode"/>
              </a:rPr>
              <a:t> </a:t>
            </a:r>
            <a:r>
              <a:rPr sz="2061" spc="110" dirty="0">
                <a:solidFill>
                  <a:srgbClr val="7B0217"/>
                </a:solidFill>
                <a:latin typeface="Lucida Sans Unicode"/>
                <a:cs typeface="Lucida Sans Unicode"/>
              </a:rPr>
              <a:t>by</a:t>
            </a:r>
            <a:r>
              <a:rPr sz="2061" spc="-21" dirty="0">
                <a:solidFill>
                  <a:srgbClr val="7B0217"/>
                </a:solidFill>
                <a:latin typeface="Lucida Sans Unicode"/>
                <a:cs typeface="Lucida Sans Unicode"/>
              </a:rPr>
              <a:t> </a:t>
            </a:r>
            <a:r>
              <a:rPr sz="2061" spc="110" dirty="0">
                <a:solidFill>
                  <a:srgbClr val="7B0217"/>
                </a:solidFill>
                <a:latin typeface="Lucida Sans Unicode"/>
                <a:cs typeface="Lucida Sans Unicode"/>
              </a:rPr>
              <a:t>standard</a:t>
            </a:r>
            <a:r>
              <a:rPr sz="2061" dirty="0">
                <a:solidFill>
                  <a:srgbClr val="7B0217"/>
                </a:solidFill>
                <a:latin typeface="Lucida Sans Unicode"/>
                <a:cs typeface="Lucida Sans Unicode"/>
              </a:rPr>
              <a:t> </a:t>
            </a:r>
            <a:r>
              <a:rPr sz="2061" spc="110" dirty="0">
                <a:solidFill>
                  <a:srgbClr val="7B0217"/>
                </a:solidFill>
                <a:latin typeface="Lucida Sans Unicode"/>
                <a:cs typeface="Lucida Sans Unicode"/>
              </a:rPr>
              <a:t>measure</a:t>
            </a:r>
            <a:endParaRPr sz="2061" dirty="0">
              <a:latin typeface="Lucida Sans Unicode"/>
              <a:cs typeface="Lucida Sans Unicode"/>
            </a:endParaRPr>
          </a:p>
          <a:p>
            <a:pPr marL="496296">
              <a:spcBef>
                <a:spcPts val="69"/>
              </a:spcBef>
            </a:pPr>
            <a:r>
              <a:rPr sz="2061" dirty="0">
                <a:solidFill>
                  <a:srgbClr val="7B0217"/>
                </a:solidFill>
                <a:latin typeface="Lucida Sans Unicode"/>
                <a:cs typeface="Lucida Sans Unicode"/>
              </a:rPr>
              <a:t>or</a:t>
            </a:r>
            <a:r>
              <a:rPr sz="2061" spc="-62" dirty="0">
                <a:solidFill>
                  <a:srgbClr val="7B0217"/>
                </a:solidFill>
                <a:latin typeface="Lucida Sans Unicode"/>
                <a:cs typeface="Lucida Sans Unicode"/>
              </a:rPr>
              <a:t> </a:t>
            </a:r>
            <a:r>
              <a:rPr sz="2061" spc="89" dirty="0">
                <a:solidFill>
                  <a:srgbClr val="7B0217"/>
                </a:solidFill>
                <a:latin typeface="Lucida Sans Unicode"/>
                <a:cs typeface="Lucida Sans Unicode"/>
              </a:rPr>
              <a:t>numerical</a:t>
            </a:r>
            <a:r>
              <a:rPr sz="2061" spc="-41" dirty="0">
                <a:solidFill>
                  <a:srgbClr val="7B0217"/>
                </a:solidFill>
                <a:latin typeface="Lucida Sans Unicode"/>
                <a:cs typeface="Lucida Sans Unicode"/>
              </a:rPr>
              <a:t> </a:t>
            </a:r>
            <a:r>
              <a:rPr sz="2061" spc="76" dirty="0">
                <a:solidFill>
                  <a:srgbClr val="7B0217"/>
                </a:solidFill>
                <a:latin typeface="Lucida Sans Unicode"/>
                <a:cs typeface="Lucida Sans Unicode"/>
              </a:rPr>
              <a:t>count</a:t>
            </a:r>
            <a:endParaRPr sz="2061" dirty="0">
              <a:latin typeface="Lucida Sans Unicode"/>
              <a:cs typeface="Lucida Sans Unicode"/>
            </a:endParaRPr>
          </a:p>
          <a:p>
            <a:pPr marL="17445">
              <a:spcBef>
                <a:spcPts val="62"/>
              </a:spcBef>
              <a:tabLst>
                <a:tab pos="496296" algn="l"/>
              </a:tabLst>
            </a:pPr>
            <a:r>
              <a:rPr sz="2061" spc="-69" dirty="0">
                <a:solidFill>
                  <a:srgbClr val="EC2600"/>
                </a:solidFill>
                <a:latin typeface="Segoe UI Symbol"/>
                <a:cs typeface="Segoe UI Symbol"/>
              </a:rPr>
              <a:t>⬢</a:t>
            </a:r>
            <a:r>
              <a:rPr sz="2061" dirty="0">
                <a:solidFill>
                  <a:srgbClr val="EC2600"/>
                </a:solidFill>
                <a:latin typeface="Segoe UI Symbol"/>
                <a:cs typeface="Segoe UI Symbol"/>
              </a:rPr>
              <a:t>	</a:t>
            </a:r>
            <a:r>
              <a:rPr sz="2061" dirty="0">
                <a:solidFill>
                  <a:srgbClr val="7B0217"/>
                </a:solidFill>
                <a:latin typeface="Lucida Sans Unicode"/>
                <a:cs typeface="Lucida Sans Unicode"/>
              </a:rPr>
              <a:t>The</a:t>
            </a:r>
            <a:r>
              <a:rPr sz="2061" spc="-27" dirty="0">
                <a:solidFill>
                  <a:srgbClr val="7B0217"/>
                </a:solidFill>
                <a:latin typeface="Lucida Sans Unicode"/>
                <a:cs typeface="Lucida Sans Unicode"/>
              </a:rPr>
              <a:t> </a:t>
            </a:r>
            <a:r>
              <a:rPr sz="2061" spc="137" dirty="0">
                <a:solidFill>
                  <a:srgbClr val="7B0217"/>
                </a:solidFill>
                <a:latin typeface="Lucida Sans Unicode"/>
                <a:cs typeface="Lucida Sans Unicode"/>
              </a:rPr>
              <a:t>date</a:t>
            </a:r>
            <a:r>
              <a:rPr sz="2061" spc="-62" dirty="0">
                <a:solidFill>
                  <a:srgbClr val="7B0217"/>
                </a:solidFill>
                <a:latin typeface="Lucida Sans Unicode"/>
                <a:cs typeface="Lucida Sans Unicode"/>
              </a:rPr>
              <a:t> </a:t>
            </a:r>
            <a:r>
              <a:rPr sz="2061" spc="76" dirty="0">
                <a:solidFill>
                  <a:srgbClr val="7B0217"/>
                </a:solidFill>
                <a:latin typeface="Lucida Sans Unicode"/>
                <a:cs typeface="Lucida Sans Unicode"/>
              </a:rPr>
              <a:t>on</a:t>
            </a:r>
            <a:r>
              <a:rPr sz="2061" spc="-14" dirty="0">
                <a:solidFill>
                  <a:srgbClr val="7B0217"/>
                </a:solidFill>
                <a:latin typeface="Lucida Sans Unicode"/>
                <a:cs typeface="Lucida Sans Unicode"/>
              </a:rPr>
              <a:t> </a:t>
            </a:r>
            <a:r>
              <a:rPr sz="2061" spc="82" dirty="0">
                <a:solidFill>
                  <a:srgbClr val="7B0217"/>
                </a:solidFill>
                <a:latin typeface="Lucida Sans Unicode"/>
                <a:cs typeface="Lucida Sans Unicode"/>
              </a:rPr>
              <a:t>which</a:t>
            </a:r>
            <a:r>
              <a:rPr sz="2061" spc="7" dirty="0">
                <a:solidFill>
                  <a:srgbClr val="7B0217"/>
                </a:solidFill>
                <a:latin typeface="Lucida Sans Unicode"/>
                <a:cs typeface="Lucida Sans Unicode"/>
              </a:rPr>
              <a:t> </a:t>
            </a:r>
            <a:r>
              <a:rPr sz="2061" spc="69" dirty="0">
                <a:solidFill>
                  <a:srgbClr val="7B0217"/>
                </a:solidFill>
                <a:latin typeface="Lucida Sans Unicode"/>
                <a:cs typeface="Lucida Sans Unicode"/>
              </a:rPr>
              <a:t>the</a:t>
            </a:r>
            <a:r>
              <a:rPr sz="2061" spc="-41" dirty="0">
                <a:solidFill>
                  <a:srgbClr val="7B0217"/>
                </a:solidFill>
                <a:latin typeface="Lucida Sans Unicode"/>
                <a:cs typeface="Lucida Sans Unicode"/>
              </a:rPr>
              <a:t> </a:t>
            </a:r>
            <a:r>
              <a:rPr sz="2061" dirty="0">
                <a:solidFill>
                  <a:srgbClr val="7B0217"/>
                </a:solidFill>
                <a:latin typeface="Lucida Sans Unicode"/>
                <a:cs typeface="Lucida Sans Unicode"/>
              </a:rPr>
              <a:t>food</a:t>
            </a:r>
            <a:r>
              <a:rPr sz="2061" spc="-21" dirty="0">
                <a:solidFill>
                  <a:srgbClr val="7B0217"/>
                </a:solidFill>
                <a:latin typeface="Lucida Sans Unicode"/>
                <a:cs typeface="Lucida Sans Unicode"/>
              </a:rPr>
              <a:t> </a:t>
            </a:r>
            <a:r>
              <a:rPr sz="2061" spc="76" dirty="0">
                <a:solidFill>
                  <a:srgbClr val="7B0217"/>
                </a:solidFill>
                <a:latin typeface="Lucida Sans Unicode"/>
                <a:cs typeface="Lucida Sans Unicode"/>
              </a:rPr>
              <a:t>product</a:t>
            </a:r>
            <a:r>
              <a:rPr sz="2061" spc="-7" dirty="0">
                <a:solidFill>
                  <a:srgbClr val="7B0217"/>
                </a:solidFill>
                <a:latin typeface="Lucida Sans Unicode"/>
                <a:cs typeface="Lucida Sans Unicode"/>
              </a:rPr>
              <a:t> </a:t>
            </a:r>
            <a:r>
              <a:rPr sz="2061" spc="157" dirty="0">
                <a:solidFill>
                  <a:srgbClr val="7B0217"/>
                </a:solidFill>
                <a:latin typeface="Lucida Sans Unicode"/>
                <a:cs typeface="Lucida Sans Unicode"/>
              </a:rPr>
              <a:t>was</a:t>
            </a:r>
            <a:r>
              <a:rPr sz="2061" spc="-48" dirty="0">
                <a:solidFill>
                  <a:srgbClr val="7B0217"/>
                </a:solidFill>
                <a:latin typeface="Lucida Sans Unicode"/>
                <a:cs typeface="Lucida Sans Unicode"/>
              </a:rPr>
              <a:t> </a:t>
            </a:r>
            <a:r>
              <a:rPr sz="2061" spc="82" dirty="0">
                <a:solidFill>
                  <a:srgbClr val="7B0217"/>
                </a:solidFill>
                <a:latin typeface="Lucida Sans Unicode"/>
                <a:cs typeface="Lucida Sans Unicode"/>
              </a:rPr>
              <a:t>processed</a:t>
            </a:r>
            <a:endParaRPr sz="2061" dirty="0">
              <a:latin typeface="Lucida Sans Unicode"/>
              <a:cs typeface="Lucida Sans Unicode"/>
            </a:endParaRPr>
          </a:p>
          <a:p>
            <a:pPr marL="496296" marR="6977" indent="-479725">
              <a:lnSpc>
                <a:spcPct val="102699"/>
              </a:lnSpc>
              <a:tabLst>
                <a:tab pos="496296" algn="l"/>
              </a:tabLst>
            </a:pPr>
            <a:r>
              <a:rPr sz="2061" spc="-69" dirty="0">
                <a:solidFill>
                  <a:srgbClr val="EC2600"/>
                </a:solidFill>
                <a:latin typeface="Segoe UI Symbol"/>
                <a:cs typeface="Segoe UI Symbol"/>
              </a:rPr>
              <a:t>⬢</a:t>
            </a:r>
            <a:r>
              <a:rPr sz="2061" dirty="0">
                <a:solidFill>
                  <a:srgbClr val="EC2600"/>
                </a:solidFill>
                <a:latin typeface="Segoe UI Symbol"/>
                <a:cs typeface="Segoe UI Symbol"/>
              </a:rPr>
              <a:t>	</a:t>
            </a:r>
            <a:r>
              <a:rPr sz="2061" dirty="0">
                <a:solidFill>
                  <a:srgbClr val="7B0217"/>
                </a:solidFill>
                <a:latin typeface="Lucida Sans Unicode"/>
                <a:cs typeface="Lucida Sans Unicode"/>
              </a:rPr>
              <a:t>The</a:t>
            </a:r>
            <a:r>
              <a:rPr sz="2061" spc="-62" dirty="0">
                <a:solidFill>
                  <a:srgbClr val="7B0217"/>
                </a:solidFill>
                <a:latin typeface="Lucida Sans Unicode"/>
                <a:cs typeface="Lucida Sans Unicode"/>
              </a:rPr>
              <a:t> </a:t>
            </a:r>
            <a:r>
              <a:rPr sz="2061" spc="76" dirty="0">
                <a:solidFill>
                  <a:srgbClr val="7B0217"/>
                </a:solidFill>
                <a:latin typeface="Lucida Sans Unicode"/>
                <a:cs typeface="Lucida Sans Unicode"/>
              </a:rPr>
              <a:t>following</a:t>
            </a:r>
            <a:r>
              <a:rPr sz="2061" spc="-234" dirty="0">
                <a:solidFill>
                  <a:srgbClr val="7B0217"/>
                </a:solidFill>
                <a:latin typeface="Lucida Sans Unicode"/>
                <a:cs typeface="Lucida Sans Unicode"/>
              </a:rPr>
              <a:t> </a:t>
            </a:r>
            <a:r>
              <a:rPr sz="2061" spc="151" dirty="0">
                <a:solidFill>
                  <a:srgbClr val="7B0217"/>
                </a:solidFill>
                <a:latin typeface="Lucida Sans Unicode"/>
                <a:cs typeface="Lucida Sans Unicode"/>
              </a:rPr>
              <a:t>statement</a:t>
            </a:r>
            <a:r>
              <a:rPr sz="2061" spc="-199" dirty="0">
                <a:solidFill>
                  <a:srgbClr val="7B0217"/>
                </a:solidFill>
                <a:latin typeface="Lucida Sans Unicode"/>
                <a:cs typeface="Lucida Sans Unicode"/>
              </a:rPr>
              <a:t> </a:t>
            </a:r>
            <a:r>
              <a:rPr sz="2061" dirty="0">
                <a:solidFill>
                  <a:srgbClr val="7B0217"/>
                </a:solidFill>
                <a:latin typeface="Lucida Sans Unicode"/>
                <a:cs typeface="Lucida Sans Unicode"/>
              </a:rPr>
              <a:t>in</a:t>
            </a:r>
            <a:r>
              <a:rPr sz="2061" spc="-55" dirty="0">
                <a:solidFill>
                  <a:srgbClr val="7B0217"/>
                </a:solidFill>
                <a:latin typeface="Lucida Sans Unicode"/>
                <a:cs typeface="Lucida Sans Unicode"/>
              </a:rPr>
              <a:t> </a:t>
            </a:r>
            <a:r>
              <a:rPr sz="2061" spc="137" dirty="0">
                <a:solidFill>
                  <a:srgbClr val="7B0217"/>
                </a:solidFill>
                <a:latin typeface="Lucida Sans Unicode"/>
                <a:cs typeface="Lucida Sans Unicode"/>
              </a:rPr>
              <a:t>at</a:t>
            </a:r>
            <a:r>
              <a:rPr sz="2061" spc="-62" dirty="0">
                <a:solidFill>
                  <a:srgbClr val="7B0217"/>
                </a:solidFill>
                <a:latin typeface="Lucida Sans Unicode"/>
                <a:cs typeface="Lucida Sans Unicode"/>
              </a:rPr>
              <a:t> </a:t>
            </a:r>
            <a:r>
              <a:rPr sz="2061" spc="76" dirty="0">
                <a:solidFill>
                  <a:srgbClr val="7B0217"/>
                </a:solidFill>
                <a:latin typeface="Lucida Sans Unicode"/>
                <a:cs typeface="Lucida Sans Unicode"/>
              </a:rPr>
              <a:t>least</a:t>
            </a:r>
            <a:r>
              <a:rPr sz="2061" spc="-55" dirty="0">
                <a:solidFill>
                  <a:srgbClr val="7B0217"/>
                </a:solidFill>
                <a:latin typeface="Lucida Sans Unicode"/>
                <a:cs typeface="Lucida Sans Unicode"/>
              </a:rPr>
              <a:t> </a:t>
            </a:r>
            <a:r>
              <a:rPr sz="2061" spc="-240" dirty="0">
                <a:solidFill>
                  <a:srgbClr val="7B0217"/>
                </a:solidFill>
                <a:latin typeface="Lucida Sans Unicode"/>
                <a:cs typeface="Lucida Sans Unicode"/>
              </a:rPr>
              <a:t>10</a:t>
            </a:r>
            <a:r>
              <a:rPr sz="2061" spc="-192" dirty="0">
                <a:solidFill>
                  <a:srgbClr val="7B0217"/>
                </a:solidFill>
                <a:latin typeface="Lucida Sans Unicode"/>
                <a:cs typeface="Lucida Sans Unicode"/>
              </a:rPr>
              <a:t> </a:t>
            </a:r>
            <a:r>
              <a:rPr sz="2061" spc="82" dirty="0">
                <a:solidFill>
                  <a:srgbClr val="7B0217"/>
                </a:solidFill>
                <a:latin typeface="Lucida Sans Unicode"/>
                <a:cs typeface="Lucida Sans Unicode"/>
              </a:rPr>
              <a:t>point</a:t>
            </a:r>
            <a:r>
              <a:rPr sz="2061" spc="-220" dirty="0">
                <a:solidFill>
                  <a:srgbClr val="7B0217"/>
                </a:solidFill>
                <a:latin typeface="Lucida Sans Unicode"/>
                <a:cs typeface="Lucida Sans Unicode"/>
              </a:rPr>
              <a:t> </a:t>
            </a:r>
            <a:r>
              <a:rPr sz="2061" spc="69" dirty="0">
                <a:solidFill>
                  <a:srgbClr val="7B0217"/>
                </a:solidFill>
                <a:latin typeface="Lucida Sans Unicode"/>
                <a:cs typeface="Lucida Sans Unicode"/>
              </a:rPr>
              <a:t>type:</a:t>
            </a:r>
            <a:r>
              <a:rPr sz="2061" spc="-76" dirty="0">
                <a:solidFill>
                  <a:srgbClr val="7B0217"/>
                </a:solidFill>
                <a:latin typeface="Lucida Sans Unicode"/>
                <a:cs typeface="Lucida Sans Unicode"/>
              </a:rPr>
              <a:t> </a:t>
            </a:r>
            <a:r>
              <a:rPr sz="2061" spc="-62" dirty="0">
                <a:solidFill>
                  <a:srgbClr val="7B0217"/>
                </a:solidFill>
                <a:latin typeface="Lucida Sans Unicode"/>
                <a:cs typeface="Lucida Sans Unicode"/>
              </a:rPr>
              <a:t>"This</a:t>
            </a:r>
            <a:r>
              <a:rPr sz="2061" spc="-27" dirty="0">
                <a:solidFill>
                  <a:srgbClr val="7B0217"/>
                </a:solidFill>
                <a:latin typeface="Lucida Sans Unicode"/>
                <a:cs typeface="Lucida Sans Unicode"/>
              </a:rPr>
              <a:t> </a:t>
            </a:r>
            <a:r>
              <a:rPr sz="2061" spc="76" dirty="0">
                <a:solidFill>
                  <a:srgbClr val="7B0217"/>
                </a:solidFill>
                <a:latin typeface="Lucida Sans Unicode"/>
                <a:cs typeface="Lucida Sans Unicode"/>
              </a:rPr>
              <a:t>product</a:t>
            </a:r>
            <a:r>
              <a:rPr sz="2061" spc="-48" dirty="0">
                <a:solidFill>
                  <a:srgbClr val="7B0217"/>
                </a:solidFill>
                <a:latin typeface="Lucida Sans Unicode"/>
                <a:cs typeface="Lucida Sans Unicode"/>
              </a:rPr>
              <a:t> </a:t>
            </a:r>
            <a:r>
              <a:rPr sz="2061" dirty="0">
                <a:solidFill>
                  <a:srgbClr val="7B0217"/>
                </a:solidFill>
                <a:latin typeface="Lucida Sans Unicode"/>
                <a:cs typeface="Lucida Sans Unicode"/>
              </a:rPr>
              <a:t>is</a:t>
            </a:r>
            <a:r>
              <a:rPr sz="2061" spc="-69" dirty="0">
                <a:solidFill>
                  <a:srgbClr val="7B0217"/>
                </a:solidFill>
                <a:latin typeface="Lucida Sans Unicode"/>
                <a:cs typeface="Lucida Sans Unicode"/>
              </a:rPr>
              <a:t> </a:t>
            </a:r>
            <a:r>
              <a:rPr sz="2061" spc="103" dirty="0">
                <a:solidFill>
                  <a:srgbClr val="7B0217"/>
                </a:solidFill>
                <a:latin typeface="Lucida Sans Unicode"/>
                <a:cs typeface="Lucida Sans Unicode"/>
              </a:rPr>
              <a:t>home produced</a:t>
            </a:r>
            <a:r>
              <a:rPr sz="2061" spc="-27" dirty="0">
                <a:solidFill>
                  <a:srgbClr val="7B0217"/>
                </a:solidFill>
                <a:latin typeface="Lucida Sans Unicode"/>
                <a:cs typeface="Lucida Sans Unicode"/>
              </a:rPr>
              <a:t> </a:t>
            </a:r>
            <a:r>
              <a:rPr sz="2061" spc="157" dirty="0">
                <a:solidFill>
                  <a:srgbClr val="7B0217"/>
                </a:solidFill>
                <a:latin typeface="Lucida Sans Unicode"/>
                <a:cs typeface="Lucida Sans Unicode"/>
              </a:rPr>
              <a:t>and</a:t>
            </a:r>
            <a:r>
              <a:rPr sz="2061" spc="-41" dirty="0">
                <a:solidFill>
                  <a:srgbClr val="7B0217"/>
                </a:solidFill>
                <a:latin typeface="Lucida Sans Unicode"/>
                <a:cs typeface="Lucida Sans Unicode"/>
              </a:rPr>
              <a:t> </a:t>
            </a:r>
            <a:r>
              <a:rPr sz="2061" spc="96" dirty="0">
                <a:solidFill>
                  <a:srgbClr val="7B0217"/>
                </a:solidFill>
                <a:latin typeface="Lucida Sans Unicode"/>
                <a:cs typeface="Lucida Sans Unicode"/>
              </a:rPr>
              <a:t>processed</a:t>
            </a:r>
            <a:r>
              <a:rPr sz="2061" spc="-55" dirty="0">
                <a:solidFill>
                  <a:srgbClr val="7B0217"/>
                </a:solidFill>
                <a:latin typeface="Lucida Sans Unicode"/>
                <a:cs typeface="Lucida Sans Unicode"/>
              </a:rPr>
              <a:t> </a:t>
            </a:r>
            <a:r>
              <a:rPr sz="2061" spc="157" dirty="0">
                <a:solidFill>
                  <a:srgbClr val="7B0217"/>
                </a:solidFill>
                <a:latin typeface="Lucida Sans Unicode"/>
                <a:cs typeface="Lucida Sans Unicode"/>
              </a:rPr>
              <a:t>and</a:t>
            </a:r>
            <a:r>
              <a:rPr sz="2061" spc="-34" dirty="0">
                <a:solidFill>
                  <a:srgbClr val="7B0217"/>
                </a:solidFill>
                <a:latin typeface="Lucida Sans Unicode"/>
                <a:cs typeface="Lucida Sans Unicode"/>
              </a:rPr>
              <a:t> </a:t>
            </a:r>
            <a:r>
              <a:rPr sz="2061" spc="69" dirty="0">
                <a:solidFill>
                  <a:srgbClr val="7B0217"/>
                </a:solidFill>
                <a:latin typeface="Lucida Sans Unicode"/>
                <a:cs typeface="Lucida Sans Unicode"/>
              </a:rPr>
              <a:t>the</a:t>
            </a:r>
            <a:r>
              <a:rPr sz="2061" spc="-55" dirty="0">
                <a:solidFill>
                  <a:srgbClr val="7B0217"/>
                </a:solidFill>
                <a:latin typeface="Lucida Sans Unicode"/>
                <a:cs typeface="Lucida Sans Unicode"/>
              </a:rPr>
              <a:t> </a:t>
            </a:r>
            <a:r>
              <a:rPr sz="2061" spc="62" dirty="0">
                <a:solidFill>
                  <a:srgbClr val="7B0217"/>
                </a:solidFill>
                <a:latin typeface="Lucida Sans Unicode"/>
                <a:cs typeface="Lucida Sans Unicode"/>
              </a:rPr>
              <a:t>production</a:t>
            </a:r>
            <a:r>
              <a:rPr sz="2061" spc="7" dirty="0">
                <a:solidFill>
                  <a:srgbClr val="7B0217"/>
                </a:solidFill>
                <a:latin typeface="Lucida Sans Unicode"/>
                <a:cs typeface="Lucida Sans Unicode"/>
              </a:rPr>
              <a:t> </a:t>
            </a:r>
            <a:r>
              <a:rPr sz="2061" spc="157" dirty="0">
                <a:solidFill>
                  <a:srgbClr val="7B0217"/>
                </a:solidFill>
                <a:latin typeface="Lucida Sans Unicode"/>
                <a:cs typeface="Lucida Sans Unicode"/>
              </a:rPr>
              <a:t>area</a:t>
            </a:r>
            <a:r>
              <a:rPr sz="2061" spc="-55" dirty="0">
                <a:solidFill>
                  <a:srgbClr val="7B0217"/>
                </a:solidFill>
                <a:latin typeface="Lucida Sans Unicode"/>
                <a:cs typeface="Lucida Sans Unicode"/>
              </a:rPr>
              <a:t> </a:t>
            </a:r>
            <a:r>
              <a:rPr sz="2061" spc="137" dirty="0">
                <a:solidFill>
                  <a:srgbClr val="7B0217"/>
                </a:solidFill>
                <a:latin typeface="Lucida Sans Unicode"/>
                <a:cs typeface="Lucida Sans Unicode"/>
              </a:rPr>
              <a:t>has</a:t>
            </a:r>
            <a:r>
              <a:rPr sz="2061" spc="-48" dirty="0">
                <a:solidFill>
                  <a:srgbClr val="7B0217"/>
                </a:solidFill>
                <a:latin typeface="Lucida Sans Unicode"/>
                <a:cs typeface="Lucida Sans Unicode"/>
              </a:rPr>
              <a:t> </a:t>
            </a:r>
            <a:r>
              <a:rPr sz="2061" dirty="0">
                <a:solidFill>
                  <a:srgbClr val="7B0217"/>
                </a:solidFill>
                <a:latin typeface="Lucida Sans Unicode"/>
                <a:cs typeface="Lucida Sans Unicode"/>
              </a:rPr>
              <a:t>not</a:t>
            </a:r>
            <a:r>
              <a:rPr sz="2061" spc="-41" dirty="0">
                <a:solidFill>
                  <a:srgbClr val="7B0217"/>
                </a:solidFill>
                <a:latin typeface="Lucida Sans Unicode"/>
                <a:cs typeface="Lucida Sans Unicode"/>
              </a:rPr>
              <a:t> </a:t>
            </a:r>
            <a:r>
              <a:rPr sz="2061" spc="89" dirty="0">
                <a:solidFill>
                  <a:srgbClr val="7B0217"/>
                </a:solidFill>
                <a:latin typeface="Lucida Sans Unicode"/>
                <a:cs typeface="Lucida Sans Unicode"/>
              </a:rPr>
              <a:t>been </a:t>
            </a:r>
            <a:r>
              <a:rPr sz="2061" spc="82" dirty="0">
                <a:solidFill>
                  <a:srgbClr val="7B0217"/>
                </a:solidFill>
                <a:latin typeface="Lucida Sans Unicode"/>
                <a:cs typeface="Lucida Sans Unicode"/>
              </a:rPr>
              <a:t>inspected</a:t>
            </a:r>
            <a:r>
              <a:rPr sz="2061" spc="-21" dirty="0">
                <a:solidFill>
                  <a:srgbClr val="7B0217"/>
                </a:solidFill>
                <a:latin typeface="Lucida Sans Unicode"/>
                <a:cs typeface="Lucida Sans Unicode"/>
              </a:rPr>
              <a:t> </a:t>
            </a:r>
            <a:r>
              <a:rPr sz="2061" spc="110" dirty="0">
                <a:solidFill>
                  <a:srgbClr val="7B0217"/>
                </a:solidFill>
                <a:latin typeface="Lucida Sans Unicode"/>
                <a:cs typeface="Lucida Sans Unicode"/>
              </a:rPr>
              <a:t>by</a:t>
            </a:r>
            <a:r>
              <a:rPr sz="2061" spc="-69" dirty="0">
                <a:solidFill>
                  <a:srgbClr val="7B0217"/>
                </a:solidFill>
                <a:latin typeface="Lucida Sans Unicode"/>
                <a:cs typeface="Lucida Sans Unicode"/>
              </a:rPr>
              <a:t> </a:t>
            </a:r>
            <a:r>
              <a:rPr sz="2061" spc="89" dirty="0">
                <a:solidFill>
                  <a:srgbClr val="7B0217"/>
                </a:solidFill>
                <a:latin typeface="Lucida Sans Unicode"/>
                <a:cs typeface="Lucida Sans Unicode"/>
              </a:rPr>
              <a:t>Indiana</a:t>
            </a:r>
            <a:r>
              <a:rPr sz="2061" spc="21" dirty="0">
                <a:solidFill>
                  <a:srgbClr val="7B0217"/>
                </a:solidFill>
                <a:latin typeface="Lucida Sans Unicode"/>
                <a:cs typeface="Lucida Sans Unicode"/>
              </a:rPr>
              <a:t> </a:t>
            </a:r>
            <a:r>
              <a:rPr sz="2061" spc="82" dirty="0">
                <a:solidFill>
                  <a:srgbClr val="7B0217"/>
                </a:solidFill>
                <a:latin typeface="Lucida Sans Unicode"/>
                <a:cs typeface="Lucida Sans Unicode"/>
              </a:rPr>
              <a:t>Department</a:t>
            </a:r>
            <a:r>
              <a:rPr sz="2061" spc="-34" dirty="0">
                <a:solidFill>
                  <a:srgbClr val="7B0217"/>
                </a:solidFill>
                <a:latin typeface="Lucida Sans Unicode"/>
                <a:cs typeface="Lucida Sans Unicode"/>
              </a:rPr>
              <a:t> </a:t>
            </a:r>
            <a:r>
              <a:rPr sz="2061" dirty="0">
                <a:solidFill>
                  <a:srgbClr val="7B0217"/>
                </a:solidFill>
                <a:latin typeface="Lucida Sans Unicode"/>
                <a:cs typeface="Lucida Sans Unicode"/>
              </a:rPr>
              <a:t>of</a:t>
            </a:r>
            <a:r>
              <a:rPr sz="2061" spc="-41" dirty="0">
                <a:solidFill>
                  <a:srgbClr val="7B0217"/>
                </a:solidFill>
                <a:latin typeface="Lucida Sans Unicode"/>
                <a:cs typeface="Lucida Sans Unicode"/>
              </a:rPr>
              <a:t> </a:t>
            </a:r>
            <a:r>
              <a:rPr sz="2061" dirty="0">
                <a:solidFill>
                  <a:srgbClr val="7B0217"/>
                </a:solidFill>
                <a:latin typeface="Lucida Sans Unicode"/>
                <a:cs typeface="Lucida Sans Unicode"/>
              </a:rPr>
              <a:t>Health.</a:t>
            </a:r>
            <a:r>
              <a:rPr sz="2061" spc="-7" dirty="0">
                <a:solidFill>
                  <a:srgbClr val="7B0217"/>
                </a:solidFill>
                <a:latin typeface="Lucida Sans Unicode"/>
                <a:cs typeface="Lucida Sans Unicode"/>
              </a:rPr>
              <a:t> </a:t>
            </a:r>
            <a:r>
              <a:rPr sz="2061" spc="-55" dirty="0">
                <a:solidFill>
                  <a:srgbClr val="7B0217"/>
                </a:solidFill>
                <a:latin typeface="Lucida Sans Unicode"/>
                <a:cs typeface="Lucida Sans Unicode"/>
              </a:rPr>
              <a:t>NOT</a:t>
            </a:r>
            <a:r>
              <a:rPr sz="2061" spc="-48" dirty="0">
                <a:solidFill>
                  <a:srgbClr val="7B0217"/>
                </a:solidFill>
                <a:latin typeface="Lucida Sans Unicode"/>
                <a:cs typeface="Lucida Sans Unicode"/>
              </a:rPr>
              <a:t> </a:t>
            </a:r>
            <a:r>
              <a:rPr sz="2061" dirty="0">
                <a:solidFill>
                  <a:srgbClr val="7B0217"/>
                </a:solidFill>
                <a:latin typeface="Lucida Sans Unicode"/>
                <a:cs typeface="Lucida Sans Unicode"/>
              </a:rPr>
              <a:t>FOR</a:t>
            </a:r>
            <a:r>
              <a:rPr sz="2061" spc="-55" dirty="0">
                <a:solidFill>
                  <a:srgbClr val="7B0217"/>
                </a:solidFill>
                <a:latin typeface="Lucida Sans Unicode"/>
                <a:cs typeface="Lucida Sans Unicode"/>
              </a:rPr>
              <a:t> </a:t>
            </a:r>
            <a:r>
              <a:rPr sz="2061" spc="-14" dirty="0">
                <a:solidFill>
                  <a:srgbClr val="7B0217"/>
                </a:solidFill>
                <a:latin typeface="Lucida Sans Unicode"/>
                <a:cs typeface="Lucida Sans Unicode"/>
              </a:rPr>
              <a:t>RESALE."</a:t>
            </a:r>
            <a:endParaRPr sz="2061" dirty="0">
              <a:latin typeface="Lucida Sans Unicode"/>
              <a:cs typeface="Lucida Sans Unicode"/>
            </a:endParaRPr>
          </a:p>
        </p:txBody>
      </p:sp>
      <p:pic>
        <p:nvPicPr>
          <p:cNvPr id="49" name="Picture 48">
            <a:extLst>
              <a:ext uri="{FF2B5EF4-FFF2-40B4-BE49-F238E27FC236}">
                <a16:creationId xmlns:a16="http://schemas.microsoft.com/office/drawing/2014/main" id="{8AD5A0C4-0371-D2F1-B3BB-A26AB05DCC25}"/>
              </a:ext>
            </a:extLst>
          </p:cNvPr>
          <p:cNvPicPr>
            <a:picLocks noChangeAspect="1"/>
          </p:cNvPicPr>
          <p:nvPr/>
        </p:nvPicPr>
        <p:blipFill>
          <a:blip r:embed="rId21"/>
          <a:stretch>
            <a:fillRect/>
          </a:stretch>
        </p:blipFill>
        <p:spPr>
          <a:xfrm>
            <a:off x="9092879" y="0"/>
            <a:ext cx="4732674" cy="1619072"/>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 y="527"/>
            <a:ext cx="13817599" cy="7773445"/>
          </a:xfrm>
          <a:prstGeom prst="rect">
            <a:avLst/>
          </a:prstGeom>
        </p:spPr>
      </p:pic>
      <p:sp>
        <p:nvSpPr>
          <p:cNvPr id="3" name="object 3"/>
          <p:cNvSpPr/>
          <p:nvPr/>
        </p:nvSpPr>
        <p:spPr>
          <a:xfrm>
            <a:off x="444324" y="289427"/>
            <a:ext cx="129976" cy="429183"/>
          </a:xfrm>
          <a:custGeom>
            <a:avLst/>
            <a:gdLst/>
            <a:ahLst/>
            <a:cxnLst/>
            <a:rect l="l" t="t" r="r" b="b"/>
            <a:pathLst>
              <a:path w="94615" h="312419">
                <a:moveTo>
                  <a:pt x="94321" y="212789"/>
                </a:moveTo>
                <a:lnTo>
                  <a:pt x="70294" y="135183"/>
                </a:lnTo>
                <a:lnTo>
                  <a:pt x="7262" y="0"/>
                </a:lnTo>
                <a:lnTo>
                  <a:pt x="0" y="106037"/>
                </a:lnTo>
                <a:lnTo>
                  <a:pt x="595" y="173927"/>
                </a:lnTo>
                <a:lnTo>
                  <a:pt x="11763" y="232960"/>
                </a:lnTo>
                <a:lnTo>
                  <a:pt x="36218" y="312426"/>
                </a:lnTo>
                <a:lnTo>
                  <a:pt x="82057" y="262106"/>
                </a:lnTo>
                <a:lnTo>
                  <a:pt x="94321" y="212789"/>
                </a:lnTo>
                <a:close/>
              </a:path>
            </a:pathLst>
          </a:custGeom>
          <a:solidFill>
            <a:srgbClr val="FFFFFF"/>
          </a:solidFill>
        </p:spPr>
        <p:txBody>
          <a:bodyPr wrap="square" lIns="0" tIns="0" rIns="0" bIns="0" rtlCol="0"/>
          <a:lstStyle/>
          <a:p>
            <a:endParaRPr/>
          </a:p>
        </p:txBody>
      </p:sp>
      <p:grpSp>
        <p:nvGrpSpPr>
          <p:cNvPr id="4" name="object 4"/>
          <p:cNvGrpSpPr/>
          <p:nvPr/>
        </p:nvGrpSpPr>
        <p:grpSpPr>
          <a:xfrm>
            <a:off x="776712" y="144970"/>
            <a:ext cx="211975" cy="268676"/>
            <a:chOff x="565397" y="1162805"/>
            <a:chExt cx="154305" cy="195580"/>
          </a:xfrm>
        </p:grpSpPr>
        <p:pic>
          <p:nvPicPr>
            <p:cNvPr id="5" name="object 5"/>
            <p:cNvPicPr/>
            <p:nvPr/>
          </p:nvPicPr>
          <p:blipFill>
            <a:blip r:embed="rId3" cstate="print"/>
            <a:stretch>
              <a:fillRect/>
            </a:stretch>
          </p:blipFill>
          <p:spPr>
            <a:xfrm>
              <a:off x="620261" y="1162805"/>
              <a:ext cx="99059" cy="97535"/>
            </a:xfrm>
            <a:prstGeom prst="rect">
              <a:avLst/>
            </a:prstGeom>
          </p:spPr>
        </p:pic>
        <p:pic>
          <p:nvPicPr>
            <p:cNvPr id="6" name="object 6"/>
            <p:cNvPicPr/>
            <p:nvPr/>
          </p:nvPicPr>
          <p:blipFill>
            <a:blip r:embed="rId4" cstate="print"/>
            <a:stretch>
              <a:fillRect/>
            </a:stretch>
          </p:blipFill>
          <p:spPr>
            <a:xfrm>
              <a:off x="565397" y="1304537"/>
              <a:ext cx="54863" cy="53339"/>
            </a:xfrm>
            <a:prstGeom prst="rect">
              <a:avLst/>
            </a:prstGeom>
          </p:spPr>
        </p:pic>
      </p:grpSp>
      <p:pic>
        <p:nvPicPr>
          <p:cNvPr id="7" name="object 7"/>
          <p:cNvPicPr/>
          <p:nvPr/>
        </p:nvPicPr>
        <p:blipFill>
          <a:blip r:embed="rId5" cstate="print"/>
          <a:stretch>
            <a:fillRect/>
          </a:stretch>
        </p:blipFill>
        <p:spPr>
          <a:xfrm>
            <a:off x="745308" y="618120"/>
            <a:ext cx="58619" cy="56535"/>
          </a:xfrm>
          <a:prstGeom prst="rect">
            <a:avLst/>
          </a:prstGeom>
        </p:spPr>
      </p:pic>
      <p:grpSp>
        <p:nvGrpSpPr>
          <p:cNvPr id="8" name="object 8"/>
          <p:cNvGrpSpPr/>
          <p:nvPr/>
        </p:nvGrpSpPr>
        <p:grpSpPr>
          <a:xfrm>
            <a:off x="288909" y="2563065"/>
            <a:ext cx="71529" cy="71529"/>
            <a:chOff x="210305" y="2923032"/>
            <a:chExt cx="52069" cy="52069"/>
          </a:xfrm>
        </p:grpSpPr>
        <p:sp>
          <p:nvSpPr>
            <p:cNvPr id="9" name="object 9"/>
            <p:cNvSpPr/>
            <p:nvPr/>
          </p:nvSpPr>
          <p:spPr>
            <a:xfrm>
              <a:off x="210305" y="2923032"/>
              <a:ext cx="50800" cy="52069"/>
            </a:xfrm>
            <a:custGeom>
              <a:avLst/>
              <a:gdLst/>
              <a:ahLst/>
              <a:cxnLst/>
              <a:rect l="l" t="t" r="r" b="b"/>
              <a:pathLst>
                <a:path w="50800" h="52069">
                  <a:moveTo>
                    <a:pt x="50292" y="32004"/>
                  </a:moveTo>
                  <a:lnTo>
                    <a:pt x="50292" y="27432"/>
                  </a:lnTo>
                  <a:lnTo>
                    <a:pt x="49053" y="16716"/>
                  </a:lnTo>
                  <a:lnTo>
                    <a:pt x="43815" y="8001"/>
                  </a:lnTo>
                  <a:lnTo>
                    <a:pt x="35718" y="2143"/>
                  </a:lnTo>
                  <a:lnTo>
                    <a:pt x="25908" y="0"/>
                  </a:lnTo>
                  <a:lnTo>
                    <a:pt x="15430" y="2119"/>
                  </a:lnTo>
                  <a:lnTo>
                    <a:pt x="7239" y="7810"/>
                  </a:lnTo>
                  <a:lnTo>
                    <a:pt x="1905" y="16073"/>
                  </a:lnTo>
                  <a:lnTo>
                    <a:pt x="0" y="25908"/>
                  </a:lnTo>
                  <a:lnTo>
                    <a:pt x="0" y="32004"/>
                  </a:lnTo>
                  <a:lnTo>
                    <a:pt x="1524" y="36576"/>
                  </a:lnTo>
                  <a:lnTo>
                    <a:pt x="4572" y="39624"/>
                  </a:lnTo>
                  <a:lnTo>
                    <a:pt x="4572" y="41148"/>
                  </a:lnTo>
                  <a:lnTo>
                    <a:pt x="6096" y="41148"/>
                  </a:lnTo>
                  <a:lnTo>
                    <a:pt x="6096" y="44196"/>
                  </a:lnTo>
                  <a:lnTo>
                    <a:pt x="10668" y="48768"/>
                  </a:lnTo>
                  <a:lnTo>
                    <a:pt x="16764" y="51816"/>
                  </a:lnTo>
                  <a:lnTo>
                    <a:pt x="31813" y="51839"/>
                  </a:lnTo>
                  <a:lnTo>
                    <a:pt x="37719" y="49720"/>
                  </a:lnTo>
                  <a:lnTo>
                    <a:pt x="43053" y="45600"/>
                  </a:lnTo>
                  <a:lnTo>
                    <a:pt x="47244" y="39624"/>
                  </a:lnTo>
                  <a:lnTo>
                    <a:pt x="48768" y="38100"/>
                  </a:lnTo>
                  <a:lnTo>
                    <a:pt x="50292" y="32004"/>
                  </a:lnTo>
                  <a:close/>
                </a:path>
              </a:pathLst>
            </a:custGeom>
            <a:solidFill>
              <a:srgbClr val="FFBEAC"/>
            </a:solidFill>
          </p:spPr>
          <p:txBody>
            <a:bodyPr wrap="square" lIns="0" tIns="0" rIns="0" bIns="0" rtlCol="0"/>
            <a:lstStyle/>
            <a:p>
              <a:endParaRPr/>
            </a:p>
          </p:txBody>
        </p:sp>
        <p:sp>
          <p:nvSpPr>
            <p:cNvPr id="10" name="object 10"/>
            <p:cNvSpPr/>
            <p:nvPr/>
          </p:nvSpPr>
          <p:spPr>
            <a:xfrm>
              <a:off x="210925" y="2924555"/>
              <a:ext cx="51435" cy="40005"/>
            </a:xfrm>
            <a:custGeom>
              <a:avLst/>
              <a:gdLst/>
              <a:ahLst/>
              <a:cxnLst/>
              <a:rect l="l" t="t" r="r" b="b"/>
              <a:pathLst>
                <a:path w="51435" h="40005">
                  <a:moveTo>
                    <a:pt x="51196" y="30479"/>
                  </a:moveTo>
                  <a:lnTo>
                    <a:pt x="51196" y="25907"/>
                  </a:lnTo>
                  <a:lnTo>
                    <a:pt x="49291" y="15430"/>
                  </a:lnTo>
                  <a:lnTo>
                    <a:pt x="43957" y="7238"/>
                  </a:lnTo>
                  <a:lnTo>
                    <a:pt x="35766" y="1904"/>
                  </a:lnTo>
                  <a:lnTo>
                    <a:pt x="25288" y="0"/>
                  </a:lnTo>
                  <a:lnTo>
                    <a:pt x="12096" y="2952"/>
                  </a:lnTo>
                  <a:lnTo>
                    <a:pt x="3190" y="12191"/>
                  </a:lnTo>
                  <a:lnTo>
                    <a:pt x="0" y="24860"/>
                  </a:lnTo>
                  <a:lnTo>
                    <a:pt x="3952" y="38099"/>
                  </a:lnTo>
                  <a:lnTo>
                    <a:pt x="1214" y="27789"/>
                  </a:lnTo>
                  <a:lnTo>
                    <a:pt x="3762" y="18478"/>
                  </a:lnTo>
                  <a:lnTo>
                    <a:pt x="10596" y="11739"/>
                  </a:lnTo>
                  <a:lnTo>
                    <a:pt x="20716" y="9143"/>
                  </a:lnTo>
                  <a:lnTo>
                    <a:pt x="37195" y="9191"/>
                  </a:lnTo>
                  <a:lnTo>
                    <a:pt x="47386" y="15239"/>
                  </a:lnTo>
                  <a:lnTo>
                    <a:pt x="50720" y="25860"/>
                  </a:lnTo>
                  <a:lnTo>
                    <a:pt x="46624" y="39623"/>
                  </a:lnTo>
                  <a:lnTo>
                    <a:pt x="49672" y="36575"/>
                  </a:lnTo>
                  <a:lnTo>
                    <a:pt x="51196" y="30479"/>
                  </a:lnTo>
                  <a:close/>
                </a:path>
              </a:pathLst>
            </a:custGeom>
            <a:solidFill>
              <a:srgbClr val="DD5B41"/>
            </a:solidFill>
          </p:spPr>
          <p:txBody>
            <a:bodyPr wrap="square" lIns="0" tIns="0" rIns="0" bIns="0" rtlCol="0"/>
            <a:lstStyle/>
            <a:p>
              <a:endParaRPr/>
            </a:p>
          </p:txBody>
        </p:sp>
      </p:grpSp>
      <p:grpSp>
        <p:nvGrpSpPr>
          <p:cNvPr id="11" name="object 11"/>
          <p:cNvGrpSpPr/>
          <p:nvPr/>
        </p:nvGrpSpPr>
        <p:grpSpPr>
          <a:xfrm>
            <a:off x="0" y="523"/>
            <a:ext cx="753687" cy="5602931"/>
            <a:chOff x="0" y="1057656"/>
            <a:chExt cx="548640" cy="4078604"/>
          </a:xfrm>
        </p:grpSpPr>
        <p:sp>
          <p:nvSpPr>
            <p:cNvPr id="12" name="object 12"/>
            <p:cNvSpPr/>
            <p:nvPr/>
          </p:nvSpPr>
          <p:spPr>
            <a:xfrm>
              <a:off x="473957" y="3476244"/>
              <a:ext cx="50800" cy="52069"/>
            </a:xfrm>
            <a:custGeom>
              <a:avLst/>
              <a:gdLst/>
              <a:ahLst/>
              <a:cxnLst/>
              <a:rect l="l" t="t" r="r" b="b"/>
              <a:pathLst>
                <a:path w="50800" h="52070">
                  <a:moveTo>
                    <a:pt x="50292" y="32004"/>
                  </a:moveTo>
                  <a:lnTo>
                    <a:pt x="50292" y="27432"/>
                  </a:lnTo>
                  <a:lnTo>
                    <a:pt x="48387" y="16716"/>
                  </a:lnTo>
                  <a:lnTo>
                    <a:pt x="43053" y="8001"/>
                  </a:lnTo>
                  <a:lnTo>
                    <a:pt x="34861" y="2143"/>
                  </a:lnTo>
                  <a:lnTo>
                    <a:pt x="24384" y="0"/>
                  </a:lnTo>
                  <a:lnTo>
                    <a:pt x="15240" y="2019"/>
                  </a:lnTo>
                  <a:lnTo>
                    <a:pt x="14787" y="2119"/>
                  </a:lnTo>
                  <a:lnTo>
                    <a:pt x="7048" y="7810"/>
                  </a:lnTo>
                  <a:lnTo>
                    <a:pt x="1881" y="16073"/>
                  </a:lnTo>
                  <a:lnTo>
                    <a:pt x="0" y="25908"/>
                  </a:lnTo>
                  <a:lnTo>
                    <a:pt x="0" y="32004"/>
                  </a:lnTo>
                  <a:lnTo>
                    <a:pt x="1524" y="35052"/>
                  </a:lnTo>
                  <a:lnTo>
                    <a:pt x="1524" y="39624"/>
                  </a:lnTo>
                  <a:lnTo>
                    <a:pt x="3048" y="39624"/>
                  </a:lnTo>
                  <a:lnTo>
                    <a:pt x="3048" y="41148"/>
                  </a:lnTo>
                  <a:lnTo>
                    <a:pt x="4572" y="42672"/>
                  </a:lnTo>
                  <a:lnTo>
                    <a:pt x="4572" y="44196"/>
                  </a:lnTo>
                  <a:lnTo>
                    <a:pt x="6096" y="45720"/>
                  </a:lnTo>
                  <a:lnTo>
                    <a:pt x="7620" y="45720"/>
                  </a:lnTo>
                  <a:lnTo>
                    <a:pt x="7620" y="47244"/>
                  </a:lnTo>
                  <a:lnTo>
                    <a:pt x="10668" y="47244"/>
                  </a:lnTo>
                  <a:lnTo>
                    <a:pt x="15240" y="50292"/>
                  </a:lnTo>
                  <a:lnTo>
                    <a:pt x="19812" y="51816"/>
                  </a:lnTo>
                  <a:lnTo>
                    <a:pt x="24384" y="51816"/>
                  </a:lnTo>
                  <a:lnTo>
                    <a:pt x="31146" y="51625"/>
                  </a:lnTo>
                  <a:lnTo>
                    <a:pt x="37338" y="49149"/>
                  </a:lnTo>
                  <a:lnTo>
                    <a:pt x="42386" y="44958"/>
                  </a:lnTo>
                  <a:lnTo>
                    <a:pt x="45720" y="39624"/>
                  </a:lnTo>
                  <a:lnTo>
                    <a:pt x="48768" y="36576"/>
                  </a:lnTo>
                  <a:lnTo>
                    <a:pt x="50292" y="32004"/>
                  </a:lnTo>
                  <a:close/>
                </a:path>
              </a:pathLst>
            </a:custGeom>
            <a:solidFill>
              <a:srgbClr val="FFBEAC"/>
            </a:solidFill>
          </p:spPr>
          <p:txBody>
            <a:bodyPr wrap="square" lIns="0" tIns="0" rIns="0" bIns="0" rtlCol="0"/>
            <a:lstStyle/>
            <a:p>
              <a:endParaRPr/>
            </a:p>
          </p:txBody>
        </p:sp>
        <p:sp>
          <p:nvSpPr>
            <p:cNvPr id="13" name="object 13"/>
            <p:cNvSpPr/>
            <p:nvPr/>
          </p:nvSpPr>
          <p:spPr>
            <a:xfrm>
              <a:off x="472433" y="3476243"/>
              <a:ext cx="52069" cy="41275"/>
            </a:xfrm>
            <a:custGeom>
              <a:avLst/>
              <a:gdLst/>
              <a:ahLst/>
              <a:cxnLst/>
              <a:rect l="l" t="t" r="r" b="b"/>
              <a:pathLst>
                <a:path w="52070" h="41275">
                  <a:moveTo>
                    <a:pt x="51815" y="32003"/>
                  </a:moveTo>
                  <a:lnTo>
                    <a:pt x="51815" y="27431"/>
                  </a:lnTo>
                  <a:lnTo>
                    <a:pt x="50577" y="16930"/>
                  </a:lnTo>
                  <a:lnTo>
                    <a:pt x="45338" y="8572"/>
                  </a:lnTo>
                  <a:lnTo>
                    <a:pt x="37242" y="2786"/>
                  </a:lnTo>
                  <a:lnTo>
                    <a:pt x="27431" y="0"/>
                  </a:lnTo>
                  <a:lnTo>
                    <a:pt x="13334" y="3619"/>
                  </a:lnTo>
                  <a:lnTo>
                    <a:pt x="3809" y="12953"/>
                  </a:lnTo>
                  <a:lnTo>
                    <a:pt x="0" y="25717"/>
                  </a:lnTo>
                  <a:lnTo>
                    <a:pt x="3047" y="39623"/>
                  </a:lnTo>
                  <a:lnTo>
                    <a:pt x="1190" y="29075"/>
                  </a:lnTo>
                  <a:lnTo>
                    <a:pt x="4190" y="19240"/>
                  </a:lnTo>
                  <a:lnTo>
                    <a:pt x="11191" y="11977"/>
                  </a:lnTo>
                  <a:lnTo>
                    <a:pt x="21335" y="9143"/>
                  </a:lnTo>
                  <a:lnTo>
                    <a:pt x="37171" y="9858"/>
                  </a:lnTo>
                  <a:lnTo>
                    <a:pt x="47434" y="16001"/>
                  </a:lnTo>
                  <a:lnTo>
                    <a:pt x="51125" y="26717"/>
                  </a:lnTo>
                  <a:lnTo>
                    <a:pt x="47243" y="41147"/>
                  </a:lnTo>
                  <a:lnTo>
                    <a:pt x="50291" y="36575"/>
                  </a:lnTo>
                  <a:lnTo>
                    <a:pt x="51815" y="32003"/>
                  </a:lnTo>
                  <a:close/>
                </a:path>
              </a:pathLst>
            </a:custGeom>
            <a:solidFill>
              <a:srgbClr val="DD5B41"/>
            </a:solidFill>
          </p:spPr>
          <p:txBody>
            <a:bodyPr wrap="square" lIns="0" tIns="0" rIns="0" bIns="0" rtlCol="0"/>
            <a:lstStyle/>
            <a:p>
              <a:endParaRPr/>
            </a:p>
          </p:txBody>
        </p:sp>
        <p:pic>
          <p:nvPicPr>
            <p:cNvPr id="14" name="object 14"/>
            <p:cNvPicPr/>
            <p:nvPr/>
          </p:nvPicPr>
          <p:blipFill>
            <a:blip r:embed="rId6" cstate="print"/>
            <a:stretch>
              <a:fillRect/>
            </a:stretch>
          </p:blipFill>
          <p:spPr>
            <a:xfrm>
              <a:off x="0" y="1057656"/>
              <a:ext cx="548640" cy="4078223"/>
            </a:xfrm>
            <a:prstGeom prst="rect">
              <a:avLst/>
            </a:prstGeom>
          </p:spPr>
        </p:pic>
        <p:sp>
          <p:nvSpPr>
            <p:cNvPr id="15" name="object 15"/>
            <p:cNvSpPr/>
            <p:nvPr/>
          </p:nvSpPr>
          <p:spPr>
            <a:xfrm>
              <a:off x="70098" y="4532375"/>
              <a:ext cx="50800" cy="177165"/>
            </a:xfrm>
            <a:custGeom>
              <a:avLst/>
              <a:gdLst/>
              <a:ahLst/>
              <a:cxnLst/>
              <a:rect l="l" t="t" r="r" b="b"/>
              <a:pathLst>
                <a:path w="50800" h="177164">
                  <a:moveTo>
                    <a:pt x="50577" y="130301"/>
                  </a:moveTo>
                  <a:lnTo>
                    <a:pt x="44576" y="84962"/>
                  </a:lnTo>
                  <a:lnTo>
                    <a:pt x="32289" y="41338"/>
                  </a:lnTo>
                  <a:lnTo>
                    <a:pt x="13715" y="0"/>
                  </a:lnTo>
                  <a:lnTo>
                    <a:pt x="571" y="73056"/>
                  </a:lnTo>
                  <a:lnTo>
                    <a:pt x="0" y="115823"/>
                  </a:lnTo>
                  <a:lnTo>
                    <a:pt x="15430" y="144875"/>
                  </a:lnTo>
                  <a:lnTo>
                    <a:pt x="50291" y="176783"/>
                  </a:lnTo>
                  <a:lnTo>
                    <a:pt x="50577" y="130301"/>
                  </a:lnTo>
                  <a:close/>
                </a:path>
              </a:pathLst>
            </a:custGeom>
            <a:solidFill>
              <a:srgbClr val="FFFFFF"/>
            </a:solidFill>
          </p:spPr>
          <p:txBody>
            <a:bodyPr wrap="square" lIns="0" tIns="0" rIns="0" bIns="0" rtlCol="0"/>
            <a:lstStyle/>
            <a:p>
              <a:endParaRPr/>
            </a:p>
          </p:txBody>
        </p:sp>
        <p:pic>
          <p:nvPicPr>
            <p:cNvPr id="16" name="object 16"/>
            <p:cNvPicPr/>
            <p:nvPr/>
          </p:nvPicPr>
          <p:blipFill>
            <a:blip r:embed="rId7" cstate="print"/>
            <a:stretch>
              <a:fillRect/>
            </a:stretch>
          </p:blipFill>
          <p:spPr>
            <a:xfrm>
              <a:off x="9138" y="4245863"/>
              <a:ext cx="182879" cy="295656"/>
            </a:xfrm>
            <a:prstGeom prst="rect">
              <a:avLst/>
            </a:prstGeom>
          </p:spPr>
        </p:pic>
        <p:pic>
          <p:nvPicPr>
            <p:cNvPr id="17" name="object 17"/>
            <p:cNvPicPr/>
            <p:nvPr/>
          </p:nvPicPr>
          <p:blipFill>
            <a:blip r:embed="rId8" cstate="print"/>
            <a:stretch>
              <a:fillRect/>
            </a:stretch>
          </p:blipFill>
          <p:spPr>
            <a:xfrm>
              <a:off x="187445" y="2884931"/>
              <a:ext cx="99059" cy="97535"/>
            </a:xfrm>
            <a:prstGeom prst="rect">
              <a:avLst/>
            </a:prstGeom>
          </p:spPr>
        </p:pic>
      </p:grpSp>
      <p:grpSp>
        <p:nvGrpSpPr>
          <p:cNvPr id="18" name="object 18"/>
          <p:cNvGrpSpPr/>
          <p:nvPr/>
        </p:nvGrpSpPr>
        <p:grpSpPr>
          <a:xfrm>
            <a:off x="11866391" y="523"/>
            <a:ext cx="1951387" cy="7774145"/>
            <a:chOff x="8638031" y="1057656"/>
            <a:chExt cx="1420495" cy="5659120"/>
          </a:xfrm>
        </p:grpSpPr>
        <p:pic>
          <p:nvPicPr>
            <p:cNvPr id="19" name="object 19"/>
            <p:cNvPicPr/>
            <p:nvPr/>
          </p:nvPicPr>
          <p:blipFill>
            <a:blip r:embed="rId9" cstate="print"/>
            <a:stretch>
              <a:fillRect/>
            </a:stretch>
          </p:blipFill>
          <p:spPr>
            <a:xfrm>
              <a:off x="9523475" y="1057656"/>
              <a:ext cx="534923" cy="5658611"/>
            </a:xfrm>
            <a:prstGeom prst="rect">
              <a:avLst/>
            </a:prstGeom>
          </p:spPr>
        </p:pic>
        <p:sp>
          <p:nvSpPr>
            <p:cNvPr id="20" name="object 20"/>
            <p:cNvSpPr/>
            <p:nvPr/>
          </p:nvSpPr>
          <p:spPr>
            <a:xfrm>
              <a:off x="9386315" y="6211823"/>
              <a:ext cx="146050" cy="297180"/>
            </a:xfrm>
            <a:custGeom>
              <a:avLst/>
              <a:gdLst/>
              <a:ahLst/>
              <a:cxnLst/>
              <a:rect l="l" t="t" r="r" b="b"/>
              <a:pathLst>
                <a:path w="146050" h="297179">
                  <a:moveTo>
                    <a:pt x="145732" y="174307"/>
                  </a:moveTo>
                  <a:lnTo>
                    <a:pt x="106799" y="107513"/>
                  </a:lnTo>
                  <a:lnTo>
                    <a:pt x="0" y="0"/>
                  </a:lnTo>
                  <a:lnTo>
                    <a:pt x="66508" y="87796"/>
                  </a:lnTo>
                  <a:lnTo>
                    <a:pt x="92011" y="148018"/>
                  </a:lnTo>
                  <a:lnTo>
                    <a:pt x="79509" y="208526"/>
                  </a:lnTo>
                  <a:lnTo>
                    <a:pt x="32003" y="297179"/>
                  </a:lnTo>
                  <a:lnTo>
                    <a:pt x="119800" y="228242"/>
                  </a:lnTo>
                  <a:lnTo>
                    <a:pt x="145732" y="174307"/>
                  </a:lnTo>
                  <a:close/>
                </a:path>
              </a:pathLst>
            </a:custGeom>
            <a:solidFill>
              <a:srgbClr val="F4BA1C"/>
            </a:solidFill>
          </p:spPr>
          <p:txBody>
            <a:bodyPr wrap="square" lIns="0" tIns="0" rIns="0" bIns="0" rtlCol="0"/>
            <a:lstStyle/>
            <a:p>
              <a:endParaRPr/>
            </a:p>
          </p:txBody>
        </p:sp>
        <p:pic>
          <p:nvPicPr>
            <p:cNvPr id="21" name="object 21"/>
            <p:cNvPicPr/>
            <p:nvPr/>
          </p:nvPicPr>
          <p:blipFill>
            <a:blip r:embed="rId10" cstate="print"/>
            <a:stretch>
              <a:fillRect/>
            </a:stretch>
          </p:blipFill>
          <p:spPr>
            <a:xfrm>
              <a:off x="9492804" y="6071211"/>
              <a:ext cx="202691" cy="197000"/>
            </a:xfrm>
            <a:prstGeom prst="rect">
              <a:avLst/>
            </a:prstGeom>
          </p:spPr>
        </p:pic>
        <p:pic>
          <p:nvPicPr>
            <p:cNvPr id="22" name="object 22"/>
            <p:cNvPicPr/>
            <p:nvPr/>
          </p:nvPicPr>
          <p:blipFill>
            <a:blip r:embed="rId11" cstate="print"/>
            <a:stretch>
              <a:fillRect/>
            </a:stretch>
          </p:blipFill>
          <p:spPr>
            <a:xfrm>
              <a:off x="8929115" y="5554980"/>
              <a:ext cx="469391" cy="565404"/>
            </a:xfrm>
            <a:prstGeom prst="rect">
              <a:avLst/>
            </a:prstGeom>
          </p:spPr>
        </p:pic>
        <p:sp>
          <p:nvSpPr>
            <p:cNvPr id="23" name="object 23"/>
            <p:cNvSpPr/>
            <p:nvPr/>
          </p:nvSpPr>
          <p:spPr>
            <a:xfrm>
              <a:off x="8942831" y="5536120"/>
              <a:ext cx="455930" cy="583565"/>
            </a:xfrm>
            <a:custGeom>
              <a:avLst/>
              <a:gdLst/>
              <a:ahLst/>
              <a:cxnLst/>
              <a:rect l="l" t="t" r="r" b="b"/>
              <a:pathLst>
                <a:path w="455929" h="583564">
                  <a:moveTo>
                    <a:pt x="219345" y="69615"/>
                  </a:moveTo>
                  <a:lnTo>
                    <a:pt x="198120" y="46291"/>
                  </a:lnTo>
                  <a:lnTo>
                    <a:pt x="105870" y="2643"/>
                  </a:lnTo>
                  <a:lnTo>
                    <a:pt x="54483" y="0"/>
                  </a:lnTo>
                  <a:lnTo>
                    <a:pt x="25384" y="49077"/>
                  </a:lnTo>
                  <a:lnTo>
                    <a:pt x="0" y="160591"/>
                  </a:lnTo>
                  <a:lnTo>
                    <a:pt x="11525" y="132564"/>
                  </a:lnTo>
                  <a:lnTo>
                    <a:pt x="48768" y="78105"/>
                  </a:lnTo>
                  <a:lnTo>
                    <a:pt x="115728" y="41648"/>
                  </a:lnTo>
                  <a:lnTo>
                    <a:pt x="216408" y="67627"/>
                  </a:lnTo>
                  <a:lnTo>
                    <a:pt x="219345" y="69615"/>
                  </a:lnTo>
                  <a:close/>
                </a:path>
                <a:path w="455929" h="583564">
                  <a:moveTo>
                    <a:pt x="399403" y="388791"/>
                  </a:moveTo>
                  <a:lnTo>
                    <a:pt x="387643" y="330160"/>
                  </a:lnTo>
                  <a:lnTo>
                    <a:pt x="348043" y="194310"/>
                  </a:lnTo>
                  <a:lnTo>
                    <a:pt x="297870" y="122753"/>
                  </a:lnTo>
                  <a:lnTo>
                    <a:pt x="219345" y="69615"/>
                  </a:lnTo>
                  <a:lnTo>
                    <a:pt x="304109" y="162758"/>
                  </a:lnTo>
                  <a:lnTo>
                    <a:pt x="384238" y="340233"/>
                  </a:lnTo>
                  <a:lnTo>
                    <a:pt x="399403" y="388791"/>
                  </a:lnTo>
                  <a:close/>
                </a:path>
                <a:path w="455929" h="583564">
                  <a:moveTo>
                    <a:pt x="455818" y="580524"/>
                  </a:moveTo>
                  <a:lnTo>
                    <a:pt x="452628" y="573595"/>
                  </a:lnTo>
                  <a:lnTo>
                    <a:pt x="434935" y="502562"/>
                  </a:lnTo>
                  <a:lnTo>
                    <a:pt x="399403" y="388791"/>
                  </a:lnTo>
                  <a:lnTo>
                    <a:pt x="437388" y="578167"/>
                  </a:lnTo>
                  <a:lnTo>
                    <a:pt x="449627" y="582382"/>
                  </a:lnTo>
                  <a:lnTo>
                    <a:pt x="455295" y="583311"/>
                  </a:lnTo>
                  <a:lnTo>
                    <a:pt x="455818" y="580524"/>
                  </a:lnTo>
                  <a:close/>
                </a:path>
              </a:pathLst>
            </a:custGeom>
            <a:solidFill>
              <a:srgbClr val="FF9D28"/>
            </a:solidFill>
          </p:spPr>
          <p:txBody>
            <a:bodyPr wrap="square" lIns="0" tIns="0" rIns="0" bIns="0" rtlCol="0"/>
            <a:lstStyle/>
            <a:p>
              <a:endParaRPr/>
            </a:p>
          </p:txBody>
        </p:sp>
        <p:pic>
          <p:nvPicPr>
            <p:cNvPr id="24" name="object 24"/>
            <p:cNvPicPr/>
            <p:nvPr/>
          </p:nvPicPr>
          <p:blipFill>
            <a:blip r:embed="rId12" cstate="print"/>
            <a:stretch>
              <a:fillRect/>
            </a:stretch>
          </p:blipFill>
          <p:spPr>
            <a:xfrm>
              <a:off x="9143999" y="5597651"/>
              <a:ext cx="242315" cy="522731"/>
            </a:xfrm>
            <a:prstGeom prst="rect">
              <a:avLst/>
            </a:prstGeom>
          </p:spPr>
        </p:pic>
        <p:sp>
          <p:nvSpPr>
            <p:cNvPr id="25" name="object 25"/>
            <p:cNvSpPr/>
            <p:nvPr/>
          </p:nvSpPr>
          <p:spPr>
            <a:xfrm>
              <a:off x="8958071" y="6080259"/>
              <a:ext cx="415925" cy="364490"/>
            </a:xfrm>
            <a:custGeom>
              <a:avLst/>
              <a:gdLst/>
              <a:ahLst/>
              <a:cxnLst/>
              <a:rect l="l" t="t" r="r" b="b"/>
              <a:pathLst>
                <a:path w="415925" h="364489">
                  <a:moveTo>
                    <a:pt x="415551" y="263175"/>
                  </a:moveTo>
                  <a:lnTo>
                    <a:pt x="348995" y="62984"/>
                  </a:lnTo>
                  <a:lnTo>
                    <a:pt x="199524" y="0"/>
                  </a:lnTo>
                  <a:lnTo>
                    <a:pt x="113347" y="4881"/>
                  </a:lnTo>
                  <a:lnTo>
                    <a:pt x="57745" y="100917"/>
                  </a:lnTo>
                  <a:lnTo>
                    <a:pt x="0" y="311396"/>
                  </a:lnTo>
                  <a:lnTo>
                    <a:pt x="273772" y="364093"/>
                  </a:lnTo>
                  <a:lnTo>
                    <a:pt x="401383" y="355782"/>
                  </a:lnTo>
                  <a:lnTo>
                    <a:pt x="415551" y="263175"/>
                  </a:lnTo>
                  <a:close/>
                </a:path>
              </a:pathLst>
            </a:custGeom>
            <a:solidFill>
              <a:srgbClr val="F4BA1C"/>
            </a:solidFill>
          </p:spPr>
          <p:txBody>
            <a:bodyPr wrap="square" lIns="0" tIns="0" rIns="0" bIns="0" rtlCol="0"/>
            <a:lstStyle/>
            <a:p>
              <a:endParaRPr/>
            </a:p>
          </p:txBody>
        </p:sp>
        <p:pic>
          <p:nvPicPr>
            <p:cNvPr id="26" name="object 26"/>
            <p:cNvPicPr/>
            <p:nvPr/>
          </p:nvPicPr>
          <p:blipFill>
            <a:blip r:embed="rId13" cstate="print"/>
            <a:stretch>
              <a:fillRect/>
            </a:stretch>
          </p:blipFill>
          <p:spPr>
            <a:xfrm>
              <a:off x="8945879" y="6124955"/>
              <a:ext cx="382523" cy="384047"/>
            </a:xfrm>
            <a:prstGeom prst="rect">
              <a:avLst/>
            </a:prstGeom>
          </p:spPr>
        </p:pic>
        <p:sp>
          <p:nvSpPr>
            <p:cNvPr id="27" name="object 27"/>
            <p:cNvSpPr/>
            <p:nvPr/>
          </p:nvSpPr>
          <p:spPr>
            <a:xfrm>
              <a:off x="9398507" y="6035230"/>
              <a:ext cx="259079" cy="242570"/>
            </a:xfrm>
            <a:custGeom>
              <a:avLst/>
              <a:gdLst/>
              <a:ahLst/>
              <a:cxnLst/>
              <a:rect l="l" t="t" r="r" b="b"/>
              <a:pathLst>
                <a:path w="259079" h="242570">
                  <a:moveTo>
                    <a:pt x="258889" y="73985"/>
                  </a:moveTo>
                  <a:lnTo>
                    <a:pt x="238505" y="0"/>
                  </a:lnTo>
                  <a:lnTo>
                    <a:pt x="159829" y="4024"/>
                  </a:lnTo>
                  <a:lnTo>
                    <a:pt x="0" y="69913"/>
                  </a:lnTo>
                  <a:lnTo>
                    <a:pt x="40671" y="169473"/>
                  </a:lnTo>
                  <a:lnTo>
                    <a:pt x="79628" y="220598"/>
                  </a:lnTo>
                  <a:lnTo>
                    <a:pt x="139731" y="239434"/>
                  </a:lnTo>
                  <a:lnTo>
                    <a:pt x="243839" y="242125"/>
                  </a:lnTo>
                  <a:lnTo>
                    <a:pt x="258889" y="73985"/>
                  </a:lnTo>
                  <a:close/>
                </a:path>
              </a:pathLst>
            </a:custGeom>
            <a:solidFill>
              <a:srgbClr val="FF9D28"/>
            </a:solidFill>
          </p:spPr>
          <p:txBody>
            <a:bodyPr wrap="square" lIns="0" tIns="0" rIns="0" bIns="0" rtlCol="0"/>
            <a:lstStyle/>
            <a:p>
              <a:endParaRPr/>
            </a:p>
          </p:txBody>
        </p:sp>
        <p:pic>
          <p:nvPicPr>
            <p:cNvPr id="28" name="object 28"/>
            <p:cNvPicPr/>
            <p:nvPr/>
          </p:nvPicPr>
          <p:blipFill>
            <a:blip r:embed="rId14" cstate="print"/>
            <a:stretch>
              <a:fillRect/>
            </a:stretch>
          </p:blipFill>
          <p:spPr>
            <a:xfrm>
              <a:off x="9275063" y="6078188"/>
              <a:ext cx="356615" cy="233457"/>
            </a:xfrm>
            <a:prstGeom prst="rect">
              <a:avLst/>
            </a:prstGeom>
          </p:spPr>
        </p:pic>
        <p:pic>
          <p:nvPicPr>
            <p:cNvPr id="29" name="object 29"/>
            <p:cNvPicPr/>
            <p:nvPr/>
          </p:nvPicPr>
          <p:blipFill>
            <a:blip r:embed="rId15" cstate="print"/>
            <a:stretch>
              <a:fillRect/>
            </a:stretch>
          </p:blipFill>
          <p:spPr>
            <a:xfrm>
              <a:off x="8638031" y="5626607"/>
              <a:ext cx="734568" cy="493776"/>
            </a:xfrm>
            <a:prstGeom prst="rect">
              <a:avLst/>
            </a:prstGeom>
          </p:spPr>
        </p:pic>
        <p:sp>
          <p:nvSpPr>
            <p:cNvPr id="30" name="object 30"/>
            <p:cNvSpPr/>
            <p:nvPr/>
          </p:nvSpPr>
          <p:spPr>
            <a:xfrm>
              <a:off x="8659367" y="5609463"/>
              <a:ext cx="715010" cy="510540"/>
            </a:xfrm>
            <a:custGeom>
              <a:avLst/>
              <a:gdLst/>
              <a:ahLst/>
              <a:cxnLst/>
              <a:rect l="l" t="t" r="r" b="b"/>
              <a:pathLst>
                <a:path w="715009" h="510539">
                  <a:moveTo>
                    <a:pt x="345894" y="62143"/>
                  </a:moveTo>
                  <a:lnTo>
                    <a:pt x="309372" y="40005"/>
                  </a:lnTo>
                  <a:lnTo>
                    <a:pt x="164806" y="2143"/>
                  </a:lnTo>
                  <a:lnTo>
                    <a:pt x="84391" y="0"/>
                  </a:lnTo>
                  <a:lnTo>
                    <a:pt x="39123" y="43005"/>
                  </a:lnTo>
                  <a:lnTo>
                    <a:pt x="0" y="140589"/>
                  </a:lnTo>
                  <a:lnTo>
                    <a:pt x="17954" y="115966"/>
                  </a:lnTo>
                  <a:lnTo>
                    <a:pt x="76200" y="68199"/>
                  </a:lnTo>
                  <a:lnTo>
                    <a:pt x="181308" y="36433"/>
                  </a:lnTo>
                  <a:lnTo>
                    <a:pt x="339852" y="59817"/>
                  </a:lnTo>
                  <a:lnTo>
                    <a:pt x="345894" y="62143"/>
                  </a:lnTo>
                  <a:close/>
                </a:path>
                <a:path w="715009" h="510539">
                  <a:moveTo>
                    <a:pt x="623071" y="332308"/>
                  </a:moveTo>
                  <a:lnTo>
                    <a:pt x="607528" y="289560"/>
                  </a:lnTo>
                  <a:lnTo>
                    <a:pt x="545401" y="171450"/>
                  </a:lnTo>
                  <a:lnTo>
                    <a:pt x="466986" y="108775"/>
                  </a:lnTo>
                  <a:lnTo>
                    <a:pt x="345894" y="62143"/>
                  </a:lnTo>
                  <a:lnTo>
                    <a:pt x="476797" y="141493"/>
                  </a:lnTo>
                  <a:lnTo>
                    <a:pt x="602932" y="296418"/>
                  </a:lnTo>
                  <a:lnTo>
                    <a:pt x="623071" y="332308"/>
                  </a:lnTo>
                  <a:close/>
                </a:path>
                <a:path w="715009" h="510539">
                  <a:moveTo>
                    <a:pt x="714946" y="507182"/>
                  </a:moveTo>
                  <a:lnTo>
                    <a:pt x="710184" y="500253"/>
                  </a:lnTo>
                  <a:lnTo>
                    <a:pt x="682490" y="438197"/>
                  </a:lnTo>
                  <a:lnTo>
                    <a:pt x="623071" y="332308"/>
                  </a:lnTo>
                  <a:lnTo>
                    <a:pt x="685800" y="504825"/>
                  </a:lnTo>
                  <a:lnTo>
                    <a:pt x="705040" y="509039"/>
                  </a:lnTo>
                  <a:lnTo>
                    <a:pt x="713994" y="509968"/>
                  </a:lnTo>
                  <a:lnTo>
                    <a:pt x="714946" y="507182"/>
                  </a:lnTo>
                  <a:close/>
                </a:path>
              </a:pathLst>
            </a:custGeom>
            <a:solidFill>
              <a:srgbClr val="FF9D28"/>
            </a:solidFill>
          </p:spPr>
          <p:txBody>
            <a:bodyPr wrap="square" lIns="0" tIns="0" rIns="0" bIns="0" rtlCol="0"/>
            <a:lstStyle/>
            <a:p>
              <a:endParaRPr/>
            </a:p>
          </p:txBody>
        </p:sp>
        <p:pic>
          <p:nvPicPr>
            <p:cNvPr id="31" name="object 31"/>
            <p:cNvPicPr/>
            <p:nvPr/>
          </p:nvPicPr>
          <p:blipFill>
            <a:blip r:embed="rId16" cstate="print"/>
            <a:stretch>
              <a:fillRect/>
            </a:stretch>
          </p:blipFill>
          <p:spPr>
            <a:xfrm>
              <a:off x="8977883" y="5660136"/>
              <a:ext cx="374904" cy="460248"/>
            </a:xfrm>
            <a:prstGeom prst="rect">
              <a:avLst/>
            </a:prstGeom>
          </p:spPr>
        </p:pic>
        <p:sp>
          <p:nvSpPr>
            <p:cNvPr id="32" name="object 32"/>
            <p:cNvSpPr/>
            <p:nvPr/>
          </p:nvSpPr>
          <p:spPr>
            <a:xfrm>
              <a:off x="9545421" y="6101956"/>
              <a:ext cx="111125" cy="53975"/>
            </a:xfrm>
            <a:custGeom>
              <a:avLst/>
              <a:gdLst/>
              <a:ahLst/>
              <a:cxnLst/>
              <a:rect l="l" t="t" r="r" b="b"/>
              <a:pathLst>
                <a:path w="111125" h="53975">
                  <a:moveTo>
                    <a:pt x="26644" y="25222"/>
                  </a:moveTo>
                  <a:lnTo>
                    <a:pt x="24726" y="10236"/>
                  </a:lnTo>
                  <a:lnTo>
                    <a:pt x="17360" y="3556"/>
                  </a:lnTo>
                  <a:lnTo>
                    <a:pt x="2438" y="139"/>
                  </a:lnTo>
                  <a:lnTo>
                    <a:pt x="0" y="16408"/>
                  </a:lnTo>
                  <a:lnTo>
                    <a:pt x="3581" y="31953"/>
                  </a:lnTo>
                  <a:lnTo>
                    <a:pt x="12293" y="44932"/>
                  </a:lnTo>
                  <a:lnTo>
                    <a:pt x="25298" y="53479"/>
                  </a:lnTo>
                  <a:lnTo>
                    <a:pt x="26644" y="25222"/>
                  </a:lnTo>
                  <a:close/>
                </a:path>
                <a:path w="111125" h="53975">
                  <a:moveTo>
                    <a:pt x="110642" y="45859"/>
                  </a:moveTo>
                  <a:lnTo>
                    <a:pt x="104965" y="18580"/>
                  </a:lnTo>
                  <a:lnTo>
                    <a:pt x="99593" y="4711"/>
                  </a:lnTo>
                  <a:lnTo>
                    <a:pt x="91351" y="0"/>
                  </a:lnTo>
                  <a:lnTo>
                    <a:pt x="77114" y="139"/>
                  </a:lnTo>
                  <a:lnTo>
                    <a:pt x="78066" y="15862"/>
                  </a:lnTo>
                  <a:lnTo>
                    <a:pt x="84734" y="29857"/>
                  </a:lnTo>
                  <a:lnTo>
                    <a:pt x="95973" y="40436"/>
                  </a:lnTo>
                  <a:lnTo>
                    <a:pt x="110642" y="45859"/>
                  </a:lnTo>
                  <a:close/>
                </a:path>
              </a:pathLst>
            </a:custGeom>
            <a:solidFill>
              <a:srgbClr val="FFFFFF"/>
            </a:solidFill>
          </p:spPr>
          <p:txBody>
            <a:bodyPr wrap="square" lIns="0" tIns="0" rIns="0" bIns="0" rtlCol="0"/>
            <a:lstStyle/>
            <a:p>
              <a:endParaRPr/>
            </a:p>
          </p:txBody>
        </p:sp>
        <p:sp>
          <p:nvSpPr>
            <p:cNvPr id="33" name="object 33"/>
            <p:cNvSpPr/>
            <p:nvPr/>
          </p:nvSpPr>
          <p:spPr>
            <a:xfrm>
              <a:off x="9285732" y="5823419"/>
              <a:ext cx="301625" cy="697865"/>
            </a:xfrm>
            <a:custGeom>
              <a:avLst/>
              <a:gdLst/>
              <a:ahLst/>
              <a:cxnLst/>
              <a:rect l="l" t="t" r="r" b="b"/>
              <a:pathLst>
                <a:path w="301625" h="697865">
                  <a:moveTo>
                    <a:pt x="73152" y="379260"/>
                  </a:moveTo>
                  <a:lnTo>
                    <a:pt x="62572" y="394906"/>
                  </a:lnTo>
                  <a:lnTo>
                    <a:pt x="38862" y="435838"/>
                  </a:lnTo>
                  <a:lnTo>
                    <a:pt x="13995" y="493064"/>
                  </a:lnTo>
                  <a:lnTo>
                    <a:pt x="0" y="557568"/>
                  </a:lnTo>
                  <a:lnTo>
                    <a:pt x="444" y="595122"/>
                  </a:lnTo>
                  <a:lnTo>
                    <a:pt x="8191" y="631672"/>
                  </a:lnTo>
                  <a:lnTo>
                    <a:pt x="22491" y="666229"/>
                  </a:lnTo>
                  <a:lnTo>
                    <a:pt x="42672" y="697776"/>
                  </a:lnTo>
                  <a:lnTo>
                    <a:pt x="38735" y="664375"/>
                  </a:lnTo>
                  <a:lnTo>
                    <a:pt x="36385" y="630529"/>
                  </a:lnTo>
                  <a:lnTo>
                    <a:pt x="38100" y="562140"/>
                  </a:lnTo>
                  <a:lnTo>
                    <a:pt x="42926" y="516216"/>
                  </a:lnTo>
                  <a:lnTo>
                    <a:pt x="50482" y="470128"/>
                  </a:lnTo>
                  <a:lnTo>
                    <a:pt x="60591" y="424345"/>
                  </a:lnTo>
                  <a:lnTo>
                    <a:pt x="73152" y="379260"/>
                  </a:lnTo>
                  <a:close/>
                </a:path>
                <a:path w="301625" h="697865">
                  <a:moveTo>
                    <a:pt x="108204" y="609384"/>
                  </a:moveTo>
                  <a:lnTo>
                    <a:pt x="103276" y="561098"/>
                  </a:lnTo>
                  <a:lnTo>
                    <a:pt x="99517" y="513092"/>
                  </a:lnTo>
                  <a:lnTo>
                    <a:pt x="97002" y="465315"/>
                  </a:lnTo>
                  <a:lnTo>
                    <a:pt x="95808" y="417677"/>
                  </a:lnTo>
                  <a:lnTo>
                    <a:pt x="96012" y="370116"/>
                  </a:lnTo>
                  <a:lnTo>
                    <a:pt x="72199" y="433006"/>
                  </a:lnTo>
                  <a:lnTo>
                    <a:pt x="65532" y="478891"/>
                  </a:lnTo>
                  <a:lnTo>
                    <a:pt x="77152" y="530212"/>
                  </a:lnTo>
                  <a:lnTo>
                    <a:pt x="108204" y="609384"/>
                  </a:lnTo>
                  <a:close/>
                </a:path>
                <a:path w="301625" h="697865">
                  <a:moveTo>
                    <a:pt x="173062" y="478370"/>
                  </a:moveTo>
                  <a:lnTo>
                    <a:pt x="164642" y="434657"/>
                  </a:lnTo>
                  <a:lnTo>
                    <a:pt x="147828" y="392976"/>
                  </a:lnTo>
                  <a:lnTo>
                    <a:pt x="155536" y="446938"/>
                  </a:lnTo>
                  <a:lnTo>
                    <a:pt x="158115" y="501180"/>
                  </a:lnTo>
                  <a:lnTo>
                    <a:pt x="155536" y="555434"/>
                  </a:lnTo>
                  <a:lnTo>
                    <a:pt x="147828" y="609384"/>
                  </a:lnTo>
                  <a:lnTo>
                    <a:pt x="164642" y="566991"/>
                  </a:lnTo>
                  <a:lnTo>
                    <a:pt x="173062" y="522897"/>
                  </a:lnTo>
                  <a:lnTo>
                    <a:pt x="173062" y="478370"/>
                  </a:lnTo>
                  <a:close/>
                </a:path>
                <a:path w="301625" h="697865">
                  <a:moveTo>
                    <a:pt x="301078" y="508"/>
                  </a:moveTo>
                  <a:lnTo>
                    <a:pt x="231660" y="31292"/>
                  </a:lnTo>
                  <a:lnTo>
                    <a:pt x="208216" y="67030"/>
                  </a:lnTo>
                  <a:lnTo>
                    <a:pt x="197612" y="139636"/>
                  </a:lnTo>
                  <a:lnTo>
                    <a:pt x="192024" y="274104"/>
                  </a:lnTo>
                  <a:lnTo>
                    <a:pt x="209042" y="202044"/>
                  </a:lnTo>
                  <a:lnTo>
                    <a:pt x="229196" y="141935"/>
                  </a:lnTo>
                  <a:lnTo>
                    <a:pt x="250329" y="93205"/>
                  </a:lnTo>
                  <a:lnTo>
                    <a:pt x="270243" y="55270"/>
                  </a:lnTo>
                  <a:lnTo>
                    <a:pt x="286791" y="27559"/>
                  </a:lnTo>
                  <a:lnTo>
                    <a:pt x="297789" y="9499"/>
                  </a:lnTo>
                  <a:lnTo>
                    <a:pt x="301078" y="508"/>
                  </a:lnTo>
                  <a:close/>
                </a:path>
              </a:pathLst>
            </a:custGeom>
            <a:solidFill>
              <a:srgbClr val="7B0117"/>
            </a:solidFill>
          </p:spPr>
          <p:txBody>
            <a:bodyPr wrap="square" lIns="0" tIns="0" rIns="0" bIns="0" rtlCol="0"/>
            <a:lstStyle/>
            <a:p>
              <a:endParaRPr/>
            </a:p>
          </p:txBody>
        </p:sp>
        <p:pic>
          <p:nvPicPr>
            <p:cNvPr id="34" name="object 34"/>
            <p:cNvPicPr/>
            <p:nvPr/>
          </p:nvPicPr>
          <p:blipFill>
            <a:blip r:embed="rId17" cstate="print"/>
            <a:stretch>
              <a:fillRect/>
            </a:stretch>
          </p:blipFill>
          <p:spPr>
            <a:xfrm>
              <a:off x="9532619" y="5899275"/>
              <a:ext cx="164806" cy="179959"/>
            </a:xfrm>
            <a:prstGeom prst="rect">
              <a:avLst/>
            </a:prstGeom>
          </p:spPr>
        </p:pic>
      </p:grpSp>
      <p:pic>
        <p:nvPicPr>
          <p:cNvPr id="35" name="object 35"/>
          <p:cNvPicPr/>
          <p:nvPr/>
        </p:nvPicPr>
        <p:blipFill>
          <a:blip r:embed="rId18" cstate="print"/>
          <a:stretch>
            <a:fillRect/>
          </a:stretch>
        </p:blipFill>
        <p:spPr>
          <a:xfrm>
            <a:off x="332870" y="6699969"/>
            <a:ext cx="529675" cy="569451"/>
          </a:xfrm>
          <a:prstGeom prst="rect">
            <a:avLst/>
          </a:prstGeom>
        </p:spPr>
      </p:pic>
      <p:pic>
        <p:nvPicPr>
          <p:cNvPr id="36" name="object 36"/>
          <p:cNvPicPr/>
          <p:nvPr/>
        </p:nvPicPr>
        <p:blipFill>
          <a:blip r:embed="rId19" cstate="print"/>
          <a:stretch>
            <a:fillRect/>
          </a:stretch>
        </p:blipFill>
        <p:spPr>
          <a:xfrm>
            <a:off x="753678" y="5613400"/>
            <a:ext cx="297288" cy="320317"/>
          </a:xfrm>
          <a:prstGeom prst="rect">
            <a:avLst/>
          </a:prstGeom>
        </p:spPr>
      </p:pic>
      <p:pic>
        <p:nvPicPr>
          <p:cNvPr id="37" name="object 37"/>
          <p:cNvPicPr/>
          <p:nvPr/>
        </p:nvPicPr>
        <p:blipFill>
          <a:blip r:embed="rId20" cstate="print"/>
          <a:stretch>
            <a:fillRect/>
          </a:stretch>
        </p:blipFill>
        <p:spPr>
          <a:xfrm>
            <a:off x="11265535" y="7173114"/>
            <a:ext cx="303567" cy="320317"/>
          </a:xfrm>
          <a:prstGeom prst="rect">
            <a:avLst/>
          </a:prstGeom>
        </p:spPr>
      </p:pic>
      <p:sp>
        <p:nvSpPr>
          <p:cNvPr id="39" name="object 39"/>
          <p:cNvSpPr txBox="1">
            <a:spLocks noGrp="1"/>
          </p:cNvSpPr>
          <p:nvPr>
            <p:ph type="title"/>
          </p:nvPr>
        </p:nvSpPr>
        <p:spPr>
          <a:xfrm>
            <a:off x="1621822" y="650936"/>
            <a:ext cx="7468832" cy="947551"/>
          </a:xfrm>
          <a:prstGeom prst="rect">
            <a:avLst/>
          </a:prstGeom>
        </p:spPr>
        <p:txBody>
          <a:bodyPr vert="horz" wrap="square" lIns="0" tIns="17446" rIns="0" bIns="0" rtlCol="0">
            <a:spAutoFit/>
          </a:bodyPr>
          <a:lstStyle/>
          <a:p>
            <a:pPr marL="17445">
              <a:spcBef>
                <a:spcPts val="137"/>
              </a:spcBef>
            </a:pPr>
            <a:r>
              <a:rPr sz="6043" spc="-27" dirty="0"/>
              <a:t>Label</a:t>
            </a:r>
            <a:r>
              <a:rPr sz="6043" spc="-631" dirty="0"/>
              <a:t> </a:t>
            </a:r>
            <a:r>
              <a:rPr lang="en-US" sz="6043" spc="-82" dirty="0"/>
              <a:t>Examples</a:t>
            </a:r>
            <a:endParaRPr sz="6043" dirty="0"/>
          </a:p>
        </p:txBody>
      </p:sp>
      <p:grpSp>
        <p:nvGrpSpPr>
          <p:cNvPr id="41" name="object 41"/>
          <p:cNvGrpSpPr/>
          <p:nvPr/>
        </p:nvGrpSpPr>
        <p:grpSpPr>
          <a:xfrm>
            <a:off x="10275275" y="90543"/>
            <a:ext cx="2824234" cy="1270809"/>
            <a:chOff x="7479791" y="1123181"/>
            <a:chExt cx="2055876" cy="925074"/>
          </a:xfrm>
        </p:grpSpPr>
        <p:pic>
          <p:nvPicPr>
            <p:cNvPr id="43" name="object 43"/>
            <p:cNvPicPr/>
            <p:nvPr/>
          </p:nvPicPr>
          <p:blipFill>
            <a:blip r:embed="rId21" cstate="print"/>
            <a:stretch>
              <a:fillRect/>
            </a:stretch>
          </p:blipFill>
          <p:spPr>
            <a:xfrm>
              <a:off x="7840979" y="1286249"/>
              <a:ext cx="99059" cy="97535"/>
            </a:xfrm>
            <a:prstGeom prst="rect">
              <a:avLst/>
            </a:prstGeom>
          </p:spPr>
        </p:pic>
        <p:pic>
          <p:nvPicPr>
            <p:cNvPr id="44" name="object 44"/>
            <p:cNvPicPr/>
            <p:nvPr/>
          </p:nvPicPr>
          <p:blipFill>
            <a:blip r:embed="rId22" cstate="print"/>
            <a:stretch>
              <a:fillRect/>
            </a:stretch>
          </p:blipFill>
          <p:spPr>
            <a:xfrm>
              <a:off x="7982711" y="1123181"/>
              <a:ext cx="41147" cy="41147"/>
            </a:xfrm>
            <a:prstGeom prst="rect">
              <a:avLst/>
            </a:prstGeom>
          </p:spPr>
        </p:pic>
        <p:pic>
          <p:nvPicPr>
            <p:cNvPr id="45" name="object 45"/>
            <p:cNvPicPr/>
            <p:nvPr/>
          </p:nvPicPr>
          <p:blipFill>
            <a:blip r:embed="rId23" cstate="print"/>
            <a:stretch>
              <a:fillRect/>
            </a:stretch>
          </p:blipFill>
          <p:spPr>
            <a:xfrm>
              <a:off x="8490203" y="1344161"/>
              <a:ext cx="54863" cy="53339"/>
            </a:xfrm>
            <a:prstGeom prst="rect">
              <a:avLst/>
            </a:prstGeom>
          </p:spPr>
        </p:pic>
        <p:pic>
          <p:nvPicPr>
            <p:cNvPr id="46" name="object 46"/>
            <p:cNvPicPr/>
            <p:nvPr/>
          </p:nvPicPr>
          <p:blipFill>
            <a:blip r:embed="rId24" cstate="print"/>
            <a:stretch>
              <a:fillRect/>
            </a:stretch>
          </p:blipFill>
          <p:spPr>
            <a:xfrm>
              <a:off x="7479791" y="1726691"/>
              <a:ext cx="99059" cy="97535"/>
            </a:xfrm>
            <a:prstGeom prst="rect">
              <a:avLst/>
            </a:prstGeom>
          </p:spPr>
        </p:pic>
        <p:pic>
          <p:nvPicPr>
            <p:cNvPr id="47" name="object 47"/>
            <p:cNvPicPr/>
            <p:nvPr/>
          </p:nvPicPr>
          <p:blipFill>
            <a:blip r:embed="rId25" cstate="print"/>
            <a:stretch>
              <a:fillRect/>
            </a:stretch>
          </p:blipFill>
          <p:spPr>
            <a:xfrm>
              <a:off x="8948927" y="1461515"/>
              <a:ext cx="586740" cy="586740"/>
            </a:xfrm>
            <a:prstGeom prst="rect">
              <a:avLst/>
            </a:prstGeom>
          </p:spPr>
        </p:pic>
      </p:grpSp>
      <p:pic>
        <p:nvPicPr>
          <p:cNvPr id="51" name="Picture 50">
            <a:extLst>
              <a:ext uri="{FF2B5EF4-FFF2-40B4-BE49-F238E27FC236}">
                <a16:creationId xmlns:a16="http://schemas.microsoft.com/office/drawing/2014/main" id="{6131E432-71D0-9A08-4FFE-5A553E77990F}"/>
              </a:ext>
            </a:extLst>
          </p:cNvPr>
          <p:cNvPicPr>
            <a:picLocks noChangeAspect="1"/>
          </p:cNvPicPr>
          <p:nvPr/>
        </p:nvPicPr>
        <p:blipFill>
          <a:blip r:embed="rId26"/>
          <a:stretch>
            <a:fillRect/>
          </a:stretch>
        </p:blipFill>
        <p:spPr>
          <a:xfrm>
            <a:off x="2064603" y="1598487"/>
            <a:ext cx="7115477" cy="2915190"/>
          </a:xfrm>
          <a:prstGeom prst="rect">
            <a:avLst/>
          </a:prstGeom>
        </p:spPr>
      </p:pic>
      <p:pic>
        <p:nvPicPr>
          <p:cNvPr id="57" name="Picture 56">
            <a:extLst>
              <a:ext uri="{FF2B5EF4-FFF2-40B4-BE49-F238E27FC236}">
                <a16:creationId xmlns:a16="http://schemas.microsoft.com/office/drawing/2014/main" id="{D984FBAB-C18C-4167-532E-21E3BA714A30}"/>
              </a:ext>
            </a:extLst>
          </p:cNvPr>
          <p:cNvPicPr>
            <a:picLocks noChangeAspect="1"/>
          </p:cNvPicPr>
          <p:nvPr/>
        </p:nvPicPr>
        <p:blipFill>
          <a:blip r:embed="rId27"/>
          <a:stretch>
            <a:fillRect/>
          </a:stretch>
        </p:blipFill>
        <p:spPr>
          <a:xfrm>
            <a:off x="2781974" y="4742050"/>
            <a:ext cx="7886068" cy="2281094"/>
          </a:xfrm>
          <a:prstGeom prst="rect">
            <a:avLst/>
          </a:prstGeom>
        </p:spPr>
      </p:pic>
    </p:spTree>
    <p:extLst>
      <p:ext uri="{BB962C8B-B14F-4D97-AF65-F5344CB8AC3E}">
        <p14:creationId xmlns:p14="http://schemas.microsoft.com/office/powerpoint/2010/main" val="467560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 y="527"/>
            <a:ext cx="13817599" cy="7773445"/>
          </a:xfrm>
          <a:prstGeom prst="rect">
            <a:avLst/>
          </a:prstGeom>
        </p:spPr>
      </p:pic>
      <p:grpSp>
        <p:nvGrpSpPr>
          <p:cNvPr id="3" name="object 3"/>
          <p:cNvGrpSpPr/>
          <p:nvPr/>
        </p:nvGrpSpPr>
        <p:grpSpPr>
          <a:xfrm>
            <a:off x="115138" y="6497673"/>
            <a:ext cx="1166295" cy="1057256"/>
            <a:chOff x="83814" y="5787199"/>
            <a:chExt cx="848994" cy="769620"/>
          </a:xfrm>
        </p:grpSpPr>
        <p:pic>
          <p:nvPicPr>
            <p:cNvPr id="4" name="object 4"/>
            <p:cNvPicPr/>
            <p:nvPr/>
          </p:nvPicPr>
          <p:blipFill>
            <a:blip r:embed="rId3" cstate="print"/>
            <a:stretch>
              <a:fillRect/>
            </a:stretch>
          </p:blipFill>
          <p:spPr>
            <a:xfrm>
              <a:off x="688841" y="6190511"/>
              <a:ext cx="243839" cy="350496"/>
            </a:xfrm>
            <a:prstGeom prst="rect">
              <a:avLst/>
            </a:prstGeom>
          </p:spPr>
        </p:pic>
        <p:pic>
          <p:nvPicPr>
            <p:cNvPr id="5" name="object 5"/>
            <p:cNvPicPr/>
            <p:nvPr/>
          </p:nvPicPr>
          <p:blipFill>
            <a:blip r:embed="rId4" cstate="print"/>
            <a:stretch>
              <a:fillRect/>
            </a:stretch>
          </p:blipFill>
          <p:spPr>
            <a:xfrm>
              <a:off x="312413" y="5797296"/>
              <a:ext cx="387095" cy="440436"/>
            </a:xfrm>
            <a:prstGeom prst="rect">
              <a:avLst/>
            </a:prstGeom>
          </p:spPr>
        </p:pic>
        <p:sp>
          <p:nvSpPr>
            <p:cNvPr id="6" name="object 6"/>
            <p:cNvSpPr/>
            <p:nvPr/>
          </p:nvSpPr>
          <p:spPr>
            <a:xfrm>
              <a:off x="323081" y="5787199"/>
              <a:ext cx="374015" cy="447675"/>
            </a:xfrm>
            <a:custGeom>
              <a:avLst/>
              <a:gdLst/>
              <a:ahLst/>
              <a:cxnLst/>
              <a:rect l="l" t="t" r="r" b="b"/>
              <a:pathLst>
                <a:path w="374015" h="447675">
                  <a:moveTo>
                    <a:pt x="168950" y="48140"/>
                  </a:moveTo>
                  <a:lnTo>
                    <a:pt x="152400" y="31432"/>
                  </a:lnTo>
                  <a:lnTo>
                    <a:pt x="78867" y="357"/>
                  </a:lnTo>
                  <a:lnTo>
                    <a:pt x="38481" y="0"/>
                  </a:lnTo>
                  <a:lnTo>
                    <a:pt x="16954" y="39362"/>
                  </a:lnTo>
                  <a:lnTo>
                    <a:pt x="0" y="127444"/>
                  </a:lnTo>
                  <a:lnTo>
                    <a:pt x="8215" y="104989"/>
                  </a:lnTo>
                  <a:lnTo>
                    <a:pt x="36004" y="60960"/>
                  </a:lnTo>
                  <a:lnTo>
                    <a:pt x="88082" y="30360"/>
                  </a:lnTo>
                  <a:lnTo>
                    <a:pt x="168742" y="48094"/>
                  </a:lnTo>
                  <a:lnTo>
                    <a:pt x="168950" y="48140"/>
                  </a:lnTo>
                  <a:close/>
                </a:path>
                <a:path w="374015" h="447675">
                  <a:moveTo>
                    <a:pt x="322687" y="296271"/>
                  </a:moveTo>
                  <a:lnTo>
                    <a:pt x="311467" y="249864"/>
                  </a:lnTo>
                  <a:lnTo>
                    <a:pt x="276225" y="144399"/>
                  </a:lnTo>
                  <a:lnTo>
                    <a:pt x="234696" y="89511"/>
                  </a:lnTo>
                  <a:lnTo>
                    <a:pt x="169400" y="48345"/>
                  </a:lnTo>
                  <a:lnTo>
                    <a:pt x="169084" y="48201"/>
                  </a:lnTo>
                  <a:lnTo>
                    <a:pt x="169400" y="48595"/>
                  </a:lnTo>
                  <a:lnTo>
                    <a:pt x="239815" y="119681"/>
                  </a:lnTo>
                  <a:lnTo>
                    <a:pt x="308800" y="257365"/>
                  </a:lnTo>
                  <a:lnTo>
                    <a:pt x="322687" y="296271"/>
                  </a:lnTo>
                  <a:close/>
                </a:path>
                <a:path w="374015" h="447675">
                  <a:moveTo>
                    <a:pt x="373570" y="445055"/>
                  </a:moveTo>
                  <a:lnTo>
                    <a:pt x="370332" y="439864"/>
                  </a:lnTo>
                  <a:lnTo>
                    <a:pt x="354068" y="384190"/>
                  </a:lnTo>
                  <a:lnTo>
                    <a:pt x="322687" y="296271"/>
                  </a:lnTo>
                  <a:lnTo>
                    <a:pt x="358140" y="442912"/>
                  </a:lnTo>
                  <a:lnTo>
                    <a:pt x="368617" y="446293"/>
                  </a:lnTo>
                  <a:lnTo>
                    <a:pt x="373380" y="447103"/>
                  </a:lnTo>
                  <a:lnTo>
                    <a:pt x="373570" y="445055"/>
                  </a:lnTo>
                  <a:close/>
                </a:path>
              </a:pathLst>
            </a:custGeom>
            <a:solidFill>
              <a:srgbClr val="FF9D28"/>
            </a:solidFill>
          </p:spPr>
          <p:txBody>
            <a:bodyPr wrap="square" lIns="0" tIns="0" rIns="0" bIns="0" rtlCol="0"/>
            <a:lstStyle/>
            <a:p>
              <a:endParaRPr/>
            </a:p>
          </p:txBody>
        </p:sp>
        <p:pic>
          <p:nvPicPr>
            <p:cNvPr id="7" name="object 7"/>
            <p:cNvPicPr/>
            <p:nvPr/>
          </p:nvPicPr>
          <p:blipFill>
            <a:blip r:embed="rId5" cstate="print"/>
            <a:stretch>
              <a:fillRect/>
            </a:stretch>
          </p:blipFill>
          <p:spPr>
            <a:xfrm>
              <a:off x="478529" y="5826252"/>
              <a:ext cx="207263" cy="411480"/>
            </a:xfrm>
            <a:prstGeom prst="rect">
              <a:avLst/>
            </a:prstGeom>
          </p:spPr>
        </p:pic>
        <p:sp>
          <p:nvSpPr>
            <p:cNvPr id="8" name="object 8"/>
            <p:cNvSpPr/>
            <p:nvPr/>
          </p:nvSpPr>
          <p:spPr>
            <a:xfrm>
              <a:off x="358133" y="6211252"/>
              <a:ext cx="325120" cy="285115"/>
            </a:xfrm>
            <a:custGeom>
              <a:avLst/>
              <a:gdLst/>
              <a:ahLst/>
              <a:cxnLst/>
              <a:rect l="l" t="t" r="r" b="b"/>
              <a:pathLst>
                <a:path w="325120" h="285114">
                  <a:moveTo>
                    <a:pt x="325112" y="200596"/>
                  </a:moveTo>
                  <a:lnTo>
                    <a:pt x="266699" y="44767"/>
                  </a:lnTo>
                  <a:lnTo>
                    <a:pt x="146804" y="0"/>
                  </a:lnTo>
                  <a:lnTo>
                    <a:pt x="79057" y="6667"/>
                  </a:lnTo>
                  <a:lnTo>
                    <a:pt x="38457" y="84200"/>
                  </a:lnTo>
                  <a:lnTo>
                    <a:pt x="0" y="252031"/>
                  </a:lnTo>
                  <a:lnTo>
                    <a:pt x="216765" y="284797"/>
                  </a:lnTo>
                  <a:lnTo>
                    <a:pt x="316801" y="274129"/>
                  </a:lnTo>
                  <a:lnTo>
                    <a:pt x="325112" y="200596"/>
                  </a:lnTo>
                  <a:close/>
                </a:path>
              </a:pathLst>
            </a:custGeom>
            <a:solidFill>
              <a:srgbClr val="F4BA1C"/>
            </a:solidFill>
          </p:spPr>
          <p:txBody>
            <a:bodyPr wrap="square" lIns="0" tIns="0" rIns="0" bIns="0" rtlCol="0"/>
            <a:lstStyle/>
            <a:p>
              <a:endParaRPr/>
            </a:p>
          </p:txBody>
        </p:sp>
        <p:sp>
          <p:nvSpPr>
            <p:cNvPr id="9" name="object 9"/>
            <p:cNvSpPr/>
            <p:nvPr/>
          </p:nvSpPr>
          <p:spPr>
            <a:xfrm>
              <a:off x="350507" y="6243828"/>
              <a:ext cx="295910" cy="312420"/>
            </a:xfrm>
            <a:custGeom>
              <a:avLst/>
              <a:gdLst/>
              <a:ahLst/>
              <a:cxnLst/>
              <a:rect l="l" t="t" r="r" b="b"/>
              <a:pathLst>
                <a:path w="295909" h="312420">
                  <a:moveTo>
                    <a:pt x="53340" y="225552"/>
                  </a:moveTo>
                  <a:lnTo>
                    <a:pt x="7620" y="219456"/>
                  </a:lnTo>
                  <a:lnTo>
                    <a:pt x="1524" y="265938"/>
                  </a:lnTo>
                  <a:lnTo>
                    <a:pt x="0" y="312420"/>
                  </a:lnTo>
                  <a:lnTo>
                    <a:pt x="4267" y="280212"/>
                  </a:lnTo>
                  <a:lnTo>
                    <a:pt x="11239" y="260413"/>
                  </a:lnTo>
                  <a:lnTo>
                    <a:pt x="25933" y="244919"/>
                  </a:lnTo>
                  <a:lnTo>
                    <a:pt x="53340" y="225552"/>
                  </a:lnTo>
                  <a:close/>
                </a:path>
                <a:path w="295909" h="312420">
                  <a:moveTo>
                    <a:pt x="207264" y="211836"/>
                  </a:moveTo>
                  <a:lnTo>
                    <a:pt x="134162" y="211963"/>
                  </a:lnTo>
                  <a:lnTo>
                    <a:pt x="96774" y="195643"/>
                  </a:lnTo>
                  <a:lnTo>
                    <a:pt x="83388" y="148196"/>
                  </a:lnTo>
                  <a:lnTo>
                    <a:pt x="82296" y="54864"/>
                  </a:lnTo>
                  <a:lnTo>
                    <a:pt x="60960" y="80772"/>
                  </a:lnTo>
                  <a:lnTo>
                    <a:pt x="41630" y="145592"/>
                  </a:lnTo>
                  <a:lnTo>
                    <a:pt x="43434" y="182118"/>
                  </a:lnTo>
                  <a:lnTo>
                    <a:pt x="73825" y="203796"/>
                  </a:lnTo>
                  <a:lnTo>
                    <a:pt x="140208" y="224028"/>
                  </a:lnTo>
                  <a:lnTo>
                    <a:pt x="157111" y="222338"/>
                  </a:lnTo>
                  <a:lnTo>
                    <a:pt x="173736" y="219646"/>
                  </a:lnTo>
                  <a:lnTo>
                    <a:pt x="190360" y="216103"/>
                  </a:lnTo>
                  <a:lnTo>
                    <a:pt x="207264" y="211836"/>
                  </a:lnTo>
                  <a:close/>
                </a:path>
                <a:path w="295909" h="312420">
                  <a:moveTo>
                    <a:pt x="269748" y="172212"/>
                  </a:moveTo>
                  <a:lnTo>
                    <a:pt x="218427" y="149021"/>
                  </a:lnTo>
                  <a:lnTo>
                    <a:pt x="190690" y="123825"/>
                  </a:lnTo>
                  <a:lnTo>
                    <a:pt x="176949" y="80924"/>
                  </a:lnTo>
                  <a:lnTo>
                    <a:pt x="167640" y="4572"/>
                  </a:lnTo>
                  <a:lnTo>
                    <a:pt x="146304" y="12192"/>
                  </a:lnTo>
                  <a:lnTo>
                    <a:pt x="138518" y="98996"/>
                  </a:lnTo>
                  <a:lnTo>
                    <a:pt x="146875" y="146494"/>
                  </a:lnTo>
                  <a:lnTo>
                    <a:pt x="181241" y="171437"/>
                  </a:lnTo>
                  <a:lnTo>
                    <a:pt x="251460" y="190500"/>
                  </a:lnTo>
                  <a:lnTo>
                    <a:pt x="269748" y="172212"/>
                  </a:lnTo>
                  <a:close/>
                </a:path>
                <a:path w="295909" h="312420">
                  <a:moveTo>
                    <a:pt x="295656" y="109728"/>
                  </a:moveTo>
                  <a:lnTo>
                    <a:pt x="244132" y="103784"/>
                  </a:lnTo>
                  <a:lnTo>
                    <a:pt x="220599" y="90678"/>
                  </a:lnTo>
                  <a:lnTo>
                    <a:pt x="219367" y="60439"/>
                  </a:lnTo>
                  <a:lnTo>
                    <a:pt x="234696" y="3048"/>
                  </a:lnTo>
                  <a:lnTo>
                    <a:pt x="219456" y="0"/>
                  </a:lnTo>
                  <a:lnTo>
                    <a:pt x="205955" y="77635"/>
                  </a:lnTo>
                  <a:lnTo>
                    <a:pt x="208597" y="118110"/>
                  </a:lnTo>
                  <a:lnTo>
                    <a:pt x="233819" y="134594"/>
                  </a:lnTo>
                  <a:lnTo>
                    <a:pt x="288036" y="140208"/>
                  </a:lnTo>
                  <a:lnTo>
                    <a:pt x="295656" y="109728"/>
                  </a:lnTo>
                  <a:close/>
                </a:path>
              </a:pathLst>
            </a:custGeom>
            <a:solidFill>
              <a:srgbClr val="7B0117"/>
            </a:solidFill>
          </p:spPr>
          <p:txBody>
            <a:bodyPr wrap="square" lIns="0" tIns="0" rIns="0" bIns="0" rtlCol="0"/>
            <a:lstStyle/>
            <a:p>
              <a:endParaRPr/>
            </a:p>
          </p:txBody>
        </p:sp>
        <p:sp>
          <p:nvSpPr>
            <p:cNvPr id="10" name="object 10"/>
            <p:cNvSpPr/>
            <p:nvPr/>
          </p:nvSpPr>
          <p:spPr>
            <a:xfrm>
              <a:off x="694937" y="6161151"/>
              <a:ext cx="204470" cy="191770"/>
            </a:xfrm>
            <a:custGeom>
              <a:avLst/>
              <a:gdLst/>
              <a:ahLst/>
              <a:cxnLst/>
              <a:rect l="l" t="t" r="r" b="b"/>
              <a:pathLst>
                <a:path w="204469" h="191770">
                  <a:moveTo>
                    <a:pt x="204454" y="57721"/>
                  </a:moveTo>
                  <a:lnTo>
                    <a:pt x="185927" y="0"/>
                  </a:lnTo>
                  <a:lnTo>
                    <a:pt x="123967" y="5714"/>
                  </a:lnTo>
                  <a:lnTo>
                    <a:pt x="0" y="62864"/>
                  </a:lnTo>
                  <a:lnTo>
                    <a:pt x="35671" y="139445"/>
                  </a:lnTo>
                  <a:lnTo>
                    <a:pt x="68198" y="178307"/>
                  </a:lnTo>
                  <a:lnTo>
                    <a:pt x="116157" y="191452"/>
                  </a:lnTo>
                  <a:lnTo>
                    <a:pt x="198119" y="190880"/>
                  </a:lnTo>
                  <a:lnTo>
                    <a:pt x="204454" y="57721"/>
                  </a:lnTo>
                  <a:close/>
                </a:path>
              </a:pathLst>
            </a:custGeom>
            <a:solidFill>
              <a:srgbClr val="FF9D28"/>
            </a:solidFill>
          </p:spPr>
          <p:txBody>
            <a:bodyPr wrap="square" lIns="0" tIns="0" rIns="0" bIns="0" rtlCol="0"/>
            <a:lstStyle/>
            <a:p>
              <a:endParaRPr/>
            </a:p>
          </p:txBody>
        </p:sp>
        <p:sp>
          <p:nvSpPr>
            <p:cNvPr id="11" name="object 11"/>
            <p:cNvSpPr/>
            <p:nvPr/>
          </p:nvSpPr>
          <p:spPr>
            <a:xfrm>
              <a:off x="724274" y="6198774"/>
              <a:ext cx="160020" cy="153670"/>
            </a:xfrm>
            <a:custGeom>
              <a:avLst/>
              <a:gdLst/>
              <a:ahLst/>
              <a:cxnLst/>
              <a:rect l="l" t="t" r="r" b="b"/>
              <a:pathLst>
                <a:path w="160019" h="153670">
                  <a:moveTo>
                    <a:pt x="159638" y="99345"/>
                  </a:moveTo>
                  <a:lnTo>
                    <a:pt x="132206" y="42005"/>
                  </a:lnTo>
                  <a:lnTo>
                    <a:pt x="90296" y="6191"/>
                  </a:lnTo>
                  <a:lnTo>
                    <a:pt x="63198" y="0"/>
                  </a:lnTo>
                  <a:lnTo>
                    <a:pt x="34670" y="2381"/>
                  </a:lnTo>
                  <a:lnTo>
                    <a:pt x="2476" y="75890"/>
                  </a:lnTo>
                  <a:lnTo>
                    <a:pt x="0" y="116109"/>
                  </a:lnTo>
                  <a:lnTo>
                    <a:pt x="34670" y="137183"/>
                  </a:lnTo>
                  <a:lnTo>
                    <a:pt x="113918" y="153257"/>
                  </a:lnTo>
                  <a:lnTo>
                    <a:pt x="146780" y="121515"/>
                  </a:lnTo>
                  <a:lnTo>
                    <a:pt x="159638" y="99345"/>
                  </a:lnTo>
                  <a:close/>
                </a:path>
              </a:pathLst>
            </a:custGeom>
            <a:solidFill>
              <a:srgbClr val="7B0117"/>
            </a:solidFill>
          </p:spPr>
          <p:txBody>
            <a:bodyPr wrap="square" lIns="0" tIns="0" rIns="0" bIns="0" rtlCol="0"/>
            <a:lstStyle/>
            <a:p>
              <a:endParaRPr/>
            </a:p>
          </p:txBody>
        </p:sp>
        <p:sp>
          <p:nvSpPr>
            <p:cNvPr id="12" name="object 12"/>
            <p:cNvSpPr/>
            <p:nvPr/>
          </p:nvSpPr>
          <p:spPr>
            <a:xfrm>
              <a:off x="598925" y="6220158"/>
              <a:ext cx="134620" cy="165735"/>
            </a:xfrm>
            <a:custGeom>
              <a:avLst/>
              <a:gdLst/>
              <a:ahLst/>
              <a:cxnLst/>
              <a:rect l="l" t="t" r="r" b="b"/>
              <a:pathLst>
                <a:path w="134620" h="165735">
                  <a:moveTo>
                    <a:pt x="134111" y="60245"/>
                  </a:moveTo>
                  <a:lnTo>
                    <a:pt x="96011" y="3857"/>
                  </a:lnTo>
                  <a:lnTo>
                    <a:pt x="55935" y="0"/>
                  </a:lnTo>
                  <a:lnTo>
                    <a:pt x="32575" y="1571"/>
                  </a:lnTo>
                  <a:lnTo>
                    <a:pt x="16930" y="11144"/>
                  </a:lnTo>
                  <a:lnTo>
                    <a:pt x="0" y="31289"/>
                  </a:lnTo>
                  <a:lnTo>
                    <a:pt x="72389" y="129468"/>
                  </a:lnTo>
                  <a:lnTo>
                    <a:pt x="110489" y="165211"/>
                  </a:lnTo>
                  <a:lnTo>
                    <a:pt x="126872" y="141231"/>
                  </a:lnTo>
                  <a:lnTo>
                    <a:pt x="134111" y="60245"/>
                  </a:lnTo>
                  <a:close/>
                </a:path>
              </a:pathLst>
            </a:custGeom>
            <a:solidFill>
              <a:srgbClr val="FF9D28"/>
            </a:solidFill>
          </p:spPr>
          <p:txBody>
            <a:bodyPr wrap="square" lIns="0" tIns="0" rIns="0" bIns="0" rtlCol="0"/>
            <a:lstStyle/>
            <a:p>
              <a:endParaRPr/>
            </a:p>
          </p:txBody>
        </p:sp>
        <p:pic>
          <p:nvPicPr>
            <p:cNvPr id="13" name="object 13"/>
            <p:cNvPicPr/>
            <p:nvPr/>
          </p:nvPicPr>
          <p:blipFill>
            <a:blip r:embed="rId6" cstate="print"/>
            <a:stretch>
              <a:fillRect/>
            </a:stretch>
          </p:blipFill>
          <p:spPr>
            <a:xfrm>
              <a:off x="83814" y="5858256"/>
              <a:ext cx="594359" cy="382524"/>
            </a:xfrm>
            <a:prstGeom prst="rect">
              <a:avLst/>
            </a:prstGeom>
          </p:spPr>
        </p:pic>
        <p:sp>
          <p:nvSpPr>
            <p:cNvPr id="14" name="object 14"/>
            <p:cNvSpPr/>
            <p:nvPr/>
          </p:nvSpPr>
          <p:spPr>
            <a:xfrm>
              <a:off x="102102" y="5851993"/>
              <a:ext cx="575310" cy="384175"/>
            </a:xfrm>
            <a:custGeom>
              <a:avLst/>
              <a:gdLst/>
              <a:ahLst/>
              <a:cxnLst/>
              <a:rect l="l" t="t" r="r" b="b"/>
              <a:pathLst>
                <a:path w="575310" h="384175">
                  <a:moveTo>
                    <a:pt x="266231" y="40149"/>
                  </a:moveTo>
                  <a:lnTo>
                    <a:pt x="240791" y="26074"/>
                  </a:lnTo>
                  <a:lnTo>
                    <a:pt x="125587" y="0"/>
                  </a:lnTo>
                  <a:lnTo>
                    <a:pt x="62102" y="357"/>
                  </a:lnTo>
                  <a:lnTo>
                    <a:pt x="27765" y="35290"/>
                  </a:lnTo>
                  <a:lnTo>
                    <a:pt x="0" y="112942"/>
                  </a:lnTo>
                  <a:lnTo>
                    <a:pt x="13358" y="93154"/>
                  </a:lnTo>
                  <a:lnTo>
                    <a:pt x="57721" y="54078"/>
                  </a:lnTo>
                  <a:lnTo>
                    <a:pt x="139517" y="26146"/>
                  </a:lnTo>
                  <a:lnTo>
                    <a:pt x="265175" y="39790"/>
                  </a:lnTo>
                  <a:lnTo>
                    <a:pt x="266231" y="40149"/>
                  </a:lnTo>
                  <a:close/>
                </a:path>
                <a:path w="575310" h="384175">
                  <a:moveTo>
                    <a:pt x="498107" y="249272"/>
                  </a:moveTo>
                  <a:lnTo>
                    <a:pt x="482917" y="212312"/>
                  </a:lnTo>
                  <a:lnTo>
                    <a:pt x="430148" y="121134"/>
                  </a:lnTo>
                  <a:lnTo>
                    <a:pt x="366521" y="74247"/>
                  </a:lnTo>
                  <a:lnTo>
                    <a:pt x="266231" y="40149"/>
                  </a:lnTo>
                  <a:lnTo>
                    <a:pt x="375808" y="100774"/>
                  </a:lnTo>
                  <a:lnTo>
                    <a:pt x="479678" y="219051"/>
                  </a:lnTo>
                  <a:lnTo>
                    <a:pt x="498107" y="249272"/>
                  </a:lnTo>
                  <a:close/>
                </a:path>
                <a:path w="575310" h="384175">
                  <a:moveTo>
                    <a:pt x="574833" y="381785"/>
                  </a:moveTo>
                  <a:lnTo>
                    <a:pt x="569975" y="376594"/>
                  </a:lnTo>
                  <a:lnTo>
                    <a:pt x="546401" y="328469"/>
                  </a:lnTo>
                  <a:lnTo>
                    <a:pt x="498107" y="249272"/>
                  </a:lnTo>
                  <a:lnTo>
                    <a:pt x="551687" y="379642"/>
                  </a:lnTo>
                  <a:lnTo>
                    <a:pt x="567404" y="383024"/>
                  </a:lnTo>
                  <a:lnTo>
                    <a:pt x="574547" y="383833"/>
                  </a:lnTo>
                  <a:lnTo>
                    <a:pt x="574833" y="381785"/>
                  </a:lnTo>
                  <a:close/>
                </a:path>
              </a:pathLst>
            </a:custGeom>
            <a:solidFill>
              <a:srgbClr val="FF9D28"/>
            </a:solidFill>
          </p:spPr>
          <p:txBody>
            <a:bodyPr wrap="square" lIns="0" tIns="0" rIns="0" bIns="0" rtlCol="0"/>
            <a:lstStyle/>
            <a:p>
              <a:endParaRPr/>
            </a:p>
          </p:txBody>
        </p:sp>
        <p:pic>
          <p:nvPicPr>
            <p:cNvPr id="15" name="object 15"/>
            <p:cNvPicPr/>
            <p:nvPr/>
          </p:nvPicPr>
          <p:blipFill>
            <a:blip r:embed="rId7" cstate="print"/>
            <a:stretch>
              <a:fillRect/>
            </a:stretch>
          </p:blipFill>
          <p:spPr>
            <a:xfrm>
              <a:off x="350513" y="5884164"/>
              <a:ext cx="310895" cy="356615"/>
            </a:xfrm>
            <a:prstGeom prst="rect">
              <a:avLst/>
            </a:prstGeom>
          </p:spPr>
        </p:pic>
        <p:sp>
          <p:nvSpPr>
            <p:cNvPr id="16" name="object 16"/>
            <p:cNvSpPr/>
            <p:nvPr/>
          </p:nvSpPr>
          <p:spPr>
            <a:xfrm>
              <a:off x="811974" y="6213068"/>
              <a:ext cx="88900" cy="45085"/>
            </a:xfrm>
            <a:custGeom>
              <a:avLst/>
              <a:gdLst/>
              <a:ahLst/>
              <a:cxnLst/>
              <a:rect l="l" t="t" r="r" b="b"/>
              <a:pathLst>
                <a:path w="88900" h="45085">
                  <a:moveTo>
                    <a:pt x="21640" y="44475"/>
                  </a:moveTo>
                  <a:lnTo>
                    <a:pt x="21336" y="22402"/>
                  </a:lnTo>
                  <a:lnTo>
                    <a:pt x="19164" y="10756"/>
                  </a:lnTo>
                  <a:lnTo>
                    <a:pt x="13284" y="5689"/>
                  </a:lnTo>
                  <a:lnTo>
                    <a:pt x="1828" y="3327"/>
                  </a:lnTo>
                  <a:lnTo>
                    <a:pt x="0" y="15976"/>
                  </a:lnTo>
                  <a:lnTo>
                    <a:pt x="3162" y="27901"/>
                  </a:lnTo>
                  <a:lnTo>
                    <a:pt x="10617" y="37833"/>
                  </a:lnTo>
                  <a:lnTo>
                    <a:pt x="21640" y="44475"/>
                  </a:lnTo>
                  <a:close/>
                </a:path>
                <a:path w="88900" h="45085">
                  <a:moveTo>
                    <a:pt x="88696" y="36855"/>
                  </a:moveTo>
                  <a:lnTo>
                    <a:pt x="83121" y="14859"/>
                  </a:lnTo>
                  <a:lnTo>
                    <a:pt x="78409" y="3708"/>
                  </a:lnTo>
                  <a:lnTo>
                    <a:pt x="71983" y="0"/>
                  </a:lnTo>
                  <a:lnTo>
                    <a:pt x="61264" y="279"/>
                  </a:lnTo>
                  <a:lnTo>
                    <a:pt x="61696" y="13284"/>
                  </a:lnTo>
                  <a:lnTo>
                    <a:pt x="66979" y="24282"/>
                  </a:lnTo>
                  <a:lnTo>
                    <a:pt x="76263" y="32435"/>
                  </a:lnTo>
                  <a:lnTo>
                    <a:pt x="88696" y="36855"/>
                  </a:lnTo>
                  <a:close/>
                </a:path>
              </a:pathLst>
            </a:custGeom>
            <a:solidFill>
              <a:srgbClr val="FFFFFF"/>
            </a:solidFill>
          </p:spPr>
          <p:txBody>
            <a:bodyPr wrap="square" lIns="0" tIns="0" rIns="0" bIns="0" rtlCol="0"/>
            <a:lstStyle/>
            <a:p>
              <a:endParaRPr/>
            </a:p>
          </p:txBody>
        </p:sp>
        <p:sp>
          <p:nvSpPr>
            <p:cNvPr id="17" name="object 17"/>
            <p:cNvSpPr/>
            <p:nvPr/>
          </p:nvSpPr>
          <p:spPr>
            <a:xfrm>
              <a:off x="615683" y="5994387"/>
              <a:ext cx="220345" cy="559435"/>
            </a:xfrm>
            <a:custGeom>
              <a:avLst/>
              <a:gdLst/>
              <a:ahLst/>
              <a:cxnLst/>
              <a:rect l="l" t="t" r="r" b="b"/>
              <a:pathLst>
                <a:path w="220344" h="559434">
                  <a:moveTo>
                    <a:pt x="51816" y="307352"/>
                  </a:moveTo>
                  <a:lnTo>
                    <a:pt x="43929" y="319862"/>
                  </a:lnTo>
                  <a:lnTo>
                    <a:pt x="26479" y="352501"/>
                  </a:lnTo>
                  <a:lnTo>
                    <a:pt x="8737" y="398018"/>
                  </a:lnTo>
                  <a:lnTo>
                    <a:pt x="0" y="449084"/>
                  </a:lnTo>
                  <a:lnTo>
                    <a:pt x="1663" y="479310"/>
                  </a:lnTo>
                  <a:lnTo>
                    <a:pt x="8763" y="507949"/>
                  </a:lnTo>
                  <a:lnTo>
                    <a:pt x="21005" y="534606"/>
                  </a:lnTo>
                  <a:lnTo>
                    <a:pt x="38100" y="558812"/>
                  </a:lnTo>
                  <a:lnTo>
                    <a:pt x="33248" y="533146"/>
                  </a:lnTo>
                  <a:lnTo>
                    <a:pt x="30099" y="506615"/>
                  </a:lnTo>
                  <a:lnTo>
                    <a:pt x="28676" y="479526"/>
                  </a:lnTo>
                  <a:lnTo>
                    <a:pt x="28956" y="452132"/>
                  </a:lnTo>
                  <a:lnTo>
                    <a:pt x="32105" y="415582"/>
                  </a:lnTo>
                  <a:lnTo>
                    <a:pt x="36957" y="379171"/>
                  </a:lnTo>
                  <a:lnTo>
                    <a:pt x="43535" y="343052"/>
                  </a:lnTo>
                  <a:lnTo>
                    <a:pt x="51816" y="307352"/>
                  </a:lnTo>
                  <a:close/>
                </a:path>
                <a:path w="220344" h="559434">
                  <a:moveTo>
                    <a:pt x="86868" y="487184"/>
                  </a:moveTo>
                  <a:lnTo>
                    <a:pt x="79933" y="440309"/>
                  </a:lnTo>
                  <a:lnTo>
                    <a:pt x="74866" y="393268"/>
                  </a:lnTo>
                  <a:lnTo>
                    <a:pt x="71221" y="345960"/>
                  </a:lnTo>
                  <a:lnTo>
                    <a:pt x="68580" y="298208"/>
                  </a:lnTo>
                  <a:lnTo>
                    <a:pt x="52578" y="349173"/>
                  </a:lnTo>
                  <a:lnTo>
                    <a:pt x="49149" y="385838"/>
                  </a:lnTo>
                  <a:lnTo>
                    <a:pt x="60007" y="425945"/>
                  </a:lnTo>
                  <a:lnTo>
                    <a:pt x="86868" y="487184"/>
                  </a:lnTo>
                  <a:close/>
                </a:path>
                <a:path w="220344" h="559434">
                  <a:moveTo>
                    <a:pt x="134874" y="400316"/>
                  </a:moveTo>
                  <a:lnTo>
                    <a:pt x="128066" y="356654"/>
                  </a:lnTo>
                  <a:lnTo>
                    <a:pt x="111252" y="314972"/>
                  </a:lnTo>
                  <a:lnTo>
                    <a:pt x="119278" y="357505"/>
                  </a:lnTo>
                  <a:lnTo>
                    <a:pt x="122872" y="400316"/>
                  </a:lnTo>
                  <a:lnTo>
                    <a:pt x="122186" y="443141"/>
                  </a:lnTo>
                  <a:lnTo>
                    <a:pt x="117348" y="485660"/>
                  </a:lnTo>
                  <a:lnTo>
                    <a:pt x="131394" y="443992"/>
                  </a:lnTo>
                  <a:lnTo>
                    <a:pt x="134874" y="400316"/>
                  </a:lnTo>
                  <a:close/>
                </a:path>
                <a:path w="220344" h="559434">
                  <a:moveTo>
                    <a:pt x="220205" y="3975"/>
                  </a:moveTo>
                  <a:lnTo>
                    <a:pt x="165976" y="27609"/>
                  </a:lnTo>
                  <a:lnTo>
                    <a:pt x="142443" y="114287"/>
                  </a:lnTo>
                  <a:lnTo>
                    <a:pt x="143256" y="220484"/>
                  </a:lnTo>
                  <a:lnTo>
                    <a:pt x="157746" y="148132"/>
                  </a:lnTo>
                  <a:lnTo>
                    <a:pt x="176466" y="91147"/>
                  </a:lnTo>
                  <a:lnTo>
                    <a:pt x="195643" y="48704"/>
                  </a:lnTo>
                  <a:lnTo>
                    <a:pt x="211480" y="19926"/>
                  </a:lnTo>
                  <a:lnTo>
                    <a:pt x="220205" y="3975"/>
                  </a:lnTo>
                  <a:close/>
                </a:path>
              </a:pathLst>
            </a:custGeom>
            <a:solidFill>
              <a:srgbClr val="7B0117"/>
            </a:solidFill>
          </p:spPr>
          <p:txBody>
            <a:bodyPr wrap="square" lIns="0" tIns="0" rIns="0" bIns="0" rtlCol="0"/>
            <a:lstStyle/>
            <a:p>
              <a:endParaRPr/>
            </a:p>
          </p:txBody>
        </p:sp>
        <p:sp>
          <p:nvSpPr>
            <p:cNvPr id="18" name="object 18"/>
            <p:cNvSpPr/>
            <p:nvPr/>
          </p:nvSpPr>
          <p:spPr>
            <a:xfrm>
              <a:off x="800093" y="6051782"/>
              <a:ext cx="123825" cy="147955"/>
            </a:xfrm>
            <a:custGeom>
              <a:avLst/>
              <a:gdLst/>
              <a:ahLst/>
              <a:cxnLst/>
              <a:rect l="l" t="t" r="r" b="b"/>
              <a:pathLst>
                <a:path w="123825" h="147954">
                  <a:moveTo>
                    <a:pt x="123578" y="0"/>
                  </a:moveTo>
                  <a:lnTo>
                    <a:pt x="66008" y="8974"/>
                  </a:lnTo>
                  <a:lnTo>
                    <a:pt x="23907" y="68410"/>
                  </a:lnTo>
                  <a:lnTo>
                    <a:pt x="0" y="147849"/>
                  </a:lnTo>
                  <a:lnTo>
                    <a:pt x="36568" y="90339"/>
                  </a:lnTo>
                  <a:lnTo>
                    <a:pt x="72587" y="48958"/>
                  </a:lnTo>
                  <a:lnTo>
                    <a:pt x="102679" y="21547"/>
                  </a:lnTo>
                  <a:lnTo>
                    <a:pt x="121468" y="5947"/>
                  </a:lnTo>
                  <a:lnTo>
                    <a:pt x="123578" y="0"/>
                  </a:lnTo>
                  <a:close/>
                </a:path>
              </a:pathLst>
            </a:custGeom>
            <a:solidFill>
              <a:srgbClr val="FF9D28"/>
            </a:solidFill>
          </p:spPr>
          <p:txBody>
            <a:bodyPr wrap="square" lIns="0" tIns="0" rIns="0" bIns="0" rtlCol="0"/>
            <a:lstStyle/>
            <a:p>
              <a:endParaRPr/>
            </a:p>
          </p:txBody>
        </p:sp>
      </p:grpSp>
      <p:pic>
        <p:nvPicPr>
          <p:cNvPr id="19" name="object 19"/>
          <p:cNvPicPr/>
          <p:nvPr/>
        </p:nvPicPr>
        <p:blipFill>
          <a:blip r:embed="rId8" cstate="print"/>
          <a:stretch>
            <a:fillRect/>
          </a:stretch>
        </p:blipFill>
        <p:spPr>
          <a:xfrm>
            <a:off x="13030420" y="337592"/>
            <a:ext cx="531767" cy="571545"/>
          </a:xfrm>
          <a:prstGeom prst="rect">
            <a:avLst/>
          </a:prstGeom>
        </p:spPr>
      </p:pic>
      <p:pic>
        <p:nvPicPr>
          <p:cNvPr id="20" name="object 20"/>
          <p:cNvPicPr/>
          <p:nvPr/>
        </p:nvPicPr>
        <p:blipFill>
          <a:blip r:embed="rId9" cstate="print"/>
          <a:stretch>
            <a:fillRect/>
          </a:stretch>
        </p:blipFill>
        <p:spPr>
          <a:xfrm>
            <a:off x="383120" y="5540125"/>
            <a:ext cx="303567" cy="320317"/>
          </a:xfrm>
          <a:prstGeom prst="rect">
            <a:avLst/>
          </a:prstGeom>
        </p:spPr>
      </p:pic>
      <p:pic>
        <p:nvPicPr>
          <p:cNvPr id="21" name="object 21"/>
          <p:cNvPicPr/>
          <p:nvPr/>
        </p:nvPicPr>
        <p:blipFill>
          <a:blip r:embed="rId10" cstate="print"/>
          <a:stretch>
            <a:fillRect/>
          </a:stretch>
        </p:blipFill>
        <p:spPr>
          <a:xfrm>
            <a:off x="383120" y="1309007"/>
            <a:ext cx="303567" cy="320317"/>
          </a:xfrm>
          <a:prstGeom prst="rect">
            <a:avLst/>
          </a:prstGeom>
        </p:spPr>
      </p:pic>
      <p:pic>
        <p:nvPicPr>
          <p:cNvPr id="22" name="object 22"/>
          <p:cNvPicPr/>
          <p:nvPr/>
        </p:nvPicPr>
        <p:blipFill>
          <a:blip r:embed="rId11" cstate="print"/>
          <a:stretch>
            <a:fillRect/>
          </a:stretch>
        </p:blipFill>
        <p:spPr>
          <a:xfrm>
            <a:off x="2478794" y="7143807"/>
            <a:ext cx="200983" cy="211450"/>
          </a:xfrm>
          <a:prstGeom prst="rect">
            <a:avLst/>
          </a:prstGeom>
        </p:spPr>
      </p:pic>
      <p:grpSp>
        <p:nvGrpSpPr>
          <p:cNvPr id="23" name="object 23"/>
          <p:cNvGrpSpPr/>
          <p:nvPr/>
        </p:nvGrpSpPr>
        <p:grpSpPr>
          <a:xfrm>
            <a:off x="10280961" y="5201750"/>
            <a:ext cx="1460269" cy="1352101"/>
            <a:chOff x="7483935" y="4843843"/>
            <a:chExt cx="1062990" cy="984250"/>
          </a:xfrm>
        </p:grpSpPr>
        <p:sp>
          <p:nvSpPr>
            <p:cNvPr id="24" name="object 24"/>
            <p:cNvSpPr/>
            <p:nvPr/>
          </p:nvSpPr>
          <p:spPr>
            <a:xfrm>
              <a:off x="7649527" y="5518403"/>
              <a:ext cx="146050" cy="299085"/>
            </a:xfrm>
            <a:custGeom>
              <a:avLst/>
              <a:gdLst/>
              <a:ahLst/>
              <a:cxnLst/>
              <a:rect l="l" t="t" r="r" b="b"/>
              <a:pathLst>
                <a:path w="146050" h="299085">
                  <a:moveTo>
                    <a:pt x="145732" y="0"/>
                  </a:moveTo>
                  <a:lnTo>
                    <a:pt x="38933" y="108394"/>
                  </a:lnTo>
                  <a:lnTo>
                    <a:pt x="0" y="175640"/>
                  </a:lnTo>
                  <a:lnTo>
                    <a:pt x="25931" y="229742"/>
                  </a:lnTo>
                  <a:lnTo>
                    <a:pt x="113728" y="298703"/>
                  </a:lnTo>
                  <a:lnTo>
                    <a:pt x="66222" y="209168"/>
                  </a:lnTo>
                  <a:lnTo>
                    <a:pt x="53720" y="148208"/>
                  </a:lnTo>
                  <a:lnTo>
                    <a:pt x="79224" y="87820"/>
                  </a:lnTo>
                  <a:lnTo>
                    <a:pt x="145732" y="0"/>
                  </a:lnTo>
                  <a:close/>
                </a:path>
              </a:pathLst>
            </a:custGeom>
            <a:solidFill>
              <a:srgbClr val="F4BA1C"/>
            </a:solidFill>
          </p:spPr>
          <p:txBody>
            <a:bodyPr wrap="square" lIns="0" tIns="0" rIns="0" bIns="0" rtlCol="0"/>
            <a:lstStyle/>
            <a:p>
              <a:endParaRPr/>
            </a:p>
          </p:txBody>
        </p:sp>
        <p:pic>
          <p:nvPicPr>
            <p:cNvPr id="25" name="object 25"/>
            <p:cNvPicPr/>
            <p:nvPr/>
          </p:nvPicPr>
          <p:blipFill>
            <a:blip r:embed="rId12" cstate="print"/>
            <a:stretch>
              <a:fillRect/>
            </a:stretch>
          </p:blipFill>
          <p:spPr>
            <a:xfrm>
              <a:off x="7486078" y="5377790"/>
              <a:ext cx="202691" cy="197000"/>
            </a:xfrm>
            <a:prstGeom prst="rect">
              <a:avLst/>
            </a:prstGeom>
          </p:spPr>
        </p:pic>
        <p:pic>
          <p:nvPicPr>
            <p:cNvPr id="26" name="object 26"/>
            <p:cNvPicPr/>
            <p:nvPr/>
          </p:nvPicPr>
          <p:blipFill>
            <a:blip r:embed="rId13" cstate="print"/>
            <a:stretch>
              <a:fillRect/>
            </a:stretch>
          </p:blipFill>
          <p:spPr>
            <a:xfrm>
              <a:off x="7781544" y="4861559"/>
              <a:ext cx="473963" cy="565404"/>
            </a:xfrm>
            <a:prstGeom prst="rect">
              <a:avLst/>
            </a:prstGeom>
          </p:spPr>
        </p:pic>
        <p:sp>
          <p:nvSpPr>
            <p:cNvPr id="27" name="object 27"/>
            <p:cNvSpPr/>
            <p:nvPr/>
          </p:nvSpPr>
          <p:spPr>
            <a:xfrm>
              <a:off x="7782925" y="4843843"/>
              <a:ext cx="455930" cy="583565"/>
            </a:xfrm>
            <a:custGeom>
              <a:avLst/>
              <a:gdLst/>
              <a:ahLst/>
              <a:cxnLst/>
              <a:rect l="l" t="t" r="r" b="b"/>
              <a:pathLst>
                <a:path w="455929" h="583564">
                  <a:moveTo>
                    <a:pt x="56796" y="386428"/>
                  </a:moveTo>
                  <a:lnTo>
                    <a:pt x="20883" y="501419"/>
                  </a:lnTo>
                  <a:lnTo>
                    <a:pt x="3190" y="572452"/>
                  </a:lnTo>
                  <a:lnTo>
                    <a:pt x="0" y="580239"/>
                  </a:lnTo>
                  <a:lnTo>
                    <a:pt x="523" y="583311"/>
                  </a:lnTo>
                  <a:lnTo>
                    <a:pt x="6191" y="582096"/>
                  </a:lnTo>
                  <a:lnTo>
                    <a:pt x="18430" y="577024"/>
                  </a:lnTo>
                  <a:lnTo>
                    <a:pt x="56796" y="386428"/>
                  </a:lnTo>
                  <a:close/>
                </a:path>
                <a:path w="455929" h="583564">
                  <a:moveTo>
                    <a:pt x="232867" y="72434"/>
                  </a:moveTo>
                  <a:lnTo>
                    <a:pt x="157948" y="123110"/>
                  </a:lnTo>
                  <a:lnTo>
                    <a:pt x="107775" y="194500"/>
                  </a:lnTo>
                  <a:lnTo>
                    <a:pt x="68175" y="329898"/>
                  </a:lnTo>
                  <a:lnTo>
                    <a:pt x="56796" y="386428"/>
                  </a:lnTo>
                  <a:lnTo>
                    <a:pt x="71580" y="339090"/>
                  </a:lnTo>
                  <a:lnTo>
                    <a:pt x="151709" y="161615"/>
                  </a:lnTo>
                  <a:lnTo>
                    <a:pt x="232867" y="72434"/>
                  </a:lnTo>
                  <a:close/>
                </a:path>
                <a:path w="455929" h="583564">
                  <a:moveTo>
                    <a:pt x="455818" y="159448"/>
                  </a:moveTo>
                  <a:lnTo>
                    <a:pt x="429577" y="48791"/>
                  </a:lnTo>
                  <a:lnTo>
                    <a:pt x="400192" y="0"/>
                  </a:lnTo>
                  <a:lnTo>
                    <a:pt x="349091" y="2357"/>
                  </a:lnTo>
                  <a:lnTo>
                    <a:pt x="257698" y="45148"/>
                  </a:lnTo>
                  <a:lnTo>
                    <a:pt x="232867" y="72434"/>
                  </a:lnTo>
                  <a:lnTo>
                    <a:pt x="239410" y="68008"/>
                  </a:lnTo>
                  <a:lnTo>
                    <a:pt x="340090" y="41148"/>
                  </a:lnTo>
                  <a:lnTo>
                    <a:pt x="407050" y="77152"/>
                  </a:lnTo>
                  <a:lnTo>
                    <a:pt x="444293" y="131445"/>
                  </a:lnTo>
                  <a:lnTo>
                    <a:pt x="455818" y="159448"/>
                  </a:lnTo>
                  <a:close/>
                </a:path>
              </a:pathLst>
            </a:custGeom>
            <a:solidFill>
              <a:srgbClr val="FF9D28"/>
            </a:solidFill>
          </p:spPr>
          <p:txBody>
            <a:bodyPr wrap="square" lIns="0" tIns="0" rIns="0" bIns="0" rtlCol="0"/>
            <a:lstStyle/>
            <a:p>
              <a:endParaRPr/>
            </a:p>
          </p:txBody>
        </p:sp>
        <p:pic>
          <p:nvPicPr>
            <p:cNvPr id="28" name="object 28"/>
            <p:cNvPicPr/>
            <p:nvPr/>
          </p:nvPicPr>
          <p:blipFill>
            <a:blip r:embed="rId14" cstate="print"/>
            <a:stretch>
              <a:fillRect/>
            </a:stretch>
          </p:blipFill>
          <p:spPr>
            <a:xfrm>
              <a:off x="7798308" y="4902707"/>
              <a:ext cx="240791" cy="524255"/>
            </a:xfrm>
            <a:prstGeom prst="rect">
              <a:avLst/>
            </a:prstGeom>
          </p:spPr>
        </p:pic>
        <p:sp>
          <p:nvSpPr>
            <p:cNvPr id="29" name="object 29"/>
            <p:cNvSpPr/>
            <p:nvPr/>
          </p:nvSpPr>
          <p:spPr>
            <a:xfrm>
              <a:off x="7807952" y="5388339"/>
              <a:ext cx="415925" cy="363855"/>
            </a:xfrm>
            <a:custGeom>
              <a:avLst/>
              <a:gdLst/>
              <a:ahLst/>
              <a:cxnLst/>
              <a:rect l="l" t="t" r="r" b="b"/>
              <a:pathLst>
                <a:path w="415925" h="363854">
                  <a:moveTo>
                    <a:pt x="415551" y="309895"/>
                  </a:moveTo>
                  <a:lnTo>
                    <a:pt x="357806" y="100298"/>
                  </a:lnTo>
                  <a:lnTo>
                    <a:pt x="302204" y="4714"/>
                  </a:lnTo>
                  <a:lnTo>
                    <a:pt x="216026" y="0"/>
                  </a:lnTo>
                  <a:lnTo>
                    <a:pt x="66555" y="63007"/>
                  </a:lnTo>
                  <a:lnTo>
                    <a:pt x="0" y="263175"/>
                  </a:lnTo>
                  <a:lnTo>
                    <a:pt x="14168" y="355615"/>
                  </a:lnTo>
                  <a:lnTo>
                    <a:pt x="141779" y="363473"/>
                  </a:lnTo>
                  <a:lnTo>
                    <a:pt x="415551" y="309895"/>
                  </a:lnTo>
                  <a:close/>
                </a:path>
              </a:pathLst>
            </a:custGeom>
            <a:solidFill>
              <a:srgbClr val="F4BA1C"/>
            </a:solidFill>
          </p:spPr>
          <p:txBody>
            <a:bodyPr wrap="square" lIns="0" tIns="0" rIns="0" bIns="0" rtlCol="0"/>
            <a:lstStyle/>
            <a:p>
              <a:endParaRPr/>
            </a:p>
          </p:txBody>
        </p:sp>
        <p:pic>
          <p:nvPicPr>
            <p:cNvPr id="30" name="object 30"/>
            <p:cNvPicPr/>
            <p:nvPr/>
          </p:nvPicPr>
          <p:blipFill>
            <a:blip r:embed="rId15" cstate="print"/>
            <a:stretch>
              <a:fillRect/>
            </a:stretch>
          </p:blipFill>
          <p:spPr>
            <a:xfrm>
              <a:off x="7853172" y="5431535"/>
              <a:ext cx="382523" cy="385571"/>
            </a:xfrm>
            <a:prstGeom prst="rect">
              <a:avLst/>
            </a:prstGeom>
          </p:spPr>
        </p:pic>
        <p:sp>
          <p:nvSpPr>
            <p:cNvPr id="31" name="object 31"/>
            <p:cNvSpPr/>
            <p:nvPr/>
          </p:nvSpPr>
          <p:spPr>
            <a:xfrm>
              <a:off x="7524178" y="5342000"/>
              <a:ext cx="259079" cy="241935"/>
            </a:xfrm>
            <a:custGeom>
              <a:avLst/>
              <a:gdLst/>
              <a:ahLst/>
              <a:cxnLst/>
              <a:rect l="l" t="t" r="r" b="b"/>
              <a:pathLst>
                <a:path w="259079" h="241935">
                  <a:moveTo>
                    <a:pt x="258889" y="71246"/>
                  </a:moveTo>
                  <a:lnTo>
                    <a:pt x="99059" y="4476"/>
                  </a:lnTo>
                  <a:lnTo>
                    <a:pt x="20383" y="0"/>
                  </a:lnTo>
                  <a:lnTo>
                    <a:pt x="0" y="73818"/>
                  </a:lnTo>
                  <a:lnTo>
                    <a:pt x="15049" y="241934"/>
                  </a:lnTo>
                  <a:lnTo>
                    <a:pt x="119157" y="239267"/>
                  </a:lnTo>
                  <a:lnTo>
                    <a:pt x="179260" y="220598"/>
                  </a:lnTo>
                  <a:lnTo>
                    <a:pt x="218217" y="169925"/>
                  </a:lnTo>
                  <a:lnTo>
                    <a:pt x="258889" y="71246"/>
                  </a:lnTo>
                  <a:close/>
                </a:path>
              </a:pathLst>
            </a:custGeom>
            <a:solidFill>
              <a:srgbClr val="FF9D28"/>
            </a:solidFill>
          </p:spPr>
          <p:txBody>
            <a:bodyPr wrap="square" lIns="0" tIns="0" rIns="0" bIns="0" rtlCol="0"/>
            <a:lstStyle/>
            <a:p>
              <a:endParaRPr/>
            </a:p>
          </p:txBody>
        </p:sp>
        <p:pic>
          <p:nvPicPr>
            <p:cNvPr id="32" name="object 32"/>
            <p:cNvPicPr/>
            <p:nvPr/>
          </p:nvPicPr>
          <p:blipFill>
            <a:blip r:embed="rId16" cstate="print"/>
            <a:stretch>
              <a:fillRect/>
            </a:stretch>
          </p:blipFill>
          <p:spPr>
            <a:xfrm>
              <a:off x="7548562" y="5385410"/>
              <a:ext cx="357949" cy="232814"/>
            </a:xfrm>
            <a:prstGeom prst="rect">
              <a:avLst/>
            </a:prstGeom>
          </p:spPr>
        </p:pic>
        <p:pic>
          <p:nvPicPr>
            <p:cNvPr id="33" name="object 33"/>
            <p:cNvPicPr/>
            <p:nvPr/>
          </p:nvPicPr>
          <p:blipFill>
            <a:blip r:embed="rId17" cstate="print"/>
            <a:stretch>
              <a:fillRect/>
            </a:stretch>
          </p:blipFill>
          <p:spPr>
            <a:xfrm>
              <a:off x="7805928" y="4931663"/>
              <a:ext cx="740663" cy="495300"/>
            </a:xfrm>
            <a:prstGeom prst="rect">
              <a:avLst/>
            </a:prstGeom>
          </p:spPr>
        </p:pic>
        <p:sp>
          <p:nvSpPr>
            <p:cNvPr id="34" name="object 34"/>
            <p:cNvSpPr/>
            <p:nvPr/>
          </p:nvSpPr>
          <p:spPr>
            <a:xfrm>
              <a:off x="7806404" y="4916233"/>
              <a:ext cx="716280" cy="511809"/>
            </a:xfrm>
            <a:custGeom>
              <a:avLst/>
              <a:gdLst/>
              <a:ahLst/>
              <a:cxnLst/>
              <a:rect l="l" t="t" r="r" b="b"/>
              <a:pathLst>
                <a:path w="716279" h="511810">
                  <a:moveTo>
                    <a:pt x="92501" y="333573"/>
                  </a:moveTo>
                  <a:lnTo>
                    <a:pt x="33313" y="439316"/>
                  </a:lnTo>
                  <a:lnTo>
                    <a:pt x="5619" y="501586"/>
                  </a:lnTo>
                  <a:lnTo>
                    <a:pt x="0" y="508515"/>
                  </a:lnTo>
                  <a:lnTo>
                    <a:pt x="666" y="511302"/>
                  </a:lnTo>
                  <a:lnTo>
                    <a:pt x="9906" y="510373"/>
                  </a:lnTo>
                  <a:lnTo>
                    <a:pt x="30003" y="506158"/>
                  </a:lnTo>
                  <a:lnTo>
                    <a:pt x="92501" y="333573"/>
                  </a:lnTo>
                  <a:close/>
                </a:path>
                <a:path w="716279" h="511810">
                  <a:moveTo>
                    <a:pt x="375712" y="59841"/>
                  </a:moveTo>
                  <a:lnTo>
                    <a:pt x="248816" y="108608"/>
                  </a:lnTo>
                  <a:lnTo>
                    <a:pt x="170402" y="171450"/>
                  </a:lnTo>
                  <a:lnTo>
                    <a:pt x="108275" y="290012"/>
                  </a:lnTo>
                  <a:lnTo>
                    <a:pt x="92501" y="333573"/>
                  </a:lnTo>
                  <a:lnTo>
                    <a:pt x="112871" y="297180"/>
                  </a:lnTo>
                  <a:lnTo>
                    <a:pt x="239006" y="142184"/>
                  </a:lnTo>
                  <a:lnTo>
                    <a:pt x="375712" y="59841"/>
                  </a:lnTo>
                  <a:close/>
                </a:path>
                <a:path w="716279" h="511810">
                  <a:moveTo>
                    <a:pt x="715803" y="140398"/>
                  </a:moveTo>
                  <a:lnTo>
                    <a:pt x="676679" y="42838"/>
                  </a:lnTo>
                  <a:lnTo>
                    <a:pt x="631412" y="0"/>
                  </a:lnTo>
                  <a:lnTo>
                    <a:pt x="550997" y="2595"/>
                  </a:lnTo>
                  <a:lnTo>
                    <a:pt x="406431" y="41338"/>
                  </a:lnTo>
                  <a:lnTo>
                    <a:pt x="376279" y="59500"/>
                  </a:lnTo>
                  <a:lnTo>
                    <a:pt x="406431" y="55129"/>
                  </a:lnTo>
                  <a:lnTo>
                    <a:pt x="534495" y="36242"/>
                  </a:lnTo>
                  <a:lnTo>
                    <a:pt x="639603" y="68008"/>
                  </a:lnTo>
                  <a:lnTo>
                    <a:pt x="697849" y="115776"/>
                  </a:lnTo>
                  <a:lnTo>
                    <a:pt x="715803" y="140398"/>
                  </a:lnTo>
                  <a:close/>
                </a:path>
              </a:pathLst>
            </a:custGeom>
            <a:solidFill>
              <a:srgbClr val="FF9D28"/>
            </a:solidFill>
          </p:spPr>
          <p:txBody>
            <a:bodyPr wrap="square" lIns="0" tIns="0" rIns="0" bIns="0" rtlCol="0"/>
            <a:lstStyle/>
            <a:p>
              <a:endParaRPr/>
            </a:p>
          </p:txBody>
        </p:sp>
        <p:pic>
          <p:nvPicPr>
            <p:cNvPr id="35" name="object 35"/>
            <p:cNvPicPr/>
            <p:nvPr/>
          </p:nvPicPr>
          <p:blipFill>
            <a:blip r:embed="rId18" cstate="print"/>
            <a:stretch>
              <a:fillRect/>
            </a:stretch>
          </p:blipFill>
          <p:spPr>
            <a:xfrm>
              <a:off x="7831836" y="4969763"/>
              <a:ext cx="373379" cy="457200"/>
            </a:xfrm>
            <a:prstGeom prst="rect">
              <a:avLst/>
            </a:prstGeom>
          </p:spPr>
        </p:pic>
        <p:sp>
          <p:nvSpPr>
            <p:cNvPr id="36" name="object 36"/>
            <p:cNvSpPr/>
            <p:nvPr/>
          </p:nvSpPr>
          <p:spPr>
            <a:xfrm>
              <a:off x="7525512" y="5408561"/>
              <a:ext cx="111125" cy="53975"/>
            </a:xfrm>
            <a:custGeom>
              <a:avLst/>
              <a:gdLst/>
              <a:ahLst/>
              <a:cxnLst/>
              <a:rect l="l" t="t" r="r" b="b"/>
              <a:pathLst>
                <a:path w="111125" h="53975">
                  <a:moveTo>
                    <a:pt x="33528" y="114"/>
                  </a:moveTo>
                  <a:lnTo>
                    <a:pt x="18427" y="0"/>
                  </a:lnTo>
                  <a:lnTo>
                    <a:pt x="9906" y="4876"/>
                  </a:lnTo>
                  <a:lnTo>
                    <a:pt x="4800" y="19189"/>
                  </a:lnTo>
                  <a:lnTo>
                    <a:pt x="0" y="47358"/>
                  </a:lnTo>
                  <a:lnTo>
                    <a:pt x="14668" y="41059"/>
                  </a:lnTo>
                  <a:lnTo>
                    <a:pt x="25908" y="30022"/>
                  </a:lnTo>
                  <a:lnTo>
                    <a:pt x="32575" y="15862"/>
                  </a:lnTo>
                  <a:lnTo>
                    <a:pt x="33528" y="114"/>
                  </a:lnTo>
                  <a:close/>
                </a:path>
                <a:path w="111125" h="53975">
                  <a:moveTo>
                    <a:pt x="110629" y="16383"/>
                  </a:moveTo>
                  <a:lnTo>
                    <a:pt x="108204" y="114"/>
                  </a:lnTo>
                  <a:lnTo>
                    <a:pt x="93268" y="3530"/>
                  </a:lnTo>
                  <a:lnTo>
                    <a:pt x="85915" y="10210"/>
                  </a:lnTo>
                  <a:lnTo>
                    <a:pt x="83985" y="25196"/>
                  </a:lnTo>
                  <a:lnTo>
                    <a:pt x="85344" y="53454"/>
                  </a:lnTo>
                  <a:lnTo>
                    <a:pt x="98336" y="44907"/>
                  </a:lnTo>
                  <a:lnTo>
                    <a:pt x="107061" y="31927"/>
                  </a:lnTo>
                  <a:lnTo>
                    <a:pt x="110629" y="16383"/>
                  </a:lnTo>
                  <a:close/>
                </a:path>
              </a:pathLst>
            </a:custGeom>
            <a:solidFill>
              <a:srgbClr val="FFFFFF"/>
            </a:solidFill>
          </p:spPr>
          <p:txBody>
            <a:bodyPr wrap="square" lIns="0" tIns="0" rIns="0" bIns="0" rtlCol="0"/>
            <a:lstStyle/>
            <a:p>
              <a:endParaRPr/>
            </a:p>
          </p:txBody>
        </p:sp>
        <p:sp>
          <p:nvSpPr>
            <p:cNvPr id="37" name="object 37"/>
            <p:cNvSpPr/>
            <p:nvPr/>
          </p:nvSpPr>
          <p:spPr>
            <a:xfrm>
              <a:off x="7593419" y="5129999"/>
              <a:ext cx="302895" cy="697865"/>
            </a:xfrm>
            <a:custGeom>
              <a:avLst/>
              <a:gdLst/>
              <a:ahLst/>
              <a:cxnLst/>
              <a:rect l="l" t="t" r="r" b="b"/>
              <a:pathLst>
                <a:path w="302895" h="697864">
                  <a:moveTo>
                    <a:pt x="110401" y="275628"/>
                  </a:moveTo>
                  <a:lnTo>
                    <a:pt x="104775" y="140284"/>
                  </a:lnTo>
                  <a:lnTo>
                    <a:pt x="94018" y="67221"/>
                  </a:lnTo>
                  <a:lnTo>
                    <a:pt x="70104" y="31318"/>
                  </a:lnTo>
                  <a:lnTo>
                    <a:pt x="25057" y="7404"/>
                  </a:lnTo>
                  <a:lnTo>
                    <a:pt x="6451" y="0"/>
                  </a:lnTo>
                  <a:lnTo>
                    <a:pt x="0" y="520"/>
                  </a:lnTo>
                  <a:lnTo>
                    <a:pt x="3492" y="9550"/>
                  </a:lnTo>
                  <a:lnTo>
                    <a:pt x="14732" y="27698"/>
                  </a:lnTo>
                  <a:lnTo>
                    <a:pt x="31534" y="55537"/>
                  </a:lnTo>
                  <a:lnTo>
                    <a:pt x="51689" y="93662"/>
                  </a:lnTo>
                  <a:lnTo>
                    <a:pt x="73025" y="142659"/>
                  </a:lnTo>
                  <a:lnTo>
                    <a:pt x="93319" y="203123"/>
                  </a:lnTo>
                  <a:lnTo>
                    <a:pt x="110401" y="275628"/>
                  </a:lnTo>
                  <a:close/>
                </a:path>
                <a:path w="302895" h="697864">
                  <a:moveTo>
                    <a:pt x="154597" y="392976"/>
                  </a:moveTo>
                  <a:lnTo>
                    <a:pt x="137769" y="435381"/>
                  </a:lnTo>
                  <a:lnTo>
                    <a:pt x="129349" y="479475"/>
                  </a:lnTo>
                  <a:lnTo>
                    <a:pt x="129349" y="524002"/>
                  </a:lnTo>
                  <a:lnTo>
                    <a:pt x="137769" y="567715"/>
                  </a:lnTo>
                  <a:lnTo>
                    <a:pt x="154597" y="609384"/>
                  </a:lnTo>
                  <a:lnTo>
                    <a:pt x="146875" y="556069"/>
                  </a:lnTo>
                  <a:lnTo>
                    <a:pt x="144310" y="501751"/>
                  </a:lnTo>
                  <a:lnTo>
                    <a:pt x="146875" y="447154"/>
                  </a:lnTo>
                  <a:lnTo>
                    <a:pt x="154597" y="392976"/>
                  </a:lnTo>
                  <a:close/>
                </a:path>
                <a:path w="302895" h="697864">
                  <a:moveTo>
                    <a:pt x="236893" y="478891"/>
                  </a:moveTo>
                  <a:lnTo>
                    <a:pt x="230225" y="433006"/>
                  </a:lnTo>
                  <a:lnTo>
                    <a:pt x="206413" y="370116"/>
                  </a:lnTo>
                  <a:lnTo>
                    <a:pt x="206603" y="417830"/>
                  </a:lnTo>
                  <a:lnTo>
                    <a:pt x="205409" y="465759"/>
                  </a:lnTo>
                  <a:lnTo>
                    <a:pt x="202895" y="513753"/>
                  </a:lnTo>
                  <a:lnTo>
                    <a:pt x="199136" y="561682"/>
                  </a:lnTo>
                  <a:lnTo>
                    <a:pt x="194221" y="609384"/>
                  </a:lnTo>
                  <a:lnTo>
                    <a:pt x="225272" y="530212"/>
                  </a:lnTo>
                  <a:lnTo>
                    <a:pt x="236893" y="478891"/>
                  </a:lnTo>
                  <a:close/>
                </a:path>
                <a:path w="302895" h="697864">
                  <a:moveTo>
                    <a:pt x="302425" y="557568"/>
                  </a:moveTo>
                  <a:lnTo>
                    <a:pt x="288417" y="493306"/>
                  </a:lnTo>
                  <a:lnTo>
                    <a:pt x="263563" y="436600"/>
                  </a:lnTo>
                  <a:lnTo>
                    <a:pt x="239839" y="396201"/>
                  </a:lnTo>
                  <a:lnTo>
                    <a:pt x="229273" y="380784"/>
                  </a:lnTo>
                  <a:lnTo>
                    <a:pt x="241820" y="425653"/>
                  </a:lnTo>
                  <a:lnTo>
                    <a:pt x="251942" y="471081"/>
                  </a:lnTo>
                  <a:lnTo>
                    <a:pt x="259486" y="517093"/>
                  </a:lnTo>
                  <a:lnTo>
                    <a:pt x="264325" y="563664"/>
                  </a:lnTo>
                  <a:lnTo>
                    <a:pt x="265747" y="597052"/>
                  </a:lnTo>
                  <a:lnTo>
                    <a:pt x="265468" y="630720"/>
                  </a:lnTo>
                  <a:lnTo>
                    <a:pt x="263461" y="664400"/>
                  </a:lnTo>
                  <a:lnTo>
                    <a:pt x="259753" y="697776"/>
                  </a:lnTo>
                  <a:lnTo>
                    <a:pt x="279920" y="666229"/>
                  </a:lnTo>
                  <a:lnTo>
                    <a:pt x="294233" y="631672"/>
                  </a:lnTo>
                  <a:lnTo>
                    <a:pt x="301967" y="595122"/>
                  </a:lnTo>
                  <a:lnTo>
                    <a:pt x="302425" y="557568"/>
                  </a:lnTo>
                  <a:close/>
                </a:path>
              </a:pathLst>
            </a:custGeom>
            <a:solidFill>
              <a:srgbClr val="7B0117"/>
            </a:solidFill>
          </p:spPr>
          <p:txBody>
            <a:bodyPr wrap="square" lIns="0" tIns="0" rIns="0" bIns="0" rtlCol="0"/>
            <a:lstStyle/>
            <a:p>
              <a:endParaRPr/>
            </a:p>
          </p:txBody>
        </p:sp>
        <p:pic>
          <p:nvPicPr>
            <p:cNvPr id="38" name="object 38"/>
            <p:cNvPicPr/>
            <p:nvPr/>
          </p:nvPicPr>
          <p:blipFill>
            <a:blip r:embed="rId19" cstate="print"/>
            <a:stretch>
              <a:fillRect/>
            </a:stretch>
          </p:blipFill>
          <p:spPr>
            <a:xfrm>
              <a:off x="7483935" y="5205858"/>
              <a:ext cx="165020" cy="181481"/>
            </a:xfrm>
            <a:prstGeom prst="rect">
              <a:avLst/>
            </a:prstGeom>
          </p:spPr>
        </p:pic>
      </p:grpSp>
      <p:grpSp>
        <p:nvGrpSpPr>
          <p:cNvPr id="39" name="object 39"/>
          <p:cNvGrpSpPr/>
          <p:nvPr/>
        </p:nvGrpSpPr>
        <p:grpSpPr>
          <a:xfrm>
            <a:off x="1668575" y="805246"/>
            <a:ext cx="1459397" cy="1353844"/>
            <a:chOff x="1214621" y="1643443"/>
            <a:chExt cx="1062355" cy="985519"/>
          </a:xfrm>
        </p:grpSpPr>
        <p:sp>
          <p:nvSpPr>
            <p:cNvPr id="40" name="object 40"/>
            <p:cNvSpPr/>
            <p:nvPr/>
          </p:nvSpPr>
          <p:spPr>
            <a:xfrm>
              <a:off x="1965959" y="2318003"/>
              <a:ext cx="144780" cy="299085"/>
            </a:xfrm>
            <a:custGeom>
              <a:avLst/>
              <a:gdLst/>
              <a:ahLst/>
              <a:cxnLst/>
              <a:rect l="l" t="t" r="r" b="b"/>
              <a:pathLst>
                <a:path w="144780" h="299085">
                  <a:moveTo>
                    <a:pt x="144589" y="175640"/>
                  </a:moveTo>
                  <a:lnTo>
                    <a:pt x="105941" y="108394"/>
                  </a:lnTo>
                  <a:lnTo>
                    <a:pt x="0" y="0"/>
                  </a:lnTo>
                  <a:lnTo>
                    <a:pt x="65651" y="88677"/>
                  </a:lnTo>
                  <a:lnTo>
                    <a:pt x="90868" y="149351"/>
                  </a:lnTo>
                  <a:lnTo>
                    <a:pt x="78652" y="210026"/>
                  </a:lnTo>
                  <a:lnTo>
                    <a:pt x="32003" y="298703"/>
                  </a:lnTo>
                  <a:lnTo>
                    <a:pt x="118943" y="229742"/>
                  </a:lnTo>
                  <a:lnTo>
                    <a:pt x="144589" y="175640"/>
                  </a:lnTo>
                  <a:close/>
                </a:path>
              </a:pathLst>
            </a:custGeom>
            <a:solidFill>
              <a:srgbClr val="F4BA1C"/>
            </a:solidFill>
          </p:spPr>
          <p:txBody>
            <a:bodyPr wrap="square" lIns="0" tIns="0" rIns="0" bIns="0" rtlCol="0"/>
            <a:lstStyle/>
            <a:p>
              <a:endParaRPr/>
            </a:p>
          </p:txBody>
        </p:sp>
        <p:pic>
          <p:nvPicPr>
            <p:cNvPr id="41" name="object 41"/>
            <p:cNvPicPr/>
            <p:nvPr/>
          </p:nvPicPr>
          <p:blipFill>
            <a:blip r:embed="rId20" cstate="print"/>
            <a:stretch>
              <a:fillRect/>
            </a:stretch>
          </p:blipFill>
          <p:spPr>
            <a:xfrm>
              <a:off x="2072449" y="2178057"/>
              <a:ext cx="201358" cy="197858"/>
            </a:xfrm>
            <a:prstGeom prst="rect">
              <a:avLst/>
            </a:prstGeom>
          </p:spPr>
        </p:pic>
        <p:pic>
          <p:nvPicPr>
            <p:cNvPr id="42" name="object 42"/>
            <p:cNvPicPr/>
            <p:nvPr/>
          </p:nvPicPr>
          <p:blipFill>
            <a:blip r:embed="rId21" cstate="print"/>
            <a:stretch>
              <a:fillRect/>
            </a:stretch>
          </p:blipFill>
          <p:spPr>
            <a:xfrm>
              <a:off x="1505705" y="1661159"/>
              <a:ext cx="473963" cy="565404"/>
            </a:xfrm>
            <a:prstGeom prst="rect">
              <a:avLst/>
            </a:prstGeom>
          </p:spPr>
        </p:pic>
        <p:sp>
          <p:nvSpPr>
            <p:cNvPr id="43" name="object 43"/>
            <p:cNvSpPr/>
            <p:nvPr/>
          </p:nvSpPr>
          <p:spPr>
            <a:xfrm>
              <a:off x="1522469" y="1643443"/>
              <a:ext cx="455930" cy="583565"/>
            </a:xfrm>
            <a:custGeom>
              <a:avLst/>
              <a:gdLst/>
              <a:ahLst/>
              <a:cxnLst/>
              <a:rect l="l" t="t" r="r" b="b"/>
              <a:pathLst>
                <a:path w="455930" h="583564">
                  <a:moveTo>
                    <a:pt x="219171" y="69893"/>
                  </a:moveTo>
                  <a:lnTo>
                    <a:pt x="196602" y="45148"/>
                  </a:lnTo>
                  <a:lnTo>
                    <a:pt x="105233" y="2357"/>
                  </a:lnTo>
                  <a:lnTo>
                    <a:pt x="54297" y="0"/>
                  </a:lnTo>
                  <a:lnTo>
                    <a:pt x="25363" y="48791"/>
                  </a:lnTo>
                  <a:lnTo>
                    <a:pt x="0" y="159448"/>
                  </a:lnTo>
                  <a:lnTo>
                    <a:pt x="11311" y="131445"/>
                  </a:lnTo>
                  <a:lnTo>
                    <a:pt x="48199" y="77152"/>
                  </a:lnTo>
                  <a:lnTo>
                    <a:pt x="115090" y="41148"/>
                  </a:lnTo>
                  <a:lnTo>
                    <a:pt x="216414" y="68008"/>
                  </a:lnTo>
                  <a:lnTo>
                    <a:pt x="219171" y="69893"/>
                  </a:lnTo>
                  <a:close/>
                </a:path>
                <a:path w="455930" h="583564">
                  <a:moveTo>
                    <a:pt x="398271" y="385960"/>
                  </a:moveTo>
                  <a:lnTo>
                    <a:pt x="386792" y="329898"/>
                  </a:lnTo>
                  <a:lnTo>
                    <a:pt x="346906" y="194500"/>
                  </a:lnTo>
                  <a:lnTo>
                    <a:pt x="297019" y="123110"/>
                  </a:lnTo>
                  <a:lnTo>
                    <a:pt x="219171" y="69893"/>
                  </a:lnTo>
                  <a:lnTo>
                    <a:pt x="302829" y="161615"/>
                  </a:lnTo>
                  <a:lnTo>
                    <a:pt x="383482" y="339090"/>
                  </a:lnTo>
                  <a:lnTo>
                    <a:pt x="398271" y="385960"/>
                  </a:lnTo>
                  <a:close/>
                </a:path>
                <a:path w="455930" h="583564">
                  <a:moveTo>
                    <a:pt x="455824" y="580239"/>
                  </a:moveTo>
                  <a:lnTo>
                    <a:pt x="452634" y="572452"/>
                  </a:lnTo>
                  <a:lnTo>
                    <a:pt x="434703" y="501419"/>
                  </a:lnTo>
                  <a:lnTo>
                    <a:pt x="398271" y="385960"/>
                  </a:lnTo>
                  <a:lnTo>
                    <a:pt x="437394" y="577024"/>
                  </a:lnTo>
                  <a:lnTo>
                    <a:pt x="449633" y="582096"/>
                  </a:lnTo>
                  <a:lnTo>
                    <a:pt x="455301" y="583311"/>
                  </a:lnTo>
                  <a:lnTo>
                    <a:pt x="455824" y="580239"/>
                  </a:lnTo>
                  <a:close/>
                </a:path>
              </a:pathLst>
            </a:custGeom>
            <a:solidFill>
              <a:srgbClr val="FF9D28"/>
            </a:solidFill>
          </p:spPr>
          <p:txBody>
            <a:bodyPr wrap="square" lIns="0" tIns="0" rIns="0" bIns="0" rtlCol="0"/>
            <a:lstStyle/>
            <a:p>
              <a:endParaRPr/>
            </a:p>
          </p:txBody>
        </p:sp>
        <p:pic>
          <p:nvPicPr>
            <p:cNvPr id="44" name="object 44"/>
            <p:cNvPicPr/>
            <p:nvPr/>
          </p:nvPicPr>
          <p:blipFill>
            <a:blip r:embed="rId22" cstate="print"/>
            <a:stretch>
              <a:fillRect/>
            </a:stretch>
          </p:blipFill>
          <p:spPr>
            <a:xfrm>
              <a:off x="1722119" y="1702307"/>
              <a:ext cx="243840" cy="524255"/>
            </a:xfrm>
            <a:prstGeom prst="rect">
              <a:avLst/>
            </a:prstGeom>
          </p:spPr>
        </p:pic>
        <p:sp>
          <p:nvSpPr>
            <p:cNvPr id="45" name="object 45"/>
            <p:cNvSpPr/>
            <p:nvPr/>
          </p:nvSpPr>
          <p:spPr>
            <a:xfrm>
              <a:off x="1537715" y="2187963"/>
              <a:ext cx="370840" cy="325120"/>
            </a:xfrm>
            <a:custGeom>
              <a:avLst/>
              <a:gdLst/>
              <a:ahLst/>
              <a:cxnLst/>
              <a:rect l="l" t="t" r="r" b="b"/>
              <a:pathLst>
                <a:path w="370839" h="325119">
                  <a:moveTo>
                    <a:pt x="370343" y="168387"/>
                  </a:moveTo>
                  <a:lnTo>
                    <a:pt x="365273" y="120016"/>
                  </a:lnTo>
                  <a:lnTo>
                    <a:pt x="348995" y="62984"/>
                  </a:lnTo>
                  <a:lnTo>
                    <a:pt x="198667" y="0"/>
                  </a:lnTo>
                  <a:lnTo>
                    <a:pt x="112204" y="4881"/>
                  </a:lnTo>
                  <a:lnTo>
                    <a:pt x="56888" y="100917"/>
                  </a:lnTo>
                  <a:lnTo>
                    <a:pt x="0" y="311396"/>
                  </a:lnTo>
                  <a:lnTo>
                    <a:pt x="4478" y="312328"/>
                  </a:lnTo>
                  <a:lnTo>
                    <a:pt x="64308" y="320935"/>
                  </a:lnTo>
                  <a:lnTo>
                    <a:pt x="129644" y="324796"/>
                  </a:lnTo>
                  <a:lnTo>
                    <a:pt x="165982" y="324148"/>
                  </a:lnTo>
                  <a:lnTo>
                    <a:pt x="239392" y="314335"/>
                  </a:lnTo>
                  <a:lnTo>
                    <a:pt x="304969" y="288688"/>
                  </a:lnTo>
                  <a:lnTo>
                    <a:pt x="352143" y="241830"/>
                  </a:lnTo>
                  <a:lnTo>
                    <a:pt x="370343" y="168387"/>
                  </a:lnTo>
                  <a:close/>
                </a:path>
              </a:pathLst>
            </a:custGeom>
            <a:solidFill>
              <a:srgbClr val="F4BA1C"/>
            </a:solidFill>
          </p:spPr>
          <p:txBody>
            <a:bodyPr wrap="square" lIns="0" tIns="0" rIns="0" bIns="0" rtlCol="0"/>
            <a:lstStyle/>
            <a:p>
              <a:endParaRPr/>
            </a:p>
          </p:txBody>
        </p:sp>
        <p:pic>
          <p:nvPicPr>
            <p:cNvPr id="46" name="object 46"/>
            <p:cNvPicPr/>
            <p:nvPr/>
          </p:nvPicPr>
          <p:blipFill>
            <a:blip r:embed="rId23" cstate="print"/>
            <a:stretch>
              <a:fillRect/>
            </a:stretch>
          </p:blipFill>
          <p:spPr>
            <a:xfrm>
              <a:off x="1525523" y="2232659"/>
              <a:ext cx="380999" cy="384047"/>
            </a:xfrm>
            <a:prstGeom prst="rect">
              <a:avLst/>
            </a:prstGeom>
          </p:spPr>
        </p:pic>
        <p:sp>
          <p:nvSpPr>
            <p:cNvPr id="47" name="object 47"/>
            <p:cNvSpPr/>
            <p:nvPr/>
          </p:nvSpPr>
          <p:spPr>
            <a:xfrm>
              <a:off x="1978151" y="2141791"/>
              <a:ext cx="259079" cy="243840"/>
            </a:xfrm>
            <a:custGeom>
              <a:avLst/>
              <a:gdLst/>
              <a:ahLst/>
              <a:cxnLst/>
              <a:rect l="l" t="t" r="r" b="b"/>
              <a:pathLst>
                <a:path w="259080" h="243839">
                  <a:moveTo>
                    <a:pt x="258889" y="74271"/>
                  </a:moveTo>
                  <a:lnTo>
                    <a:pt x="238505" y="0"/>
                  </a:lnTo>
                  <a:lnTo>
                    <a:pt x="159829" y="4310"/>
                  </a:lnTo>
                  <a:lnTo>
                    <a:pt x="0" y="71056"/>
                  </a:lnTo>
                  <a:lnTo>
                    <a:pt x="39814" y="170616"/>
                  </a:lnTo>
                  <a:lnTo>
                    <a:pt x="78485" y="221741"/>
                  </a:lnTo>
                  <a:lnTo>
                    <a:pt x="138874" y="240577"/>
                  </a:lnTo>
                  <a:lnTo>
                    <a:pt x="243839" y="243268"/>
                  </a:lnTo>
                  <a:lnTo>
                    <a:pt x="258889" y="74271"/>
                  </a:lnTo>
                  <a:close/>
                </a:path>
              </a:pathLst>
            </a:custGeom>
            <a:solidFill>
              <a:srgbClr val="FF9D28"/>
            </a:solidFill>
          </p:spPr>
          <p:txBody>
            <a:bodyPr wrap="square" lIns="0" tIns="0" rIns="0" bIns="0" rtlCol="0"/>
            <a:lstStyle/>
            <a:p>
              <a:endParaRPr/>
            </a:p>
          </p:txBody>
        </p:sp>
        <p:pic>
          <p:nvPicPr>
            <p:cNvPr id="48" name="object 48"/>
            <p:cNvPicPr/>
            <p:nvPr/>
          </p:nvPicPr>
          <p:blipFill>
            <a:blip r:embed="rId24" cstate="print"/>
            <a:stretch>
              <a:fillRect/>
            </a:stretch>
          </p:blipFill>
          <p:spPr>
            <a:xfrm>
              <a:off x="1854707" y="2185011"/>
              <a:ext cx="356615" cy="234148"/>
            </a:xfrm>
            <a:prstGeom prst="rect">
              <a:avLst/>
            </a:prstGeom>
          </p:spPr>
        </p:pic>
        <p:pic>
          <p:nvPicPr>
            <p:cNvPr id="49" name="object 49"/>
            <p:cNvPicPr/>
            <p:nvPr/>
          </p:nvPicPr>
          <p:blipFill>
            <a:blip r:embed="rId25" cstate="print"/>
            <a:stretch>
              <a:fillRect/>
            </a:stretch>
          </p:blipFill>
          <p:spPr>
            <a:xfrm>
              <a:off x="1214621" y="1731263"/>
              <a:ext cx="739140" cy="499872"/>
            </a:xfrm>
            <a:prstGeom prst="rect">
              <a:avLst/>
            </a:prstGeom>
          </p:spPr>
        </p:pic>
        <p:sp>
          <p:nvSpPr>
            <p:cNvPr id="50" name="object 50"/>
            <p:cNvSpPr/>
            <p:nvPr/>
          </p:nvSpPr>
          <p:spPr>
            <a:xfrm>
              <a:off x="1237481" y="1716976"/>
              <a:ext cx="716915" cy="510540"/>
            </a:xfrm>
            <a:custGeom>
              <a:avLst/>
              <a:gdLst/>
              <a:ahLst/>
              <a:cxnLst/>
              <a:rect l="l" t="t" r="r" b="b"/>
              <a:pathLst>
                <a:path w="716914" h="510539">
                  <a:moveTo>
                    <a:pt x="347484" y="62315"/>
                  </a:moveTo>
                  <a:lnTo>
                    <a:pt x="310902" y="40195"/>
                  </a:lnTo>
                  <a:lnTo>
                    <a:pt x="166309" y="2309"/>
                  </a:lnTo>
                  <a:lnTo>
                    <a:pt x="85725" y="0"/>
                  </a:lnTo>
                  <a:lnTo>
                    <a:pt x="40005" y="42552"/>
                  </a:lnTo>
                  <a:lnTo>
                    <a:pt x="0" y="139255"/>
                  </a:lnTo>
                  <a:lnTo>
                    <a:pt x="17978" y="114871"/>
                  </a:lnTo>
                  <a:lnTo>
                    <a:pt x="76391" y="67627"/>
                  </a:lnTo>
                  <a:lnTo>
                    <a:pt x="181953" y="36385"/>
                  </a:lnTo>
                  <a:lnTo>
                    <a:pt x="341382" y="60007"/>
                  </a:lnTo>
                  <a:lnTo>
                    <a:pt x="347484" y="62315"/>
                  </a:lnTo>
                  <a:close/>
                </a:path>
                <a:path w="716914" h="510539">
                  <a:moveTo>
                    <a:pt x="626537" y="336315"/>
                  </a:moveTo>
                  <a:lnTo>
                    <a:pt x="609058" y="288250"/>
                  </a:lnTo>
                  <a:lnTo>
                    <a:pt x="546931" y="170307"/>
                  </a:lnTo>
                  <a:lnTo>
                    <a:pt x="468517" y="108084"/>
                  </a:lnTo>
                  <a:lnTo>
                    <a:pt x="347484" y="62315"/>
                  </a:lnTo>
                  <a:lnTo>
                    <a:pt x="477684" y="141041"/>
                  </a:lnTo>
                  <a:lnTo>
                    <a:pt x="603891" y="296037"/>
                  </a:lnTo>
                  <a:lnTo>
                    <a:pt x="626537" y="336315"/>
                  </a:lnTo>
                  <a:close/>
                </a:path>
                <a:path w="716914" h="510539">
                  <a:moveTo>
                    <a:pt x="716476" y="507349"/>
                  </a:moveTo>
                  <a:lnTo>
                    <a:pt x="711714" y="500443"/>
                  </a:lnTo>
                  <a:lnTo>
                    <a:pt x="683805" y="438173"/>
                  </a:lnTo>
                  <a:lnTo>
                    <a:pt x="626537" y="336315"/>
                  </a:lnTo>
                  <a:lnTo>
                    <a:pt x="687330" y="503491"/>
                  </a:lnTo>
                  <a:lnTo>
                    <a:pt x="706570" y="508587"/>
                  </a:lnTo>
                  <a:lnTo>
                    <a:pt x="715524" y="509968"/>
                  </a:lnTo>
                  <a:lnTo>
                    <a:pt x="716476" y="507349"/>
                  </a:lnTo>
                  <a:close/>
                </a:path>
              </a:pathLst>
            </a:custGeom>
            <a:solidFill>
              <a:srgbClr val="FF9D28"/>
            </a:solidFill>
          </p:spPr>
          <p:txBody>
            <a:bodyPr wrap="square" lIns="0" tIns="0" rIns="0" bIns="0" rtlCol="0"/>
            <a:lstStyle/>
            <a:p>
              <a:endParaRPr/>
            </a:p>
          </p:txBody>
        </p:sp>
        <p:pic>
          <p:nvPicPr>
            <p:cNvPr id="51" name="object 51"/>
            <p:cNvPicPr/>
            <p:nvPr/>
          </p:nvPicPr>
          <p:blipFill>
            <a:blip r:embed="rId26" cstate="print"/>
            <a:stretch>
              <a:fillRect/>
            </a:stretch>
          </p:blipFill>
          <p:spPr>
            <a:xfrm>
              <a:off x="1554479" y="1769363"/>
              <a:ext cx="374904" cy="461772"/>
            </a:xfrm>
            <a:prstGeom prst="rect">
              <a:avLst/>
            </a:prstGeom>
          </p:spPr>
        </p:pic>
        <p:sp>
          <p:nvSpPr>
            <p:cNvPr id="52" name="object 52"/>
            <p:cNvSpPr/>
            <p:nvPr/>
          </p:nvSpPr>
          <p:spPr>
            <a:xfrm>
              <a:off x="2124214" y="2208275"/>
              <a:ext cx="111760" cy="55244"/>
            </a:xfrm>
            <a:custGeom>
              <a:avLst/>
              <a:gdLst/>
              <a:ahLst/>
              <a:cxnLst/>
              <a:rect l="l" t="t" r="r" b="b"/>
              <a:pathLst>
                <a:path w="111760" h="55244">
                  <a:moveTo>
                    <a:pt x="27495" y="26606"/>
                  </a:moveTo>
                  <a:lnTo>
                    <a:pt x="25577" y="11620"/>
                  </a:lnTo>
                  <a:lnTo>
                    <a:pt x="18211" y="4940"/>
                  </a:lnTo>
                  <a:lnTo>
                    <a:pt x="3289" y="1524"/>
                  </a:lnTo>
                  <a:lnTo>
                    <a:pt x="0" y="17576"/>
                  </a:lnTo>
                  <a:lnTo>
                    <a:pt x="3289" y="32766"/>
                  </a:lnTo>
                  <a:lnTo>
                    <a:pt x="12280" y="45681"/>
                  </a:lnTo>
                  <a:lnTo>
                    <a:pt x="26149" y="54864"/>
                  </a:lnTo>
                  <a:lnTo>
                    <a:pt x="27495" y="26606"/>
                  </a:lnTo>
                  <a:close/>
                </a:path>
                <a:path w="111760" h="55244">
                  <a:moveTo>
                    <a:pt x="111493" y="47244"/>
                  </a:moveTo>
                  <a:lnTo>
                    <a:pt x="105816" y="19939"/>
                  </a:lnTo>
                  <a:lnTo>
                    <a:pt x="100444" y="5905"/>
                  </a:lnTo>
                  <a:lnTo>
                    <a:pt x="92202" y="749"/>
                  </a:lnTo>
                  <a:lnTo>
                    <a:pt x="77965" y="0"/>
                  </a:lnTo>
                  <a:lnTo>
                    <a:pt x="78054" y="16598"/>
                  </a:lnTo>
                  <a:lnTo>
                    <a:pt x="84442" y="31051"/>
                  </a:lnTo>
                  <a:lnTo>
                    <a:pt x="95961" y="41795"/>
                  </a:lnTo>
                  <a:lnTo>
                    <a:pt x="111493" y="47244"/>
                  </a:lnTo>
                  <a:close/>
                </a:path>
              </a:pathLst>
            </a:custGeom>
            <a:solidFill>
              <a:srgbClr val="FFFFFF"/>
            </a:solidFill>
          </p:spPr>
          <p:txBody>
            <a:bodyPr wrap="square" lIns="0" tIns="0" rIns="0" bIns="0" rtlCol="0"/>
            <a:lstStyle/>
            <a:p>
              <a:endParaRPr/>
            </a:p>
          </p:txBody>
        </p:sp>
        <p:sp>
          <p:nvSpPr>
            <p:cNvPr id="53" name="object 53"/>
            <p:cNvSpPr/>
            <p:nvPr/>
          </p:nvSpPr>
          <p:spPr>
            <a:xfrm>
              <a:off x="1865376" y="1930666"/>
              <a:ext cx="300355" cy="698500"/>
            </a:xfrm>
            <a:custGeom>
              <a:avLst/>
              <a:gdLst/>
              <a:ahLst/>
              <a:cxnLst/>
              <a:rect l="l" t="t" r="r" b="b"/>
              <a:pathLst>
                <a:path w="300355" h="698500">
                  <a:moveTo>
                    <a:pt x="73152" y="379717"/>
                  </a:moveTo>
                  <a:lnTo>
                    <a:pt x="62572" y="395147"/>
                  </a:lnTo>
                  <a:lnTo>
                    <a:pt x="38862" y="435724"/>
                  </a:lnTo>
                  <a:lnTo>
                    <a:pt x="13995" y="492874"/>
                  </a:lnTo>
                  <a:lnTo>
                    <a:pt x="0" y="558025"/>
                  </a:lnTo>
                  <a:lnTo>
                    <a:pt x="228" y="595579"/>
                  </a:lnTo>
                  <a:lnTo>
                    <a:pt x="7620" y="632129"/>
                  </a:lnTo>
                  <a:lnTo>
                    <a:pt x="21856" y="666686"/>
                  </a:lnTo>
                  <a:lnTo>
                    <a:pt x="42672" y="698233"/>
                  </a:lnTo>
                  <a:lnTo>
                    <a:pt x="38709" y="664184"/>
                  </a:lnTo>
                  <a:lnTo>
                    <a:pt x="36195" y="630415"/>
                  </a:lnTo>
                  <a:lnTo>
                    <a:pt x="36576" y="562597"/>
                  </a:lnTo>
                  <a:lnTo>
                    <a:pt x="42291" y="516674"/>
                  </a:lnTo>
                  <a:lnTo>
                    <a:pt x="50292" y="470585"/>
                  </a:lnTo>
                  <a:lnTo>
                    <a:pt x="60579" y="424802"/>
                  </a:lnTo>
                  <a:lnTo>
                    <a:pt x="73152" y="379717"/>
                  </a:lnTo>
                  <a:close/>
                </a:path>
                <a:path w="300355" h="698500">
                  <a:moveTo>
                    <a:pt x="108204" y="608317"/>
                  </a:moveTo>
                  <a:lnTo>
                    <a:pt x="103276" y="560768"/>
                  </a:lnTo>
                  <a:lnTo>
                    <a:pt x="99517" y="513130"/>
                  </a:lnTo>
                  <a:lnTo>
                    <a:pt x="97002" y="465353"/>
                  </a:lnTo>
                  <a:lnTo>
                    <a:pt x="95808" y="417347"/>
                  </a:lnTo>
                  <a:lnTo>
                    <a:pt x="96012" y="369049"/>
                  </a:lnTo>
                  <a:lnTo>
                    <a:pt x="72199" y="432803"/>
                  </a:lnTo>
                  <a:lnTo>
                    <a:pt x="65532" y="478967"/>
                  </a:lnTo>
                  <a:lnTo>
                    <a:pt x="77152" y="530009"/>
                  </a:lnTo>
                  <a:lnTo>
                    <a:pt x="108204" y="608317"/>
                  </a:lnTo>
                  <a:close/>
                </a:path>
                <a:path w="300355" h="698500">
                  <a:moveTo>
                    <a:pt x="171958" y="478409"/>
                  </a:moveTo>
                  <a:lnTo>
                    <a:pt x="163918" y="434314"/>
                  </a:lnTo>
                  <a:lnTo>
                    <a:pt x="147828" y="391909"/>
                  </a:lnTo>
                  <a:lnTo>
                    <a:pt x="155536" y="445871"/>
                  </a:lnTo>
                  <a:lnTo>
                    <a:pt x="158115" y="500113"/>
                  </a:lnTo>
                  <a:lnTo>
                    <a:pt x="155536" y="554367"/>
                  </a:lnTo>
                  <a:lnTo>
                    <a:pt x="147828" y="608317"/>
                  </a:lnTo>
                  <a:lnTo>
                    <a:pt x="163918" y="566648"/>
                  </a:lnTo>
                  <a:lnTo>
                    <a:pt x="171958" y="522935"/>
                  </a:lnTo>
                  <a:lnTo>
                    <a:pt x="171958" y="478409"/>
                  </a:lnTo>
                  <a:close/>
                </a:path>
                <a:path w="300355" h="698500">
                  <a:moveTo>
                    <a:pt x="300355" y="152"/>
                  </a:moveTo>
                  <a:lnTo>
                    <a:pt x="230136" y="30873"/>
                  </a:lnTo>
                  <a:lnTo>
                    <a:pt x="206692" y="66154"/>
                  </a:lnTo>
                  <a:lnTo>
                    <a:pt x="196088" y="138595"/>
                  </a:lnTo>
                  <a:lnTo>
                    <a:pt x="190500" y="273037"/>
                  </a:lnTo>
                  <a:lnTo>
                    <a:pt x="207962" y="200977"/>
                  </a:lnTo>
                  <a:lnTo>
                    <a:pt x="228460" y="140893"/>
                  </a:lnTo>
                  <a:lnTo>
                    <a:pt x="249821" y="92189"/>
                  </a:lnTo>
                  <a:lnTo>
                    <a:pt x="269849" y="54343"/>
                  </a:lnTo>
                  <a:lnTo>
                    <a:pt x="286397" y="26758"/>
                  </a:lnTo>
                  <a:lnTo>
                    <a:pt x="297281" y="8877"/>
                  </a:lnTo>
                  <a:lnTo>
                    <a:pt x="300355" y="152"/>
                  </a:lnTo>
                  <a:close/>
                </a:path>
              </a:pathLst>
            </a:custGeom>
            <a:solidFill>
              <a:srgbClr val="7B0117"/>
            </a:solidFill>
          </p:spPr>
          <p:txBody>
            <a:bodyPr wrap="square" lIns="0" tIns="0" rIns="0" bIns="0" rtlCol="0"/>
            <a:lstStyle/>
            <a:p>
              <a:endParaRPr/>
            </a:p>
          </p:txBody>
        </p:sp>
        <p:pic>
          <p:nvPicPr>
            <p:cNvPr id="54" name="object 54"/>
            <p:cNvPicPr/>
            <p:nvPr/>
          </p:nvPicPr>
          <p:blipFill>
            <a:blip r:embed="rId27" cstate="print"/>
            <a:stretch>
              <a:fillRect/>
            </a:stretch>
          </p:blipFill>
          <p:spPr>
            <a:xfrm>
              <a:off x="2110739" y="2005958"/>
              <a:ext cx="165663" cy="180980"/>
            </a:xfrm>
            <a:prstGeom prst="rect">
              <a:avLst/>
            </a:prstGeom>
          </p:spPr>
        </p:pic>
      </p:grpSp>
      <p:pic>
        <p:nvPicPr>
          <p:cNvPr id="55" name="object 55"/>
          <p:cNvPicPr/>
          <p:nvPr/>
        </p:nvPicPr>
        <p:blipFill>
          <a:blip r:embed="rId28" cstate="print"/>
          <a:stretch>
            <a:fillRect/>
          </a:stretch>
        </p:blipFill>
        <p:spPr>
          <a:xfrm>
            <a:off x="2776085" y="6128423"/>
            <a:ext cx="531767" cy="571545"/>
          </a:xfrm>
          <a:prstGeom prst="rect">
            <a:avLst/>
          </a:prstGeom>
        </p:spPr>
      </p:pic>
      <p:pic>
        <p:nvPicPr>
          <p:cNvPr id="56" name="object 56"/>
          <p:cNvPicPr/>
          <p:nvPr/>
        </p:nvPicPr>
        <p:blipFill>
          <a:blip r:embed="rId29" cstate="print"/>
          <a:stretch>
            <a:fillRect/>
          </a:stretch>
        </p:blipFill>
        <p:spPr>
          <a:xfrm>
            <a:off x="1553428" y="5420793"/>
            <a:ext cx="303567" cy="318222"/>
          </a:xfrm>
          <a:prstGeom prst="rect">
            <a:avLst/>
          </a:prstGeom>
        </p:spPr>
      </p:pic>
      <p:pic>
        <p:nvPicPr>
          <p:cNvPr id="57" name="object 57"/>
          <p:cNvPicPr/>
          <p:nvPr/>
        </p:nvPicPr>
        <p:blipFill>
          <a:blip r:embed="rId30" cstate="print"/>
          <a:stretch>
            <a:fillRect/>
          </a:stretch>
        </p:blipFill>
        <p:spPr>
          <a:xfrm>
            <a:off x="12048527" y="5087916"/>
            <a:ext cx="297288" cy="326596"/>
          </a:xfrm>
          <a:prstGeom prst="rect">
            <a:avLst/>
          </a:prstGeom>
        </p:spPr>
      </p:pic>
      <p:pic>
        <p:nvPicPr>
          <p:cNvPr id="58" name="object 58"/>
          <p:cNvPicPr/>
          <p:nvPr/>
        </p:nvPicPr>
        <p:blipFill>
          <a:blip r:embed="rId31" cstate="print"/>
          <a:stretch>
            <a:fillRect/>
          </a:stretch>
        </p:blipFill>
        <p:spPr>
          <a:xfrm>
            <a:off x="11740773" y="743748"/>
            <a:ext cx="803933" cy="810212"/>
          </a:xfrm>
          <a:prstGeom prst="rect">
            <a:avLst/>
          </a:prstGeom>
        </p:spPr>
      </p:pic>
      <p:pic>
        <p:nvPicPr>
          <p:cNvPr id="59" name="object 59"/>
          <p:cNvPicPr/>
          <p:nvPr/>
        </p:nvPicPr>
        <p:blipFill>
          <a:blip r:embed="rId32" cstate="print"/>
          <a:stretch>
            <a:fillRect/>
          </a:stretch>
        </p:blipFill>
        <p:spPr>
          <a:xfrm>
            <a:off x="9770718" y="1285984"/>
            <a:ext cx="529675" cy="571545"/>
          </a:xfrm>
          <a:prstGeom prst="rect">
            <a:avLst/>
          </a:prstGeom>
        </p:spPr>
      </p:pic>
      <p:sp>
        <p:nvSpPr>
          <p:cNvPr id="60" name="object 60"/>
          <p:cNvSpPr txBox="1"/>
          <p:nvPr/>
        </p:nvSpPr>
        <p:spPr>
          <a:xfrm>
            <a:off x="1441770" y="2440942"/>
            <a:ext cx="11144800" cy="2921259"/>
          </a:xfrm>
          <a:prstGeom prst="rect">
            <a:avLst/>
          </a:prstGeom>
        </p:spPr>
        <p:txBody>
          <a:bodyPr vert="horz" wrap="square" lIns="0" tIns="22680" rIns="0" bIns="0" rtlCol="0">
            <a:spAutoFit/>
          </a:bodyPr>
          <a:lstStyle/>
          <a:p>
            <a:pPr marL="17445">
              <a:spcBef>
                <a:spcPts val="179"/>
              </a:spcBef>
              <a:tabLst>
                <a:tab pos="466640" algn="l"/>
              </a:tabLst>
            </a:pPr>
            <a:r>
              <a:rPr sz="1648" spc="-34" dirty="0">
                <a:solidFill>
                  <a:srgbClr val="7B0217"/>
                </a:solidFill>
                <a:latin typeface="Lucida Sans Unicode"/>
                <a:cs typeface="Lucida Sans Unicode"/>
              </a:rPr>
              <a:t>1.</a:t>
            </a:r>
            <a:r>
              <a:rPr sz="1648" dirty="0">
                <a:solidFill>
                  <a:srgbClr val="7B0217"/>
                </a:solidFill>
                <a:latin typeface="Lucida Sans Unicode"/>
                <a:cs typeface="Lucida Sans Unicode"/>
              </a:rPr>
              <a:t>	</a:t>
            </a:r>
            <a:r>
              <a:rPr sz="2679" spc="172" dirty="0">
                <a:solidFill>
                  <a:srgbClr val="7B0217"/>
                </a:solidFill>
                <a:latin typeface="Lucida Sans Unicode"/>
                <a:cs typeface="Lucida Sans Unicode"/>
              </a:rPr>
              <a:t>“Roadside</a:t>
            </a:r>
            <a:r>
              <a:rPr sz="2679" spc="-220" dirty="0">
                <a:solidFill>
                  <a:srgbClr val="7B0217"/>
                </a:solidFill>
                <a:latin typeface="Lucida Sans Unicode"/>
                <a:cs typeface="Lucida Sans Unicode"/>
              </a:rPr>
              <a:t> </a:t>
            </a:r>
            <a:r>
              <a:rPr sz="2679" spc="110" dirty="0">
                <a:solidFill>
                  <a:srgbClr val="7B0217"/>
                </a:solidFill>
                <a:latin typeface="Lucida Sans Unicode"/>
                <a:cs typeface="Lucida Sans Unicode"/>
              </a:rPr>
              <a:t>stand"</a:t>
            </a:r>
            <a:r>
              <a:rPr sz="2679" spc="-110" dirty="0">
                <a:solidFill>
                  <a:srgbClr val="7B0217"/>
                </a:solidFill>
                <a:latin typeface="Lucida Sans Unicode"/>
                <a:cs typeface="Lucida Sans Unicode"/>
              </a:rPr>
              <a:t> </a:t>
            </a:r>
            <a:r>
              <a:rPr sz="2679" spc="227" dirty="0">
                <a:solidFill>
                  <a:srgbClr val="7B0217"/>
                </a:solidFill>
                <a:latin typeface="Lucida Sans Unicode"/>
                <a:cs typeface="Lucida Sans Unicode"/>
              </a:rPr>
              <a:t>can</a:t>
            </a:r>
            <a:r>
              <a:rPr sz="2679" spc="-117" dirty="0">
                <a:solidFill>
                  <a:srgbClr val="7B0217"/>
                </a:solidFill>
                <a:latin typeface="Lucida Sans Unicode"/>
                <a:cs typeface="Lucida Sans Unicode"/>
              </a:rPr>
              <a:t> </a:t>
            </a:r>
            <a:r>
              <a:rPr sz="2679" dirty="0">
                <a:solidFill>
                  <a:srgbClr val="7B0217"/>
                </a:solidFill>
                <a:latin typeface="Lucida Sans Unicode"/>
                <a:cs typeface="Lucida Sans Unicode"/>
              </a:rPr>
              <a:t>not</a:t>
            </a:r>
            <a:r>
              <a:rPr sz="2679" spc="-124" dirty="0">
                <a:solidFill>
                  <a:srgbClr val="7B0217"/>
                </a:solidFill>
                <a:latin typeface="Lucida Sans Unicode"/>
                <a:cs typeface="Lucida Sans Unicode"/>
              </a:rPr>
              <a:t> </a:t>
            </a:r>
            <a:r>
              <a:rPr sz="2679" spc="165" dirty="0">
                <a:solidFill>
                  <a:srgbClr val="7B0217"/>
                </a:solidFill>
                <a:latin typeface="Lucida Sans Unicode"/>
                <a:cs typeface="Lucida Sans Unicode"/>
              </a:rPr>
              <a:t>be</a:t>
            </a:r>
            <a:r>
              <a:rPr sz="2679" spc="-110" dirty="0">
                <a:solidFill>
                  <a:srgbClr val="7B0217"/>
                </a:solidFill>
                <a:latin typeface="Lucida Sans Unicode"/>
                <a:cs typeface="Lucida Sans Unicode"/>
              </a:rPr>
              <a:t> </a:t>
            </a:r>
            <a:r>
              <a:rPr sz="2679" spc="131" dirty="0">
                <a:solidFill>
                  <a:srgbClr val="7B0217"/>
                </a:solidFill>
                <a:latin typeface="Lucida Sans Unicode"/>
                <a:cs typeface="Lucida Sans Unicode"/>
              </a:rPr>
              <a:t>located</a:t>
            </a:r>
            <a:r>
              <a:rPr sz="2679" spc="-172" dirty="0">
                <a:solidFill>
                  <a:srgbClr val="7B0217"/>
                </a:solidFill>
                <a:latin typeface="Lucida Sans Unicode"/>
                <a:cs typeface="Lucida Sans Unicode"/>
              </a:rPr>
              <a:t> </a:t>
            </a:r>
            <a:r>
              <a:rPr sz="2679" spc="157" dirty="0">
                <a:solidFill>
                  <a:srgbClr val="7B0217"/>
                </a:solidFill>
                <a:latin typeface="Lucida Sans Unicode"/>
                <a:cs typeface="Lucida Sans Unicode"/>
              </a:rPr>
              <a:t>more</a:t>
            </a:r>
            <a:r>
              <a:rPr sz="2679" spc="-234" dirty="0">
                <a:solidFill>
                  <a:srgbClr val="7B0217"/>
                </a:solidFill>
                <a:latin typeface="Lucida Sans Unicode"/>
                <a:cs typeface="Lucida Sans Unicode"/>
              </a:rPr>
              <a:t> </a:t>
            </a:r>
            <a:r>
              <a:rPr sz="2679" spc="192" dirty="0">
                <a:solidFill>
                  <a:srgbClr val="7B0217"/>
                </a:solidFill>
                <a:latin typeface="Lucida Sans Unicode"/>
                <a:cs typeface="Lucida Sans Unicode"/>
              </a:rPr>
              <a:t>than</a:t>
            </a:r>
            <a:r>
              <a:rPr sz="2679" spc="-234" dirty="0">
                <a:solidFill>
                  <a:srgbClr val="7B0217"/>
                </a:solidFill>
                <a:latin typeface="Lucida Sans Unicode"/>
                <a:cs typeface="Lucida Sans Unicode"/>
              </a:rPr>
              <a:t> </a:t>
            </a:r>
            <a:r>
              <a:rPr sz="2679" spc="110" dirty="0">
                <a:solidFill>
                  <a:srgbClr val="7B0217"/>
                </a:solidFill>
                <a:latin typeface="Lucida Sans Unicode"/>
                <a:cs typeface="Lucida Sans Unicode"/>
              </a:rPr>
              <a:t>one</a:t>
            </a:r>
            <a:r>
              <a:rPr sz="2679" spc="-131" dirty="0">
                <a:solidFill>
                  <a:srgbClr val="7B0217"/>
                </a:solidFill>
                <a:latin typeface="Lucida Sans Unicode"/>
                <a:cs typeface="Lucida Sans Unicode"/>
              </a:rPr>
              <a:t> </a:t>
            </a:r>
            <a:r>
              <a:rPr sz="2679" spc="69" dirty="0">
                <a:solidFill>
                  <a:srgbClr val="7B0217"/>
                </a:solidFill>
                <a:latin typeface="Lucida Sans Unicode"/>
                <a:cs typeface="Lucida Sans Unicode"/>
              </a:rPr>
              <a:t>hundred</a:t>
            </a:r>
            <a:endParaRPr sz="2679">
              <a:latin typeface="Lucida Sans Unicode"/>
              <a:cs typeface="Lucida Sans Unicode"/>
            </a:endParaRPr>
          </a:p>
          <a:p>
            <a:pPr marL="466640">
              <a:spcBef>
                <a:spcPts val="48"/>
              </a:spcBef>
            </a:pPr>
            <a:r>
              <a:rPr sz="2679" dirty="0">
                <a:solidFill>
                  <a:srgbClr val="7B0217"/>
                </a:solidFill>
                <a:latin typeface="Lucida Sans Unicode"/>
                <a:cs typeface="Lucida Sans Unicode"/>
              </a:rPr>
              <a:t>(100)</a:t>
            </a:r>
            <a:r>
              <a:rPr sz="2679" spc="-213" dirty="0">
                <a:solidFill>
                  <a:srgbClr val="7B0217"/>
                </a:solidFill>
                <a:latin typeface="Lucida Sans Unicode"/>
                <a:cs typeface="Lucida Sans Unicode"/>
              </a:rPr>
              <a:t> </a:t>
            </a:r>
            <a:r>
              <a:rPr sz="2679" spc="103" dirty="0">
                <a:solidFill>
                  <a:srgbClr val="7B0217"/>
                </a:solidFill>
                <a:latin typeface="Lucida Sans Unicode"/>
                <a:cs typeface="Lucida Sans Unicode"/>
              </a:rPr>
              <a:t>feet</a:t>
            </a:r>
            <a:r>
              <a:rPr sz="2679" spc="-213" dirty="0">
                <a:solidFill>
                  <a:srgbClr val="7B0217"/>
                </a:solidFill>
                <a:latin typeface="Lucida Sans Unicode"/>
                <a:cs typeface="Lucida Sans Unicode"/>
              </a:rPr>
              <a:t> </a:t>
            </a:r>
            <a:r>
              <a:rPr sz="2679" dirty="0">
                <a:solidFill>
                  <a:srgbClr val="7B0217"/>
                </a:solidFill>
                <a:latin typeface="Lucida Sans Unicode"/>
                <a:cs typeface="Lucida Sans Unicode"/>
              </a:rPr>
              <a:t>from</a:t>
            </a:r>
            <a:r>
              <a:rPr sz="2679" spc="-62" dirty="0">
                <a:solidFill>
                  <a:srgbClr val="7B0217"/>
                </a:solidFill>
                <a:latin typeface="Lucida Sans Unicode"/>
                <a:cs typeface="Lucida Sans Unicode"/>
              </a:rPr>
              <a:t> </a:t>
            </a:r>
            <a:r>
              <a:rPr sz="2679" spc="76" dirty="0">
                <a:solidFill>
                  <a:srgbClr val="7B0217"/>
                </a:solidFill>
                <a:latin typeface="Lucida Sans Unicode"/>
                <a:cs typeface="Lucida Sans Unicode"/>
              </a:rPr>
              <a:t>the</a:t>
            </a:r>
            <a:r>
              <a:rPr sz="2679" spc="-96" dirty="0">
                <a:solidFill>
                  <a:srgbClr val="7B0217"/>
                </a:solidFill>
                <a:latin typeface="Lucida Sans Unicode"/>
                <a:cs typeface="Lucida Sans Unicode"/>
              </a:rPr>
              <a:t> </a:t>
            </a:r>
            <a:r>
              <a:rPr sz="2679" spc="165" dirty="0">
                <a:solidFill>
                  <a:srgbClr val="7B0217"/>
                </a:solidFill>
                <a:latin typeface="Lucida Sans Unicode"/>
                <a:cs typeface="Lucida Sans Unicode"/>
              </a:rPr>
              <a:t>edge</a:t>
            </a:r>
            <a:r>
              <a:rPr sz="2679" spc="-96" dirty="0">
                <a:solidFill>
                  <a:srgbClr val="7B0217"/>
                </a:solidFill>
                <a:latin typeface="Lucida Sans Unicode"/>
                <a:cs typeface="Lucida Sans Unicode"/>
              </a:rPr>
              <a:t> </a:t>
            </a:r>
            <a:r>
              <a:rPr sz="2679" dirty="0">
                <a:solidFill>
                  <a:srgbClr val="7B0217"/>
                </a:solidFill>
                <a:latin typeface="Lucida Sans Unicode"/>
                <a:cs typeface="Lucida Sans Unicode"/>
              </a:rPr>
              <a:t>of</a:t>
            </a:r>
            <a:r>
              <a:rPr sz="2679" spc="-76" dirty="0">
                <a:solidFill>
                  <a:srgbClr val="7B0217"/>
                </a:solidFill>
                <a:latin typeface="Lucida Sans Unicode"/>
                <a:cs typeface="Lucida Sans Unicode"/>
              </a:rPr>
              <a:t> </a:t>
            </a:r>
            <a:r>
              <a:rPr sz="2679" spc="76" dirty="0">
                <a:solidFill>
                  <a:srgbClr val="7B0217"/>
                </a:solidFill>
                <a:latin typeface="Lucida Sans Unicode"/>
                <a:cs typeface="Lucida Sans Unicode"/>
              </a:rPr>
              <a:t>the</a:t>
            </a:r>
            <a:r>
              <a:rPr sz="2679" spc="-96" dirty="0">
                <a:solidFill>
                  <a:srgbClr val="7B0217"/>
                </a:solidFill>
                <a:latin typeface="Lucida Sans Unicode"/>
                <a:cs typeface="Lucida Sans Unicode"/>
              </a:rPr>
              <a:t> </a:t>
            </a:r>
            <a:r>
              <a:rPr sz="2679" spc="117" dirty="0">
                <a:solidFill>
                  <a:srgbClr val="7B0217"/>
                </a:solidFill>
                <a:latin typeface="Lucida Sans Unicode"/>
                <a:cs typeface="Lucida Sans Unicode"/>
              </a:rPr>
              <a:t>side</a:t>
            </a:r>
            <a:r>
              <a:rPr sz="2679" spc="-206" dirty="0">
                <a:solidFill>
                  <a:srgbClr val="7B0217"/>
                </a:solidFill>
                <a:latin typeface="Lucida Sans Unicode"/>
                <a:cs typeface="Lucida Sans Unicode"/>
              </a:rPr>
              <a:t> </a:t>
            </a:r>
            <a:r>
              <a:rPr sz="2679" dirty="0">
                <a:solidFill>
                  <a:srgbClr val="7B0217"/>
                </a:solidFill>
                <a:latin typeface="Lucida Sans Unicode"/>
                <a:cs typeface="Lucida Sans Unicode"/>
              </a:rPr>
              <a:t>of</a:t>
            </a:r>
            <a:r>
              <a:rPr sz="2679" spc="-206" dirty="0">
                <a:solidFill>
                  <a:srgbClr val="7B0217"/>
                </a:solidFill>
                <a:latin typeface="Lucida Sans Unicode"/>
                <a:cs typeface="Lucida Sans Unicode"/>
              </a:rPr>
              <a:t> </a:t>
            </a:r>
            <a:r>
              <a:rPr sz="2679" spc="137" dirty="0">
                <a:solidFill>
                  <a:srgbClr val="7B0217"/>
                </a:solidFill>
                <a:latin typeface="Lucida Sans Unicode"/>
                <a:cs typeface="Lucida Sans Unicode"/>
              </a:rPr>
              <a:t>the</a:t>
            </a:r>
            <a:r>
              <a:rPr sz="2679" spc="-185" dirty="0">
                <a:solidFill>
                  <a:srgbClr val="7B0217"/>
                </a:solidFill>
                <a:latin typeface="Lucida Sans Unicode"/>
                <a:cs typeface="Lucida Sans Unicode"/>
              </a:rPr>
              <a:t> </a:t>
            </a:r>
            <a:r>
              <a:rPr sz="2679" spc="131" dirty="0">
                <a:solidFill>
                  <a:srgbClr val="7B0217"/>
                </a:solidFill>
                <a:latin typeface="Lucida Sans Unicode"/>
                <a:cs typeface="Lucida Sans Unicode"/>
              </a:rPr>
              <a:t>road</a:t>
            </a:r>
            <a:endParaRPr sz="2679">
              <a:latin typeface="Lucida Sans Unicode"/>
              <a:cs typeface="Lucida Sans Unicode"/>
            </a:endParaRPr>
          </a:p>
          <a:p>
            <a:pPr marL="466640" indent="-449196">
              <a:spcBef>
                <a:spcPts val="48"/>
              </a:spcBef>
              <a:buSzPct val="61538"/>
              <a:buAutoNum type="arabicPeriod" startAt="2"/>
              <a:tabLst>
                <a:tab pos="466640" algn="l"/>
              </a:tabLst>
            </a:pPr>
            <a:r>
              <a:rPr sz="2679" spc="172" dirty="0">
                <a:solidFill>
                  <a:srgbClr val="7B0217"/>
                </a:solidFill>
                <a:latin typeface="Lucida Sans Unicode"/>
                <a:cs typeface="Lucida Sans Unicode"/>
              </a:rPr>
              <a:t>Animals</a:t>
            </a:r>
            <a:r>
              <a:rPr sz="2679" spc="-295" dirty="0">
                <a:solidFill>
                  <a:srgbClr val="7B0217"/>
                </a:solidFill>
                <a:latin typeface="Lucida Sans Unicode"/>
                <a:cs typeface="Lucida Sans Unicode"/>
              </a:rPr>
              <a:t> </a:t>
            </a:r>
            <a:r>
              <a:rPr sz="2679" spc="179" dirty="0">
                <a:solidFill>
                  <a:srgbClr val="7B0217"/>
                </a:solidFill>
                <a:latin typeface="Lucida Sans Unicode"/>
                <a:cs typeface="Lucida Sans Unicode"/>
              </a:rPr>
              <a:t>must</a:t>
            </a:r>
            <a:r>
              <a:rPr sz="2679" spc="-254" dirty="0">
                <a:solidFill>
                  <a:srgbClr val="7B0217"/>
                </a:solidFill>
                <a:latin typeface="Lucida Sans Unicode"/>
                <a:cs typeface="Lucida Sans Unicode"/>
              </a:rPr>
              <a:t> </a:t>
            </a:r>
            <a:r>
              <a:rPr sz="2679" spc="110" dirty="0">
                <a:solidFill>
                  <a:srgbClr val="7B0217"/>
                </a:solidFill>
                <a:latin typeface="Lucida Sans Unicode"/>
                <a:cs typeface="Lucida Sans Unicode"/>
              </a:rPr>
              <a:t>not</a:t>
            </a:r>
            <a:r>
              <a:rPr sz="2679" spc="-220" dirty="0">
                <a:solidFill>
                  <a:srgbClr val="7B0217"/>
                </a:solidFill>
                <a:latin typeface="Lucida Sans Unicode"/>
                <a:cs typeface="Lucida Sans Unicode"/>
              </a:rPr>
              <a:t> </a:t>
            </a:r>
            <a:r>
              <a:rPr sz="2679" spc="151" dirty="0">
                <a:solidFill>
                  <a:srgbClr val="7B0217"/>
                </a:solidFill>
                <a:latin typeface="Lucida Sans Unicode"/>
                <a:cs typeface="Lucida Sans Unicode"/>
              </a:rPr>
              <a:t>be</a:t>
            </a:r>
            <a:r>
              <a:rPr sz="2679" spc="-213" dirty="0">
                <a:solidFill>
                  <a:srgbClr val="7B0217"/>
                </a:solidFill>
                <a:latin typeface="Lucida Sans Unicode"/>
                <a:cs typeface="Lucida Sans Unicode"/>
              </a:rPr>
              <a:t> </a:t>
            </a:r>
            <a:r>
              <a:rPr sz="2679" spc="131" dirty="0">
                <a:solidFill>
                  <a:srgbClr val="7B0217"/>
                </a:solidFill>
                <a:latin typeface="Lucida Sans Unicode"/>
                <a:cs typeface="Lucida Sans Unicode"/>
              </a:rPr>
              <a:t>present</a:t>
            </a:r>
            <a:r>
              <a:rPr sz="2679" spc="-234" dirty="0">
                <a:solidFill>
                  <a:srgbClr val="7B0217"/>
                </a:solidFill>
                <a:latin typeface="Lucida Sans Unicode"/>
                <a:cs typeface="Lucida Sans Unicode"/>
              </a:rPr>
              <a:t> </a:t>
            </a:r>
            <a:r>
              <a:rPr sz="2679" dirty="0">
                <a:solidFill>
                  <a:srgbClr val="7B0217"/>
                </a:solidFill>
                <a:latin typeface="Lucida Sans Unicode"/>
                <a:cs typeface="Lucida Sans Unicode"/>
              </a:rPr>
              <a:t>in</a:t>
            </a:r>
            <a:r>
              <a:rPr sz="2679" spc="-110" dirty="0">
                <a:solidFill>
                  <a:srgbClr val="7B0217"/>
                </a:solidFill>
                <a:latin typeface="Lucida Sans Unicode"/>
                <a:cs typeface="Lucida Sans Unicode"/>
              </a:rPr>
              <a:t> </a:t>
            </a:r>
            <a:r>
              <a:rPr sz="2679" spc="76" dirty="0">
                <a:solidFill>
                  <a:srgbClr val="7B0217"/>
                </a:solidFill>
                <a:latin typeface="Lucida Sans Unicode"/>
                <a:cs typeface="Lucida Sans Unicode"/>
              </a:rPr>
              <a:t>the</a:t>
            </a:r>
            <a:r>
              <a:rPr sz="2679" spc="-124" dirty="0">
                <a:solidFill>
                  <a:srgbClr val="7B0217"/>
                </a:solidFill>
                <a:latin typeface="Lucida Sans Unicode"/>
                <a:cs typeface="Lucida Sans Unicode"/>
              </a:rPr>
              <a:t> </a:t>
            </a:r>
            <a:r>
              <a:rPr sz="2679" dirty="0">
                <a:solidFill>
                  <a:srgbClr val="7B0217"/>
                </a:solidFill>
                <a:latin typeface="Lucida Sans Unicode"/>
                <a:cs typeface="Lucida Sans Unicode"/>
              </a:rPr>
              <a:t>food</a:t>
            </a:r>
            <a:r>
              <a:rPr sz="2679" spc="-110" dirty="0">
                <a:solidFill>
                  <a:srgbClr val="7B0217"/>
                </a:solidFill>
                <a:latin typeface="Lucida Sans Unicode"/>
                <a:cs typeface="Lucida Sans Unicode"/>
              </a:rPr>
              <a:t> </a:t>
            </a:r>
            <a:r>
              <a:rPr sz="2679" spc="89" dirty="0">
                <a:solidFill>
                  <a:srgbClr val="7B0217"/>
                </a:solidFill>
                <a:latin typeface="Lucida Sans Unicode"/>
                <a:cs typeface="Lucida Sans Unicode"/>
              </a:rPr>
              <a:t>preparation</a:t>
            </a:r>
            <a:r>
              <a:rPr sz="2679" spc="-151" dirty="0">
                <a:solidFill>
                  <a:srgbClr val="7B0217"/>
                </a:solidFill>
                <a:latin typeface="Lucida Sans Unicode"/>
                <a:cs typeface="Lucida Sans Unicode"/>
              </a:rPr>
              <a:t> </a:t>
            </a:r>
            <a:r>
              <a:rPr sz="2679" spc="-34" dirty="0">
                <a:solidFill>
                  <a:srgbClr val="7B0217"/>
                </a:solidFill>
                <a:latin typeface="Lucida Sans Unicode"/>
                <a:cs typeface="Lucida Sans Unicode"/>
              </a:rPr>
              <a:t>or</a:t>
            </a:r>
            <a:endParaRPr sz="2679">
              <a:latin typeface="Lucida Sans Unicode"/>
              <a:cs typeface="Lucida Sans Unicode"/>
            </a:endParaRPr>
          </a:p>
          <a:p>
            <a:pPr marL="466640">
              <a:spcBef>
                <a:spcPts val="48"/>
              </a:spcBef>
            </a:pPr>
            <a:r>
              <a:rPr sz="2679" spc="137" dirty="0">
                <a:solidFill>
                  <a:srgbClr val="7B0217"/>
                </a:solidFill>
                <a:latin typeface="Lucida Sans Unicode"/>
                <a:cs typeface="Lucida Sans Unicode"/>
              </a:rPr>
              <a:t>packaging</a:t>
            </a:r>
            <a:r>
              <a:rPr sz="2679" spc="-192" dirty="0">
                <a:solidFill>
                  <a:srgbClr val="7B0217"/>
                </a:solidFill>
                <a:latin typeface="Lucida Sans Unicode"/>
                <a:cs typeface="Lucida Sans Unicode"/>
              </a:rPr>
              <a:t> </a:t>
            </a:r>
            <a:r>
              <a:rPr sz="2679" spc="172" dirty="0">
                <a:solidFill>
                  <a:srgbClr val="7B0217"/>
                </a:solidFill>
                <a:latin typeface="Lucida Sans Unicode"/>
                <a:cs typeface="Lucida Sans Unicode"/>
              </a:rPr>
              <a:t>area</a:t>
            </a:r>
            <a:endParaRPr sz="2679">
              <a:latin typeface="Lucida Sans Unicode"/>
              <a:cs typeface="Lucida Sans Unicode"/>
            </a:endParaRPr>
          </a:p>
          <a:p>
            <a:pPr marL="466640" marR="218929" indent="-450069">
              <a:lnSpc>
                <a:spcPct val="101499"/>
              </a:lnSpc>
              <a:buSzPct val="61538"/>
              <a:buAutoNum type="arabicPeriod" startAt="3"/>
              <a:tabLst>
                <a:tab pos="466640" algn="l"/>
              </a:tabLst>
            </a:pPr>
            <a:r>
              <a:rPr sz="2679" spc="144" dirty="0">
                <a:solidFill>
                  <a:srgbClr val="7B0217"/>
                </a:solidFill>
                <a:latin typeface="Lucida Sans Unicode"/>
                <a:cs typeface="Lucida Sans Unicode"/>
              </a:rPr>
              <a:t>Home</a:t>
            </a:r>
            <a:r>
              <a:rPr sz="2679" spc="-254" dirty="0">
                <a:solidFill>
                  <a:srgbClr val="7B0217"/>
                </a:solidFill>
                <a:latin typeface="Lucida Sans Unicode"/>
                <a:cs typeface="Lucida Sans Unicode"/>
              </a:rPr>
              <a:t> </a:t>
            </a:r>
            <a:r>
              <a:rPr sz="2679" spc="206" dirty="0">
                <a:solidFill>
                  <a:srgbClr val="7B0217"/>
                </a:solidFill>
                <a:latin typeface="Lucida Sans Unicode"/>
                <a:cs typeface="Lucida Sans Unicode"/>
              </a:rPr>
              <a:t>Based</a:t>
            </a:r>
            <a:r>
              <a:rPr sz="2679" spc="-227" dirty="0">
                <a:solidFill>
                  <a:srgbClr val="7B0217"/>
                </a:solidFill>
                <a:latin typeface="Lucida Sans Unicode"/>
                <a:cs typeface="Lucida Sans Unicode"/>
              </a:rPr>
              <a:t> </a:t>
            </a:r>
            <a:r>
              <a:rPr sz="2679" spc="131" dirty="0">
                <a:solidFill>
                  <a:srgbClr val="7B0217"/>
                </a:solidFill>
                <a:latin typeface="Lucida Sans Unicode"/>
                <a:cs typeface="Lucida Sans Unicode"/>
              </a:rPr>
              <a:t>Vendor</a:t>
            </a:r>
            <a:r>
              <a:rPr sz="2679" spc="-199" dirty="0">
                <a:solidFill>
                  <a:srgbClr val="7B0217"/>
                </a:solidFill>
                <a:latin typeface="Lucida Sans Unicode"/>
                <a:cs typeface="Lucida Sans Unicode"/>
              </a:rPr>
              <a:t> </a:t>
            </a:r>
            <a:r>
              <a:rPr sz="2679" spc="-27" dirty="0">
                <a:solidFill>
                  <a:srgbClr val="7B0217"/>
                </a:solidFill>
                <a:latin typeface="Lucida Sans Unicode"/>
                <a:cs typeface="Lucida Sans Unicode"/>
              </a:rPr>
              <a:t>is</a:t>
            </a:r>
            <a:r>
              <a:rPr sz="2679" spc="-124" dirty="0">
                <a:solidFill>
                  <a:srgbClr val="7B0217"/>
                </a:solidFill>
                <a:latin typeface="Lucida Sans Unicode"/>
                <a:cs typeface="Lucida Sans Unicode"/>
              </a:rPr>
              <a:t> </a:t>
            </a:r>
            <a:r>
              <a:rPr sz="2679" spc="137" dirty="0">
                <a:solidFill>
                  <a:srgbClr val="7B0217"/>
                </a:solidFill>
                <a:latin typeface="Lucida Sans Unicode"/>
                <a:cs typeface="Lucida Sans Unicode"/>
              </a:rPr>
              <a:t>subject</a:t>
            </a:r>
            <a:r>
              <a:rPr sz="2679" spc="-254" dirty="0">
                <a:solidFill>
                  <a:srgbClr val="7B0217"/>
                </a:solidFill>
                <a:latin typeface="Lucida Sans Unicode"/>
                <a:cs typeface="Lucida Sans Unicode"/>
              </a:rPr>
              <a:t> </a:t>
            </a:r>
            <a:r>
              <a:rPr sz="2679" spc="89" dirty="0">
                <a:solidFill>
                  <a:srgbClr val="7B0217"/>
                </a:solidFill>
                <a:latin typeface="Lucida Sans Unicode"/>
                <a:cs typeface="Lucida Sans Unicode"/>
              </a:rPr>
              <a:t>to</a:t>
            </a:r>
            <a:r>
              <a:rPr sz="2679" spc="-227" dirty="0">
                <a:solidFill>
                  <a:srgbClr val="7B0217"/>
                </a:solidFill>
                <a:latin typeface="Lucida Sans Unicode"/>
                <a:cs typeface="Lucida Sans Unicode"/>
              </a:rPr>
              <a:t> </a:t>
            </a:r>
            <a:r>
              <a:rPr sz="2679" spc="124" dirty="0">
                <a:solidFill>
                  <a:srgbClr val="7B0217"/>
                </a:solidFill>
                <a:latin typeface="Lucida Sans Unicode"/>
                <a:cs typeface="Lucida Sans Unicode"/>
              </a:rPr>
              <a:t>inspection</a:t>
            </a:r>
            <a:r>
              <a:rPr sz="2679" spc="-144" dirty="0">
                <a:solidFill>
                  <a:srgbClr val="7B0217"/>
                </a:solidFill>
                <a:latin typeface="Lucida Sans Unicode"/>
                <a:cs typeface="Lucida Sans Unicode"/>
              </a:rPr>
              <a:t> </a:t>
            </a:r>
            <a:r>
              <a:rPr sz="2679" spc="117" dirty="0">
                <a:solidFill>
                  <a:srgbClr val="7B0217"/>
                </a:solidFill>
                <a:latin typeface="Lucida Sans Unicode"/>
                <a:cs typeface="Lucida Sans Unicode"/>
              </a:rPr>
              <a:t>when</a:t>
            </a:r>
            <a:r>
              <a:rPr sz="2679" spc="-89" dirty="0">
                <a:solidFill>
                  <a:srgbClr val="7B0217"/>
                </a:solidFill>
                <a:latin typeface="Lucida Sans Unicode"/>
                <a:cs typeface="Lucida Sans Unicode"/>
              </a:rPr>
              <a:t> </a:t>
            </a:r>
            <a:r>
              <a:rPr sz="2679" dirty="0">
                <a:solidFill>
                  <a:srgbClr val="7B0217"/>
                </a:solidFill>
                <a:latin typeface="Lucida Sans Unicode"/>
                <a:cs typeface="Lucida Sans Unicode"/>
              </a:rPr>
              <a:t>either</a:t>
            </a:r>
            <a:r>
              <a:rPr sz="2679" spc="-124" dirty="0">
                <a:solidFill>
                  <a:srgbClr val="7B0217"/>
                </a:solidFill>
                <a:latin typeface="Lucida Sans Unicode"/>
                <a:cs typeface="Lucida Sans Unicode"/>
              </a:rPr>
              <a:t> </a:t>
            </a:r>
            <a:r>
              <a:rPr sz="2679" spc="280" dirty="0">
                <a:solidFill>
                  <a:srgbClr val="7B0217"/>
                </a:solidFill>
                <a:latin typeface="Lucida Sans Unicode"/>
                <a:cs typeface="Lucida Sans Unicode"/>
              </a:rPr>
              <a:t>a </a:t>
            </a:r>
            <a:r>
              <a:rPr sz="2679" spc="89" dirty="0">
                <a:solidFill>
                  <a:srgbClr val="7B0217"/>
                </a:solidFill>
                <a:latin typeface="Lucida Sans Unicode"/>
                <a:cs typeface="Lucida Sans Unicode"/>
              </a:rPr>
              <a:t>product</a:t>
            </a:r>
            <a:r>
              <a:rPr sz="2679" spc="-185" dirty="0">
                <a:solidFill>
                  <a:srgbClr val="7B0217"/>
                </a:solidFill>
                <a:latin typeface="Lucida Sans Unicode"/>
                <a:cs typeface="Lucida Sans Unicode"/>
              </a:rPr>
              <a:t> </a:t>
            </a:r>
            <a:r>
              <a:rPr sz="2679" spc="157" dirty="0">
                <a:solidFill>
                  <a:srgbClr val="7B0217"/>
                </a:solidFill>
                <a:latin typeface="Lucida Sans Unicode"/>
                <a:cs typeface="Lucida Sans Unicode"/>
              </a:rPr>
              <a:t>has</a:t>
            </a:r>
            <a:r>
              <a:rPr sz="2679" spc="-144" dirty="0">
                <a:solidFill>
                  <a:srgbClr val="7B0217"/>
                </a:solidFill>
                <a:latin typeface="Lucida Sans Unicode"/>
                <a:cs typeface="Lucida Sans Unicode"/>
              </a:rPr>
              <a:t> </a:t>
            </a:r>
            <a:r>
              <a:rPr sz="2679" spc="137" dirty="0">
                <a:solidFill>
                  <a:srgbClr val="7B0217"/>
                </a:solidFill>
                <a:latin typeface="Lucida Sans Unicode"/>
                <a:cs typeface="Lucida Sans Unicode"/>
              </a:rPr>
              <a:t>been</a:t>
            </a:r>
            <a:r>
              <a:rPr sz="2679" spc="-137" dirty="0">
                <a:solidFill>
                  <a:srgbClr val="7B0217"/>
                </a:solidFill>
                <a:latin typeface="Lucida Sans Unicode"/>
                <a:cs typeface="Lucida Sans Unicode"/>
              </a:rPr>
              <a:t> </a:t>
            </a:r>
            <a:r>
              <a:rPr sz="2679" spc="144" dirty="0">
                <a:solidFill>
                  <a:srgbClr val="7B0217"/>
                </a:solidFill>
                <a:latin typeface="Lucida Sans Unicode"/>
                <a:cs typeface="Lucida Sans Unicode"/>
              </a:rPr>
              <a:t>misbranded,</a:t>
            </a:r>
            <a:r>
              <a:rPr sz="2679" spc="-268" dirty="0">
                <a:solidFill>
                  <a:srgbClr val="7B0217"/>
                </a:solidFill>
                <a:latin typeface="Lucida Sans Unicode"/>
                <a:cs typeface="Lucida Sans Unicode"/>
              </a:rPr>
              <a:t> </a:t>
            </a:r>
            <a:r>
              <a:rPr sz="2679" spc="144" dirty="0">
                <a:solidFill>
                  <a:srgbClr val="7B0217"/>
                </a:solidFill>
                <a:latin typeface="Lucida Sans Unicode"/>
                <a:cs typeface="Lucida Sans Unicode"/>
              </a:rPr>
              <a:t>adulterated,</a:t>
            </a:r>
            <a:r>
              <a:rPr sz="2679" spc="-137" dirty="0">
                <a:solidFill>
                  <a:srgbClr val="7B0217"/>
                </a:solidFill>
                <a:latin typeface="Lucida Sans Unicode"/>
                <a:cs typeface="Lucida Sans Unicode"/>
              </a:rPr>
              <a:t> </a:t>
            </a:r>
            <a:r>
              <a:rPr sz="2679" dirty="0">
                <a:solidFill>
                  <a:srgbClr val="7B0217"/>
                </a:solidFill>
                <a:latin typeface="Lucida Sans Unicode"/>
                <a:cs typeface="Lucida Sans Unicode"/>
              </a:rPr>
              <a:t>or</a:t>
            </a:r>
            <a:r>
              <a:rPr sz="2679" spc="-137" dirty="0">
                <a:solidFill>
                  <a:srgbClr val="7B0217"/>
                </a:solidFill>
                <a:latin typeface="Lucida Sans Unicode"/>
                <a:cs typeface="Lucida Sans Unicode"/>
              </a:rPr>
              <a:t> </a:t>
            </a:r>
            <a:r>
              <a:rPr sz="2679" spc="349" dirty="0">
                <a:solidFill>
                  <a:srgbClr val="7B0217"/>
                </a:solidFill>
                <a:latin typeface="Lucida Sans Unicode"/>
                <a:cs typeface="Lucida Sans Unicode"/>
              </a:rPr>
              <a:t>a</a:t>
            </a:r>
            <a:r>
              <a:rPr sz="2679" spc="-117" dirty="0">
                <a:solidFill>
                  <a:srgbClr val="7B0217"/>
                </a:solidFill>
                <a:latin typeface="Lucida Sans Unicode"/>
                <a:cs typeface="Lucida Sans Unicode"/>
              </a:rPr>
              <a:t> </a:t>
            </a:r>
            <a:r>
              <a:rPr sz="2679" spc="151" dirty="0">
                <a:solidFill>
                  <a:srgbClr val="7B0217"/>
                </a:solidFill>
                <a:latin typeface="Lucida Sans Unicode"/>
                <a:cs typeface="Lucida Sans Unicode"/>
              </a:rPr>
              <a:t>complaint </a:t>
            </a:r>
            <a:r>
              <a:rPr sz="2679" spc="157" dirty="0">
                <a:solidFill>
                  <a:srgbClr val="7B0217"/>
                </a:solidFill>
                <a:latin typeface="Lucida Sans Unicode"/>
                <a:cs typeface="Lucida Sans Unicode"/>
              </a:rPr>
              <a:t>has</a:t>
            </a:r>
            <a:r>
              <a:rPr sz="2679" spc="-137" dirty="0">
                <a:solidFill>
                  <a:srgbClr val="7B0217"/>
                </a:solidFill>
                <a:latin typeface="Lucida Sans Unicode"/>
                <a:cs typeface="Lucida Sans Unicode"/>
              </a:rPr>
              <a:t> </a:t>
            </a:r>
            <a:r>
              <a:rPr sz="2679" spc="137" dirty="0">
                <a:solidFill>
                  <a:srgbClr val="7B0217"/>
                </a:solidFill>
                <a:latin typeface="Lucida Sans Unicode"/>
                <a:cs typeface="Lucida Sans Unicode"/>
              </a:rPr>
              <a:t>been</a:t>
            </a:r>
            <a:r>
              <a:rPr sz="2679" spc="-124" dirty="0">
                <a:solidFill>
                  <a:srgbClr val="7B0217"/>
                </a:solidFill>
                <a:latin typeface="Lucida Sans Unicode"/>
                <a:cs typeface="Lucida Sans Unicode"/>
              </a:rPr>
              <a:t> </a:t>
            </a:r>
            <a:r>
              <a:rPr sz="2679" dirty="0">
                <a:solidFill>
                  <a:srgbClr val="7B0217"/>
                </a:solidFill>
                <a:latin typeface="Lucida Sans Unicode"/>
                <a:cs typeface="Lucida Sans Unicode"/>
              </a:rPr>
              <a:t>filed</a:t>
            </a:r>
            <a:r>
              <a:rPr sz="2679" spc="-137" dirty="0">
                <a:solidFill>
                  <a:srgbClr val="7B0217"/>
                </a:solidFill>
                <a:latin typeface="Lucida Sans Unicode"/>
                <a:cs typeface="Lucida Sans Unicode"/>
              </a:rPr>
              <a:t> </a:t>
            </a:r>
            <a:r>
              <a:rPr sz="2679" dirty="0">
                <a:solidFill>
                  <a:srgbClr val="7B0217"/>
                </a:solidFill>
                <a:latin typeface="Lucida Sans Unicode"/>
                <a:cs typeface="Lucida Sans Unicode"/>
              </a:rPr>
              <a:t>with</a:t>
            </a:r>
            <a:r>
              <a:rPr sz="2679" spc="-124" dirty="0">
                <a:solidFill>
                  <a:srgbClr val="7B0217"/>
                </a:solidFill>
                <a:latin typeface="Lucida Sans Unicode"/>
                <a:cs typeface="Lucida Sans Unicode"/>
              </a:rPr>
              <a:t> </a:t>
            </a:r>
            <a:r>
              <a:rPr sz="2679" spc="76" dirty="0">
                <a:solidFill>
                  <a:srgbClr val="7B0217"/>
                </a:solidFill>
                <a:latin typeface="Lucida Sans Unicode"/>
                <a:cs typeface="Lucida Sans Unicode"/>
              </a:rPr>
              <a:t>the</a:t>
            </a:r>
            <a:r>
              <a:rPr sz="2679" spc="-137" dirty="0">
                <a:solidFill>
                  <a:srgbClr val="7B0217"/>
                </a:solidFill>
                <a:latin typeface="Lucida Sans Unicode"/>
                <a:cs typeface="Lucida Sans Unicode"/>
              </a:rPr>
              <a:t> </a:t>
            </a:r>
            <a:r>
              <a:rPr sz="2679" spc="110" dirty="0">
                <a:solidFill>
                  <a:srgbClr val="7B0217"/>
                </a:solidFill>
                <a:latin typeface="Lucida Sans Unicode"/>
                <a:cs typeface="Lucida Sans Unicode"/>
              </a:rPr>
              <a:t>state</a:t>
            </a:r>
            <a:r>
              <a:rPr sz="2679" spc="-137" dirty="0">
                <a:solidFill>
                  <a:srgbClr val="7B0217"/>
                </a:solidFill>
                <a:latin typeface="Lucida Sans Unicode"/>
                <a:cs typeface="Lucida Sans Unicode"/>
              </a:rPr>
              <a:t> </a:t>
            </a:r>
            <a:r>
              <a:rPr sz="2679" spc="69" dirty="0">
                <a:solidFill>
                  <a:srgbClr val="7B0217"/>
                </a:solidFill>
                <a:latin typeface="Lucida Sans Unicode"/>
                <a:cs typeface="Lucida Sans Unicode"/>
              </a:rPr>
              <a:t>department.</a:t>
            </a:r>
            <a:endParaRPr sz="2679">
              <a:latin typeface="Lucida Sans Unicode"/>
              <a:cs typeface="Lucida Sans Unicode"/>
            </a:endParaRPr>
          </a:p>
        </p:txBody>
      </p:sp>
      <p:sp>
        <p:nvSpPr>
          <p:cNvPr id="61" name="object 61"/>
          <p:cNvSpPr txBox="1">
            <a:spLocks noGrp="1"/>
          </p:cNvSpPr>
          <p:nvPr>
            <p:ph type="title"/>
          </p:nvPr>
        </p:nvSpPr>
        <p:spPr>
          <a:xfrm>
            <a:off x="3106172" y="655122"/>
            <a:ext cx="7944248" cy="831515"/>
          </a:xfrm>
          <a:prstGeom prst="rect">
            <a:avLst/>
          </a:prstGeom>
        </p:spPr>
        <p:txBody>
          <a:bodyPr vert="horz" wrap="square" lIns="0" tIns="17446" rIns="0" bIns="0" rtlCol="0">
            <a:spAutoFit/>
          </a:bodyPr>
          <a:lstStyle/>
          <a:p>
            <a:pPr marL="17445">
              <a:spcBef>
                <a:spcPts val="137"/>
              </a:spcBef>
            </a:pPr>
            <a:r>
              <a:rPr dirty="0"/>
              <a:t>Additional</a:t>
            </a:r>
            <a:r>
              <a:rPr spc="-522" dirty="0"/>
              <a:t> </a:t>
            </a:r>
            <a:r>
              <a:rPr dirty="0"/>
              <a:t>Points</a:t>
            </a:r>
            <a:r>
              <a:rPr spc="-501" dirty="0"/>
              <a:t> </a:t>
            </a:r>
            <a:r>
              <a:rPr spc="131" dirty="0"/>
              <a:t>of</a:t>
            </a:r>
            <a:r>
              <a:rPr spc="-481" dirty="0"/>
              <a:t> </a:t>
            </a:r>
            <a:r>
              <a:rPr spc="-48" dirty="0"/>
              <a:t>Info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 y="527"/>
            <a:ext cx="13817599" cy="7773445"/>
          </a:xfrm>
          <a:prstGeom prst="rect">
            <a:avLst/>
          </a:prstGeom>
        </p:spPr>
      </p:pic>
      <p:pic>
        <p:nvPicPr>
          <p:cNvPr id="3" name="object 3"/>
          <p:cNvPicPr/>
          <p:nvPr/>
        </p:nvPicPr>
        <p:blipFill>
          <a:blip r:embed="rId3" cstate="print"/>
          <a:stretch>
            <a:fillRect/>
          </a:stretch>
        </p:blipFill>
        <p:spPr>
          <a:xfrm>
            <a:off x="12879682" y="366895"/>
            <a:ext cx="136081" cy="133987"/>
          </a:xfrm>
          <a:prstGeom prst="rect">
            <a:avLst/>
          </a:prstGeom>
        </p:spPr>
      </p:pic>
      <p:pic>
        <p:nvPicPr>
          <p:cNvPr id="4" name="object 4"/>
          <p:cNvPicPr/>
          <p:nvPr/>
        </p:nvPicPr>
        <p:blipFill>
          <a:blip r:embed="rId4" cstate="print"/>
          <a:stretch>
            <a:fillRect/>
          </a:stretch>
        </p:blipFill>
        <p:spPr>
          <a:xfrm>
            <a:off x="13074384" y="142882"/>
            <a:ext cx="58619" cy="56525"/>
          </a:xfrm>
          <a:prstGeom prst="rect">
            <a:avLst/>
          </a:prstGeom>
        </p:spPr>
      </p:pic>
      <p:pic>
        <p:nvPicPr>
          <p:cNvPr id="5" name="object 5"/>
          <p:cNvPicPr/>
          <p:nvPr/>
        </p:nvPicPr>
        <p:blipFill>
          <a:blip r:embed="rId5" cstate="print"/>
          <a:stretch>
            <a:fillRect/>
          </a:stretch>
        </p:blipFill>
        <p:spPr>
          <a:xfrm>
            <a:off x="13773635" y="446450"/>
            <a:ext cx="43965" cy="73274"/>
          </a:xfrm>
          <a:prstGeom prst="rect">
            <a:avLst/>
          </a:prstGeom>
        </p:spPr>
      </p:pic>
      <p:pic>
        <p:nvPicPr>
          <p:cNvPr id="6" name="object 6"/>
          <p:cNvPicPr/>
          <p:nvPr/>
        </p:nvPicPr>
        <p:blipFill>
          <a:blip r:embed="rId6" cstate="print"/>
          <a:stretch>
            <a:fillRect/>
          </a:stretch>
        </p:blipFill>
        <p:spPr>
          <a:xfrm>
            <a:off x="12383504" y="971946"/>
            <a:ext cx="136081" cy="133987"/>
          </a:xfrm>
          <a:prstGeom prst="rect">
            <a:avLst/>
          </a:prstGeom>
        </p:spPr>
      </p:pic>
      <p:grpSp>
        <p:nvGrpSpPr>
          <p:cNvPr id="7" name="object 7"/>
          <p:cNvGrpSpPr/>
          <p:nvPr/>
        </p:nvGrpSpPr>
        <p:grpSpPr>
          <a:xfrm>
            <a:off x="12326385" y="6378341"/>
            <a:ext cx="1458524" cy="1352101"/>
            <a:chOff x="8972883" y="5700331"/>
            <a:chExt cx="1061720" cy="984250"/>
          </a:xfrm>
        </p:grpSpPr>
        <p:sp>
          <p:nvSpPr>
            <p:cNvPr id="8" name="object 8"/>
            <p:cNvSpPr/>
            <p:nvPr/>
          </p:nvSpPr>
          <p:spPr>
            <a:xfrm>
              <a:off x="9138284" y="6374891"/>
              <a:ext cx="146050" cy="297180"/>
            </a:xfrm>
            <a:custGeom>
              <a:avLst/>
              <a:gdLst/>
              <a:ahLst/>
              <a:cxnLst/>
              <a:rect l="l" t="t" r="r" b="b"/>
              <a:pathLst>
                <a:path w="146050" h="297179">
                  <a:moveTo>
                    <a:pt x="145922" y="0"/>
                  </a:moveTo>
                  <a:lnTo>
                    <a:pt x="39100" y="108370"/>
                  </a:lnTo>
                  <a:lnTo>
                    <a:pt x="0" y="175450"/>
                  </a:lnTo>
                  <a:lnTo>
                    <a:pt x="25479" y="229100"/>
                  </a:lnTo>
                  <a:lnTo>
                    <a:pt x="112394" y="297179"/>
                  </a:lnTo>
                  <a:lnTo>
                    <a:pt x="65770" y="208526"/>
                  </a:lnTo>
                  <a:lnTo>
                    <a:pt x="53720" y="148018"/>
                  </a:lnTo>
                  <a:lnTo>
                    <a:pt x="79390" y="87796"/>
                  </a:lnTo>
                  <a:lnTo>
                    <a:pt x="145922" y="0"/>
                  </a:lnTo>
                  <a:close/>
                </a:path>
              </a:pathLst>
            </a:custGeom>
            <a:solidFill>
              <a:srgbClr val="F4BA1C"/>
            </a:solidFill>
          </p:spPr>
          <p:txBody>
            <a:bodyPr wrap="square" lIns="0" tIns="0" rIns="0" bIns="0" rtlCol="0"/>
            <a:lstStyle/>
            <a:p>
              <a:endParaRPr/>
            </a:p>
          </p:txBody>
        </p:sp>
        <p:pic>
          <p:nvPicPr>
            <p:cNvPr id="9" name="object 9"/>
            <p:cNvPicPr/>
            <p:nvPr/>
          </p:nvPicPr>
          <p:blipFill>
            <a:blip r:embed="rId7" cstate="print"/>
            <a:stretch>
              <a:fillRect/>
            </a:stretch>
          </p:blipFill>
          <p:spPr>
            <a:xfrm>
              <a:off x="8974835" y="6234302"/>
              <a:ext cx="201358" cy="198500"/>
            </a:xfrm>
            <a:prstGeom prst="rect">
              <a:avLst/>
            </a:prstGeom>
          </p:spPr>
        </p:pic>
        <p:pic>
          <p:nvPicPr>
            <p:cNvPr id="10" name="object 10"/>
            <p:cNvPicPr/>
            <p:nvPr/>
          </p:nvPicPr>
          <p:blipFill>
            <a:blip r:embed="rId8" cstate="print"/>
            <a:stretch>
              <a:fillRect/>
            </a:stretch>
          </p:blipFill>
          <p:spPr>
            <a:xfrm>
              <a:off x="9268968" y="5718047"/>
              <a:ext cx="473963" cy="568451"/>
            </a:xfrm>
            <a:prstGeom prst="rect">
              <a:avLst/>
            </a:prstGeom>
          </p:spPr>
        </p:pic>
        <p:sp>
          <p:nvSpPr>
            <p:cNvPr id="11" name="object 11"/>
            <p:cNvSpPr/>
            <p:nvPr/>
          </p:nvSpPr>
          <p:spPr>
            <a:xfrm>
              <a:off x="9270992" y="5700331"/>
              <a:ext cx="457200" cy="583565"/>
            </a:xfrm>
            <a:custGeom>
              <a:avLst/>
              <a:gdLst/>
              <a:ahLst/>
              <a:cxnLst/>
              <a:rect l="l" t="t" r="r" b="b"/>
              <a:pathLst>
                <a:path w="457200" h="583564">
                  <a:moveTo>
                    <a:pt x="55171" y="394451"/>
                  </a:moveTo>
                  <a:lnTo>
                    <a:pt x="21764" y="501419"/>
                  </a:lnTo>
                  <a:lnTo>
                    <a:pt x="4071" y="572452"/>
                  </a:lnTo>
                  <a:lnTo>
                    <a:pt x="0" y="580239"/>
                  </a:lnTo>
                  <a:lnTo>
                    <a:pt x="0" y="583326"/>
                  </a:lnTo>
                  <a:lnTo>
                    <a:pt x="5572" y="582096"/>
                  </a:lnTo>
                  <a:lnTo>
                    <a:pt x="17787" y="577024"/>
                  </a:lnTo>
                  <a:lnTo>
                    <a:pt x="55171" y="394451"/>
                  </a:lnTo>
                  <a:close/>
                </a:path>
                <a:path w="457200" h="583564">
                  <a:moveTo>
                    <a:pt x="236144" y="69802"/>
                  </a:moveTo>
                  <a:lnTo>
                    <a:pt x="158162" y="123110"/>
                  </a:lnTo>
                  <a:lnTo>
                    <a:pt x="108275" y="194500"/>
                  </a:lnTo>
                  <a:lnTo>
                    <a:pt x="68389" y="329898"/>
                  </a:lnTo>
                  <a:lnTo>
                    <a:pt x="55171" y="394451"/>
                  </a:lnTo>
                  <a:lnTo>
                    <a:pt x="72461" y="339090"/>
                  </a:lnTo>
                  <a:lnTo>
                    <a:pt x="152590" y="161615"/>
                  </a:lnTo>
                  <a:lnTo>
                    <a:pt x="236144" y="69802"/>
                  </a:lnTo>
                  <a:close/>
                </a:path>
                <a:path w="457200" h="583564">
                  <a:moveTo>
                    <a:pt x="456699" y="159448"/>
                  </a:moveTo>
                  <a:lnTo>
                    <a:pt x="431315" y="48791"/>
                  </a:lnTo>
                  <a:lnTo>
                    <a:pt x="402216" y="0"/>
                  </a:lnTo>
                  <a:lnTo>
                    <a:pt x="350829" y="2357"/>
                  </a:lnTo>
                  <a:lnTo>
                    <a:pt x="258579" y="45148"/>
                  </a:lnTo>
                  <a:lnTo>
                    <a:pt x="236144" y="69802"/>
                  </a:lnTo>
                  <a:lnTo>
                    <a:pt x="238767" y="68008"/>
                  </a:lnTo>
                  <a:lnTo>
                    <a:pt x="340328" y="41148"/>
                  </a:lnTo>
                  <a:lnTo>
                    <a:pt x="407741" y="77152"/>
                  </a:lnTo>
                  <a:lnTo>
                    <a:pt x="445150" y="131445"/>
                  </a:lnTo>
                  <a:lnTo>
                    <a:pt x="456699" y="159448"/>
                  </a:lnTo>
                  <a:close/>
                </a:path>
              </a:pathLst>
            </a:custGeom>
            <a:solidFill>
              <a:srgbClr val="FF9D28"/>
            </a:solidFill>
          </p:spPr>
          <p:txBody>
            <a:bodyPr wrap="square" lIns="0" tIns="0" rIns="0" bIns="0" rtlCol="0"/>
            <a:lstStyle/>
            <a:p>
              <a:endParaRPr/>
            </a:p>
          </p:txBody>
        </p:sp>
        <p:pic>
          <p:nvPicPr>
            <p:cNvPr id="12" name="object 12"/>
            <p:cNvPicPr/>
            <p:nvPr/>
          </p:nvPicPr>
          <p:blipFill>
            <a:blip r:embed="rId9" cstate="print"/>
            <a:stretch>
              <a:fillRect/>
            </a:stretch>
          </p:blipFill>
          <p:spPr>
            <a:xfrm>
              <a:off x="9281160" y="5759195"/>
              <a:ext cx="245363" cy="527304"/>
            </a:xfrm>
            <a:prstGeom prst="rect">
              <a:avLst/>
            </a:prstGeom>
          </p:spPr>
        </p:pic>
        <p:sp>
          <p:nvSpPr>
            <p:cNvPr id="13" name="object 13"/>
            <p:cNvSpPr/>
            <p:nvPr/>
          </p:nvSpPr>
          <p:spPr>
            <a:xfrm>
              <a:off x="9340584" y="6244208"/>
              <a:ext cx="370840" cy="325755"/>
            </a:xfrm>
            <a:custGeom>
              <a:avLst/>
              <a:gdLst/>
              <a:ahLst/>
              <a:cxnLst/>
              <a:rect l="l" t="t" r="r" b="b"/>
              <a:pathLst>
                <a:path w="370840" h="325754">
                  <a:moveTo>
                    <a:pt x="370343" y="312038"/>
                  </a:moveTo>
                  <a:lnTo>
                    <a:pt x="313455" y="101536"/>
                  </a:lnTo>
                  <a:lnTo>
                    <a:pt x="258138" y="5333"/>
                  </a:lnTo>
                  <a:lnTo>
                    <a:pt x="171675" y="0"/>
                  </a:lnTo>
                  <a:lnTo>
                    <a:pt x="21347" y="62102"/>
                  </a:lnTo>
                  <a:lnTo>
                    <a:pt x="5069" y="119389"/>
                  </a:lnTo>
                  <a:lnTo>
                    <a:pt x="0" y="167983"/>
                  </a:lnTo>
                  <a:lnTo>
                    <a:pt x="4817" y="208559"/>
                  </a:lnTo>
                  <a:lnTo>
                    <a:pt x="38825" y="268353"/>
                  </a:lnTo>
                  <a:lnTo>
                    <a:pt x="96522" y="304159"/>
                  </a:lnTo>
                  <a:lnTo>
                    <a:pt x="167337" y="321369"/>
                  </a:lnTo>
                  <a:lnTo>
                    <a:pt x="240698" y="325372"/>
                  </a:lnTo>
                  <a:lnTo>
                    <a:pt x="275030" y="324105"/>
                  </a:lnTo>
                  <a:lnTo>
                    <a:pt x="332388" y="318404"/>
                  </a:lnTo>
                  <a:lnTo>
                    <a:pt x="370343" y="312038"/>
                  </a:lnTo>
                  <a:close/>
                </a:path>
              </a:pathLst>
            </a:custGeom>
            <a:solidFill>
              <a:srgbClr val="F4BA1C"/>
            </a:solidFill>
          </p:spPr>
          <p:txBody>
            <a:bodyPr wrap="square" lIns="0" tIns="0" rIns="0" bIns="0" rtlCol="0"/>
            <a:lstStyle/>
            <a:p>
              <a:endParaRPr/>
            </a:p>
          </p:txBody>
        </p:sp>
        <p:pic>
          <p:nvPicPr>
            <p:cNvPr id="14" name="object 14"/>
            <p:cNvPicPr/>
            <p:nvPr/>
          </p:nvPicPr>
          <p:blipFill>
            <a:blip r:embed="rId10" cstate="print"/>
            <a:stretch>
              <a:fillRect/>
            </a:stretch>
          </p:blipFill>
          <p:spPr>
            <a:xfrm>
              <a:off x="9342119" y="6288023"/>
              <a:ext cx="380999" cy="384047"/>
            </a:xfrm>
            <a:prstGeom prst="rect">
              <a:avLst/>
            </a:prstGeom>
          </p:spPr>
        </p:pic>
        <p:sp>
          <p:nvSpPr>
            <p:cNvPr id="15" name="object 15"/>
            <p:cNvSpPr/>
            <p:nvPr/>
          </p:nvSpPr>
          <p:spPr>
            <a:xfrm>
              <a:off x="9013126" y="6198679"/>
              <a:ext cx="259079" cy="243840"/>
            </a:xfrm>
            <a:custGeom>
              <a:avLst/>
              <a:gdLst/>
              <a:ahLst/>
              <a:cxnLst/>
              <a:rect l="l" t="t" r="r" b="b"/>
              <a:pathLst>
                <a:path w="259079" h="243839">
                  <a:moveTo>
                    <a:pt x="258889" y="71056"/>
                  </a:moveTo>
                  <a:lnTo>
                    <a:pt x="99059" y="4310"/>
                  </a:lnTo>
                  <a:lnTo>
                    <a:pt x="20383" y="0"/>
                  </a:lnTo>
                  <a:lnTo>
                    <a:pt x="0" y="74271"/>
                  </a:lnTo>
                  <a:lnTo>
                    <a:pt x="15049" y="243268"/>
                  </a:lnTo>
                  <a:lnTo>
                    <a:pt x="120014" y="240577"/>
                  </a:lnTo>
                  <a:lnTo>
                    <a:pt x="180403" y="221741"/>
                  </a:lnTo>
                  <a:lnTo>
                    <a:pt x="219074" y="170616"/>
                  </a:lnTo>
                  <a:lnTo>
                    <a:pt x="258889" y="71056"/>
                  </a:lnTo>
                  <a:close/>
                </a:path>
              </a:pathLst>
            </a:custGeom>
            <a:solidFill>
              <a:srgbClr val="FF9D28"/>
            </a:solidFill>
          </p:spPr>
          <p:txBody>
            <a:bodyPr wrap="square" lIns="0" tIns="0" rIns="0" bIns="0" rtlCol="0"/>
            <a:lstStyle/>
            <a:p>
              <a:endParaRPr/>
            </a:p>
          </p:txBody>
        </p:sp>
        <p:pic>
          <p:nvPicPr>
            <p:cNvPr id="16" name="object 16"/>
            <p:cNvPicPr/>
            <p:nvPr/>
          </p:nvPicPr>
          <p:blipFill>
            <a:blip r:embed="rId11" cstate="print"/>
            <a:stretch>
              <a:fillRect/>
            </a:stretch>
          </p:blipFill>
          <p:spPr>
            <a:xfrm>
              <a:off x="9037319" y="6241684"/>
              <a:ext cx="358139" cy="234362"/>
            </a:xfrm>
            <a:prstGeom prst="rect">
              <a:avLst/>
            </a:prstGeom>
          </p:spPr>
        </p:pic>
        <p:pic>
          <p:nvPicPr>
            <p:cNvPr id="17" name="object 17"/>
            <p:cNvPicPr/>
            <p:nvPr/>
          </p:nvPicPr>
          <p:blipFill>
            <a:blip r:embed="rId12" cstate="print"/>
            <a:stretch>
              <a:fillRect/>
            </a:stretch>
          </p:blipFill>
          <p:spPr>
            <a:xfrm>
              <a:off x="9294876" y="5788151"/>
              <a:ext cx="739140" cy="498348"/>
            </a:xfrm>
            <a:prstGeom prst="rect">
              <a:avLst/>
            </a:prstGeom>
          </p:spPr>
        </p:pic>
        <p:sp>
          <p:nvSpPr>
            <p:cNvPr id="18" name="object 18"/>
            <p:cNvSpPr/>
            <p:nvPr/>
          </p:nvSpPr>
          <p:spPr>
            <a:xfrm>
              <a:off x="9295328" y="5773674"/>
              <a:ext cx="717550" cy="510540"/>
            </a:xfrm>
            <a:custGeom>
              <a:avLst/>
              <a:gdLst/>
              <a:ahLst/>
              <a:cxnLst/>
              <a:rect l="l" t="t" r="r" b="b"/>
              <a:pathLst>
                <a:path w="717550" h="510539">
                  <a:moveTo>
                    <a:pt x="88704" y="339305"/>
                  </a:moveTo>
                  <a:lnTo>
                    <a:pt x="33337" y="438340"/>
                  </a:lnTo>
                  <a:lnTo>
                    <a:pt x="5643" y="500634"/>
                  </a:lnTo>
                  <a:lnTo>
                    <a:pt x="0" y="507539"/>
                  </a:lnTo>
                  <a:lnTo>
                    <a:pt x="500" y="510159"/>
                  </a:lnTo>
                  <a:lnTo>
                    <a:pt x="9286" y="508777"/>
                  </a:lnTo>
                  <a:lnTo>
                    <a:pt x="28503" y="503682"/>
                  </a:lnTo>
                  <a:lnTo>
                    <a:pt x="88704" y="339305"/>
                  </a:lnTo>
                  <a:close/>
                </a:path>
                <a:path w="717550" h="510539">
                  <a:moveTo>
                    <a:pt x="370339" y="60806"/>
                  </a:moveTo>
                  <a:lnTo>
                    <a:pt x="248816" y="106775"/>
                  </a:lnTo>
                  <a:lnTo>
                    <a:pt x="170235" y="169164"/>
                  </a:lnTo>
                  <a:lnTo>
                    <a:pt x="107656" y="287559"/>
                  </a:lnTo>
                  <a:lnTo>
                    <a:pt x="88704" y="339305"/>
                  </a:lnTo>
                  <a:lnTo>
                    <a:pt x="112895" y="296037"/>
                  </a:lnTo>
                  <a:lnTo>
                    <a:pt x="239029" y="140589"/>
                  </a:lnTo>
                  <a:lnTo>
                    <a:pt x="370339" y="60806"/>
                  </a:lnTo>
                  <a:close/>
                </a:path>
                <a:path w="717550" h="510539">
                  <a:moveTo>
                    <a:pt x="717351" y="139446"/>
                  </a:moveTo>
                  <a:lnTo>
                    <a:pt x="676489" y="42719"/>
                  </a:lnTo>
                  <a:lnTo>
                    <a:pt x="630483" y="0"/>
                  </a:lnTo>
                  <a:lnTo>
                    <a:pt x="550187" y="1857"/>
                  </a:lnTo>
                  <a:lnTo>
                    <a:pt x="406455" y="38862"/>
                  </a:lnTo>
                  <a:lnTo>
                    <a:pt x="370339" y="60806"/>
                  </a:lnTo>
                  <a:lnTo>
                    <a:pt x="375975" y="58674"/>
                  </a:lnTo>
                  <a:lnTo>
                    <a:pt x="534757" y="35933"/>
                  </a:lnTo>
                  <a:lnTo>
                    <a:pt x="640389" y="67627"/>
                  </a:lnTo>
                  <a:lnTo>
                    <a:pt x="699158" y="115038"/>
                  </a:lnTo>
                  <a:lnTo>
                    <a:pt x="717351" y="139446"/>
                  </a:lnTo>
                  <a:close/>
                </a:path>
              </a:pathLst>
            </a:custGeom>
            <a:solidFill>
              <a:srgbClr val="FF9D28"/>
            </a:solidFill>
          </p:spPr>
          <p:txBody>
            <a:bodyPr wrap="square" lIns="0" tIns="0" rIns="0" bIns="0" rtlCol="0"/>
            <a:lstStyle/>
            <a:p>
              <a:endParaRPr/>
            </a:p>
          </p:txBody>
        </p:sp>
        <p:pic>
          <p:nvPicPr>
            <p:cNvPr id="19" name="object 19"/>
            <p:cNvPicPr/>
            <p:nvPr/>
          </p:nvPicPr>
          <p:blipFill>
            <a:blip r:embed="rId13" cstate="print"/>
            <a:stretch>
              <a:fillRect/>
            </a:stretch>
          </p:blipFill>
          <p:spPr>
            <a:xfrm>
              <a:off x="9319260" y="5826251"/>
              <a:ext cx="373379" cy="460248"/>
            </a:xfrm>
            <a:prstGeom prst="rect">
              <a:avLst/>
            </a:prstGeom>
          </p:spPr>
        </p:pic>
        <p:sp>
          <p:nvSpPr>
            <p:cNvPr id="20" name="object 20"/>
            <p:cNvSpPr/>
            <p:nvPr/>
          </p:nvSpPr>
          <p:spPr>
            <a:xfrm>
              <a:off x="9012936" y="6265049"/>
              <a:ext cx="112395" cy="53975"/>
            </a:xfrm>
            <a:custGeom>
              <a:avLst/>
              <a:gdLst/>
              <a:ahLst/>
              <a:cxnLst/>
              <a:rect l="l" t="t" r="r" b="b"/>
              <a:pathLst>
                <a:path w="112395" h="53975">
                  <a:moveTo>
                    <a:pt x="33528" y="114"/>
                  </a:moveTo>
                  <a:lnTo>
                    <a:pt x="19278" y="0"/>
                  </a:lnTo>
                  <a:lnTo>
                    <a:pt x="11049" y="4876"/>
                  </a:lnTo>
                  <a:lnTo>
                    <a:pt x="5664" y="19189"/>
                  </a:lnTo>
                  <a:lnTo>
                    <a:pt x="0" y="47358"/>
                  </a:lnTo>
                  <a:lnTo>
                    <a:pt x="15519" y="41910"/>
                  </a:lnTo>
                  <a:lnTo>
                    <a:pt x="27051" y="31165"/>
                  </a:lnTo>
                  <a:lnTo>
                    <a:pt x="33426" y="16713"/>
                  </a:lnTo>
                  <a:lnTo>
                    <a:pt x="33528" y="114"/>
                  </a:lnTo>
                  <a:close/>
                </a:path>
                <a:path w="112395" h="53975">
                  <a:moveTo>
                    <a:pt x="112128" y="17665"/>
                  </a:moveTo>
                  <a:lnTo>
                    <a:pt x="109728" y="1638"/>
                  </a:lnTo>
                  <a:lnTo>
                    <a:pt x="94767" y="5029"/>
                  </a:lnTo>
                  <a:lnTo>
                    <a:pt x="87249" y="11544"/>
                  </a:lnTo>
                  <a:lnTo>
                    <a:pt x="84861" y="26073"/>
                  </a:lnTo>
                  <a:lnTo>
                    <a:pt x="85344" y="53454"/>
                  </a:lnTo>
                  <a:lnTo>
                    <a:pt x="99225" y="45148"/>
                  </a:lnTo>
                  <a:lnTo>
                    <a:pt x="108394" y="32689"/>
                  </a:lnTo>
                  <a:lnTo>
                    <a:pt x="112128" y="17665"/>
                  </a:lnTo>
                  <a:close/>
                </a:path>
              </a:pathLst>
            </a:custGeom>
            <a:solidFill>
              <a:srgbClr val="FFFFFF"/>
            </a:solidFill>
          </p:spPr>
          <p:txBody>
            <a:bodyPr wrap="square" lIns="0" tIns="0" rIns="0" bIns="0" rtlCol="0"/>
            <a:lstStyle/>
            <a:p>
              <a:endParaRPr/>
            </a:p>
          </p:txBody>
        </p:sp>
        <p:sp>
          <p:nvSpPr>
            <p:cNvPr id="21" name="object 21"/>
            <p:cNvSpPr/>
            <p:nvPr/>
          </p:nvSpPr>
          <p:spPr>
            <a:xfrm>
              <a:off x="9083078" y="5987554"/>
              <a:ext cx="300355" cy="697230"/>
            </a:xfrm>
            <a:custGeom>
              <a:avLst/>
              <a:gdLst/>
              <a:ahLst/>
              <a:cxnLst/>
              <a:rect l="l" t="t" r="r" b="b"/>
              <a:pathLst>
                <a:path w="300354" h="697229">
                  <a:moveTo>
                    <a:pt x="109689" y="273037"/>
                  </a:moveTo>
                  <a:lnTo>
                    <a:pt x="104940" y="138595"/>
                  </a:lnTo>
                  <a:lnTo>
                    <a:pt x="94640" y="66154"/>
                  </a:lnTo>
                  <a:lnTo>
                    <a:pt x="70891" y="30873"/>
                  </a:lnTo>
                  <a:lnTo>
                    <a:pt x="25869" y="7861"/>
                  </a:lnTo>
                  <a:lnTo>
                    <a:pt x="6807" y="0"/>
                  </a:lnTo>
                  <a:lnTo>
                    <a:pt x="0" y="152"/>
                  </a:lnTo>
                  <a:lnTo>
                    <a:pt x="3225" y="8877"/>
                  </a:lnTo>
                  <a:lnTo>
                    <a:pt x="14287" y="26758"/>
                  </a:lnTo>
                  <a:lnTo>
                    <a:pt x="30949" y="54343"/>
                  </a:lnTo>
                  <a:lnTo>
                    <a:pt x="51041" y="92189"/>
                  </a:lnTo>
                  <a:lnTo>
                    <a:pt x="72326" y="140893"/>
                  </a:lnTo>
                  <a:lnTo>
                    <a:pt x="92608" y="200977"/>
                  </a:lnTo>
                  <a:lnTo>
                    <a:pt x="109689" y="273037"/>
                  </a:lnTo>
                  <a:close/>
                </a:path>
                <a:path w="300354" h="697229">
                  <a:moveTo>
                    <a:pt x="153885" y="391909"/>
                  </a:moveTo>
                  <a:lnTo>
                    <a:pt x="137058" y="433590"/>
                  </a:lnTo>
                  <a:lnTo>
                    <a:pt x="128638" y="477304"/>
                  </a:lnTo>
                  <a:lnTo>
                    <a:pt x="128638" y="521830"/>
                  </a:lnTo>
                  <a:lnTo>
                    <a:pt x="137058" y="565924"/>
                  </a:lnTo>
                  <a:lnTo>
                    <a:pt x="153885" y="608317"/>
                  </a:lnTo>
                  <a:lnTo>
                    <a:pt x="145313" y="554151"/>
                  </a:lnTo>
                  <a:lnTo>
                    <a:pt x="142455" y="499541"/>
                  </a:lnTo>
                  <a:lnTo>
                    <a:pt x="145313" y="445236"/>
                  </a:lnTo>
                  <a:lnTo>
                    <a:pt x="153885" y="391909"/>
                  </a:lnTo>
                  <a:close/>
                </a:path>
                <a:path w="300354" h="697229">
                  <a:moveTo>
                    <a:pt x="236181" y="478967"/>
                  </a:moveTo>
                  <a:lnTo>
                    <a:pt x="229514" y="432803"/>
                  </a:lnTo>
                  <a:lnTo>
                    <a:pt x="205701" y="369049"/>
                  </a:lnTo>
                  <a:lnTo>
                    <a:pt x="205155" y="417347"/>
                  </a:lnTo>
                  <a:lnTo>
                    <a:pt x="203593" y="465353"/>
                  </a:lnTo>
                  <a:lnTo>
                    <a:pt x="201091" y="513130"/>
                  </a:lnTo>
                  <a:lnTo>
                    <a:pt x="197700" y="560768"/>
                  </a:lnTo>
                  <a:lnTo>
                    <a:pt x="193509" y="608317"/>
                  </a:lnTo>
                  <a:lnTo>
                    <a:pt x="224561" y="530009"/>
                  </a:lnTo>
                  <a:lnTo>
                    <a:pt x="236181" y="478967"/>
                  </a:lnTo>
                  <a:close/>
                </a:path>
                <a:path w="300354" h="697229">
                  <a:moveTo>
                    <a:pt x="300189" y="556501"/>
                  </a:moveTo>
                  <a:lnTo>
                    <a:pt x="286829" y="492239"/>
                  </a:lnTo>
                  <a:lnTo>
                    <a:pt x="261899" y="435533"/>
                  </a:lnTo>
                  <a:lnTo>
                    <a:pt x="237820" y="395135"/>
                  </a:lnTo>
                  <a:lnTo>
                    <a:pt x="227037" y="379717"/>
                  </a:lnTo>
                  <a:lnTo>
                    <a:pt x="239623" y="424586"/>
                  </a:lnTo>
                  <a:lnTo>
                    <a:pt x="250088" y="470014"/>
                  </a:lnTo>
                  <a:lnTo>
                    <a:pt x="258533" y="516026"/>
                  </a:lnTo>
                  <a:lnTo>
                    <a:pt x="265137" y="562597"/>
                  </a:lnTo>
                  <a:lnTo>
                    <a:pt x="265658" y="595985"/>
                  </a:lnTo>
                  <a:lnTo>
                    <a:pt x="264756" y="629653"/>
                  </a:lnTo>
                  <a:lnTo>
                    <a:pt x="262128" y="663333"/>
                  </a:lnTo>
                  <a:lnTo>
                    <a:pt x="257517" y="696709"/>
                  </a:lnTo>
                  <a:lnTo>
                    <a:pt x="278320" y="665810"/>
                  </a:lnTo>
                  <a:lnTo>
                    <a:pt x="292569" y="631177"/>
                  </a:lnTo>
                  <a:lnTo>
                    <a:pt x="299948" y="594271"/>
                  </a:lnTo>
                  <a:lnTo>
                    <a:pt x="300189" y="556501"/>
                  </a:lnTo>
                  <a:close/>
                </a:path>
              </a:pathLst>
            </a:custGeom>
            <a:solidFill>
              <a:srgbClr val="7B0117"/>
            </a:solidFill>
          </p:spPr>
          <p:txBody>
            <a:bodyPr wrap="square" lIns="0" tIns="0" rIns="0" bIns="0" rtlCol="0"/>
            <a:lstStyle/>
            <a:p>
              <a:endParaRPr/>
            </a:p>
          </p:txBody>
        </p:sp>
        <p:pic>
          <p:nvPicPr>
            <p:cNvPr id="22" name="object 22"/>
            <p:cNvPicPr/>
            <p:nvPr/>
          </p:nvPicPr>
          <p:blipFill>
            <a:blip r:embed="rId14" cstate="print"/>
            <a:stretch>
              <a:fillRect/>
            </a:stretch>
          </p:blipFill>
          <p:spPr>
            <a:xfrm>
              <a:off x="8972883" y="6062346"/>
              <a:ext cx="165020" cy="181481"/>
            </a:xfrm>
            <a:prstGeom prst="rect">
              <a:avLst/>
            </a:prstGeom>
          </p:spPr>
        </p:pic>
      </p:grpSp>
      <p:pic>
        <p:nvPicPr>
          <p:cNvPr id="23" name="object 23"/>
          <p:cNvPicPr/>
          <p:nvPr/>
        </p:nvPicPr>
        <p:blipFill>
          <a:blip r:embed="rId15" cstate="print"/>
          <a:stretch>
            <a:fillRect/>
          </a:stretch>
        </p:blipFill>
        <p:spPr>
          <a:xfrm>
            <a:off x="13093226" y="4752939"/>
            <a:ext cx="303567" cy="324504"/>
          </a:xfrm>
          <a:prstGeom prst="rect">
            <a:avLst/>
          </a:prstGeom>
        </p:spPr>
      </p:pic>
      <p:pic>
        <p:nvPicPr>
          <p:cNvPr id="24" name="object 24"/>
          <p:cNvPicPr/>
          <p:nvPr/>
        </p:nvPicPr>
        <p:blipFill>
          <a:blip r:embed="rId16" cstate="print"/>
          <a:stretch>
            <a:fillRect/>
          </a:stretch>
        </p:blipFill>
        <p:spPr>
          <a:xfrm>
            <a:off x="286810" y="4706885"/>
            <a:ext cx="301475" cy="318222"/>
          </a:xfrm>
          <a:prstGeom prst="rect">
            <a:avLst/>
          </a:prstGeom>
        </p:spPr>
      </p:pic>
      <p:pic>
        <p:nvPicPr>
          <p:cNvPr id="25" name="object 25"/>
          <p:cNvPicPr/>
          <p:nvPr/>
        </p:nvPicPr>
        <p:blipFill>
          <a:blip r:embed="rId17" cstate="print"/>
          <a:stretch>
            <a:fillRect/>
          </a:stretch>
        </p:blipFill>
        <p:spPr>
          <a:xfrm>
            <a:off x="11175511" y="7252672"/>
            <a:ext cx="198888" cy="211450"/>
          </a:xfrm>
          <a:prstGeom prst="rect">
            <a:avLst/>
          </a:prstGeom>
        </p:spPr>
      </p:pic>
      <p:pic>
        <p:nvPicPr>
          <p:cNvPr id="26" name="object 26"/>
          <p:cNvPicPr/>
          <p:nvPr/>
        </p:nvPicPr>
        <p:blipFill>
          <a:blip r:embed="rId18" cstate="print"/>
          <a:stretch>
            <a:fillRect/>
          </a:stretch>
        </p:blipFill>
        <p:spPr>
          <a:xfrm>
            <a:off x="355898" y="5900220"/>
            <a:ext cx="803933" cy="803933"/>
          </a:xfrm>
          <a:prstGeom prst="rect">
            <a:avLst/>
          </a:prstGeom>
        </p:spPr>
      </p:pic>
      <p:grpSp>
        <p:nvGrpSpPr>
          <p:cNvPr id="27" name="object 27"/>
          <p:cNvGrpSpPr/>
          <p:nvPr/>
        </p:nvGrpSpPr>
        <p:grpSpPr>
          <a:xfrm>
            <a:off x="0" y="517"/>
            <a:ext cx="3307850" cy="1229103"/>
            <a:chOff x="0" y="1057649"/>
            <a:chExt cx="2407920" cy="894715"/>
          </a:xfrm>
        </p:grpSpPr>
        <p:pic>
          <p:nvPicPr>
            <p:cNvPr id="28" name="object 28"/>
            <p:cNvPicPr/>
            <p:nvPr/>
          </p:nvPicPr>
          <p:blipFill>
            <a:blip r:embed="rId19" cstate="print"/>
            <a:stretch>
              <a:fillRect/>
            </a:stretch>
          </p:blipFill>
          <p:spPr>
            <a:xfrm>
              <a:off x="0" y="1057649"/>
              <a:ext cx="2407920" cy="894594"/>
            </a:xfrm>
            <a:prstGeom prst="rect">
              <a:avLst/>
            </a:prstGeom>
          </p:spPr>
        </p:pic>
        <p:pic>
          <p:nvPicPr>
            <p:cNvPr id="29" name="object 29"/>
            <p:cNvPicPr/>
            <p:nvPr/>
          </p:nvPicPr>
          <p:blipFill>
            <a:blip r:embed="rId20" cstate="print"/>
            <a:stretch>
              <a:fillRect/>
            </a:stretch>
          </p:blipFill>
          <p:spPr>
            <a:xfrm>
              <a:off x="728465" y="1063745"/>
              <a:ext cx="99059" cy="97535"/>
            </a:xfrm>
            <a:prstGeom prst="rect">
              <a:avLst/>
            </a:prstGeom>
          </p:spPr>
        </p:pic>
        <p:pic>
          <p:nvPicPr>
            <p:cNvPr id="30" name="object 30"/>
            <p:cNvPicPr/>
            <p:nvPr/>
          </p:nvPicPr>
          <p:blipFill>
            <a:blip r:embed="rId21" cstate="print"/>
            <a:stretch>
              <a:fillRect/>
            </a:stretch>
          </p:blipFill>
          <p:spPr>
            <a:xfrm>
              <a:off x="123438" y="1121657"/>
              <a:ext cx="53339" cy="53339"/>
            </a:xfrm>
            <a:prstGeom prst="rect">
              <a:avLst/>
            </a:prstGeom>
          </p:spPr>
        </p:pic>
        <p:pic>
          <p:nvPicPr>
            <p:cNvPr id="31" name="object 31"/>
            <p:cNvPicPr/>
            <p:nvPr/>
          </p:nvPicPr>
          <p:blipFill>
            <a:blip r:embed="rId22" cstate="print"/>
            <a:stretch>
              <a:fillRect/>
            </a:stretch>
          </p:blipFill>
          <p:spPr>
            <a:xfrm>
              <a:off x="1089653" y="1504181"/>
              <a:ext cx="99059" cy="97542"/>
            </a:xfrm>
            <a:prstGeom prst="rect">
              <a:avLst/>
            </a:prstGeom>
          </p:spPr>
        </p:pic>
      </p:grpSp>
      <p:sp>
        <p:nvSpPr>
          <p:cNvPr id="32" name="object 32"/>
          <p:cNvSpPr txBox="1">
            <a:spLocks noGrp="1"/>
          </p:cNvSpPr>
          <p:nvPr>
            <p:ph type="title"/>
          </p:nvPr>
        </p:nvSpPr>
        <p:spPr>
          <a:xfrm>
            <a:off x="2043887" y="655128"/>
            <a:ext cx="14893991" cy="831558"/>
          </a:xfrm>
          <a:prstGeom prst="rect">
            <a:avLst/>
          </a:prstGeom>
        </p:spPr>
        <p:txBody>
          <a:bodyPr vert="horz" wrap="square" lIns="0" tIns="17446" rIns="0" bIns="0" rtlCol="0">
            <a:spAutoFit/>
          </a:bodyPr>
          <a:lstStyle/>
          <a:p>
            <a:pPr marL="2752746">
              <a:spcBef>
                <a:spcPts val="137"/>
              </a:spcBef>
            </a:pPr>
            <a:r>
              <a:rPr spc="89" dirty="0"/>
              <a:t>ALTERNATIVES</a:t>
            </a:r>
          </a:p>
        </p:txBody>
      </p:sp>
      <p:sp>
        <p:nvSpPr>
          <p:cNvPr id="33" name="object 33"/>
          <p:cNvSpPr txBox="1">
            <a:spLocks noGrp="1"/>
          </p:cNvSpPr>
          <p:nvPr>
            <p:ph type="body" idx="1"/>
          </p:nvPr>
        </p:nvSpPr>
        <p:spPr>
          <a:xfrm>
            <a:off x="1649867" y="1760536"/>
            <a:ext cx="15577261" cy="2800318"/>
          </a:xfrm>
          <a:prstGeom prst="rect">
            <a:avLst/>
          </a:prstGeom>
        </p:spPr>
        <p:txBody>
          <a:bodyPr vert="horz" wrap="square" lIns="0" tIns="16574" rIns="0" bIns="0" rtlCol="0">
            <a:spAutoFit/>
          </a:bodyPr>
          <a:lstStyle/>
          <a:p>
            <a:pPr marL="23551">
              <a:spcBef>
                <a:spcPts val="131"/>
              </a:spcBef>
            </a:pPr>
            <a:r>
              <a:rPr dirty="0"/>
              <a:t>Apply</a:t>
            </a:r>
            <a:r>
              <a:rPr spc="-117" dirty="0"/>
              <a:t> </a:t>
            </a:r>
            <a:r>
              <a:rPr spc="172" dirty="0"/>
              <a:t>and</a:t>
            </a:r>
            <a:r>
              <a:rPr spc="-103" dirty="0"/>
              <a:t> </a:t>
            </a:r>
            <a:r>
              <a:rPr spc="179" dirty="0"/>
              <a:t>become</a:t>
            </a:r>
            <a:r>
              <a:rPr spc="-82" dirty="0"/>
              <a:t> </a:t>
            </a:r>
            <a:r>
              <a:rPr spc="364" dirty="0"/>
              <a:t>a</a:t>
            </a:r>
            <a:r>
              <a:rPr spc="-103" dirty="0"/>
              <a:t> </a:t>
            </a:r>
            <a:r>
              <a:rPr spc="55" dirty="0"/>
              <a:t>Wholesaler</a:t>
            </a:r>
          </a:p>
          <a:p>
            <a:pPr marL="23551">
              <a:spcBef>
                <a:spcPts val="3627"/>
              </a:spcBef>
            </a:pPr>
            <a:r>
              <a:rPr spc="-34" dirty="0"/>
              <a:t>or</a:t>
            </a:r>
          </a:p>
          <a:p>
            <a:pPr marL="23551">
              <a:spcBef>
                <a:spcPts val="3627"/>
              </a:spcBef>
            </a:pPr>
            <a:r>
              <a:rPr dirty="0"/>
              <a:t>Partner</a:t>
            </a:r>
            <a:r>
              <a:rPr spc="-14" dirty="0"/>
              <a:t> </a:t>
            </a:r>
            <a:r>
              <a:rPr dirty="0"/>
              <a:t>with</a:t>
            </a:r>
            <a:r>
              <a:rPr spc="-69" dirty="0"/>
              <a:t> </a:t>
            </a:r>
            <a:r>
              <a:rPr spc="364" dirty="0"/>
              <a:t>a</a:t>
            </a:r>
            <a:r>
              <a:rPr spc="-41" dirty="0"/>
              <a:t> </a:t>
            </a:r>
            <a:r>
              <a:rPr dirty="0"/>
              <a:t>Retailer</a:t>
            </a:r>
            <a:r>
              <a:rPr spc="-34" dirty="0"/>
              <a:t> </a:t>
            </a:r>
            <a:r>
              <a:rPr spc="172" dirty="0"/>
              <a:t>and</a:t>
            </a:r>
            <a:r>
              <a:rPr spc="-41" dirty="0"/>
              <a:t> </a:t>
            </a:r>
            <a:r>
              <a:rPr spc="-14" dirty="0"/>
              <a:t>bottle</a:t>
            </a:r>
          </a:p>
          <a:p>
            <a:pPr marL="23551"/>
            <a:r>
              <a:rPr spc="-27" dirty="0"/>
              <a:t>in</a:t>
            </a:r>
            <a:r>
              <a:rPr spc="-151" dirty="0"/>
              <a:t> </a:t>
            </a:r>
            <a:r>
              <a:rPr spc="364" dirty="0"/>
              <a:t>a</a:t>
            </a:r>
            <a:r>
              <a:rPr spc="-144" dirty="0"/>
              <a:t> </a:t>
            </a:r>
            <a:r>
              <a:rPr spc="124" dirty="0"/>
              <a:t>commercial</a:t>
            </a:r>
            <a:r>
              <a:rPr spc="-103" dirty="0"/>
              <a:t> </a:t>
            </a:r>
            <a:r>
              <a:rPr spc="-14" dirty="0"/>
              <a:t>kitchen</a:t>
            </a:r>
          </a:p>
        </p:txBody>
      </p:sp>
      <p:grpSp>
        <p:nvGrpSpPr>
          <p:cNvPr id="34" name="object 34"/>
          <p:cNvGrpSpPr/>
          <p:nvPr/>
        </p:nvGrpSpPr>
        <p:grpSpPr>
          <a:xfrm>
            <a:off x="9176142" y="2443726"/>
            <a:ext cx="3021728" cy="4541315"/>
            <a:chOff x="6679692" y="2836163"/>
            <a:chExt cx="2199640" cy="3305810"/>
          </a:xfrm>
        </p:grpSpPr>
        <p:sp>
          <p:nvSpPr>
            <p:cNvPr id="35" name="object 35"/>
            <p:cNvSpPr/>
            <p:nvPr/>
          </p:nvSpPr>
          <p:spPr>
            <a:xfrm>
              <a:off x="7110984" y="3518249"/>
              <a:ext cx="66040" cy="34290"/>
            </a:xfrm>
            <a:custGeom>
              <a:avLst/>
              <a:gdLst/>
              <a:ahLst/>
              <a:cxnLst/>
              <a:rect l="l" t="t" r="r" b="b"/>
              <a:pathLst>
                <a:path w="66040" h="34289">
                  <a:moveTo>
                    <a:pt x="65889" y="9120"/>
                  </a:moveTo>
                  <a:lnTo>
                    <a:pt x="62483" y="2190"/>
                  </a:lnTo>
                  <a:lnTo>
                    <a:pt x="54649" y="0"/>
                  </a:lnTo>
                  <a:lnTo>
                    <a:pt x="45529" y="1809"/>
                  </a:lnTo>
                  <a:lnTo>
                    <a:pt x="29265" y="9905"/>
                  </a:lnTo>
                  <a:lnTo>
                    <a:pt x="0" y="26574"/>
                  </a:lnTo>
                  <a:lnTo>
                    <a:pt x="47243" y="34194"/>
                  </a:lnTo>
                  <a:lnTo>
                    <a:pt x="51554" y="29837"/>
                  </a:lnTo>
                  <a:lnTo>
                    <a:pt x="60007" y="19907"/>
                  </a:lnTo>
                  <a:lnTo>
                    <a:pt x="65889" y="9120"/>
                  </a:lnTo>
                  <a:close/>
                </a:path>
              </a:pathLst>
            </a:custGeom>
            <a:solidFill>
              <a:srgbClr val="7B0117"/>
            </a:solidFill>
          </p:spPr>
          <p:txBody>
            <a:bodyPr wrap="square" lIns="0" tIns="0" rIns="0" bIns="0" rtlCol="0"/>
            <a:lstStyle/>
            <a:p>
              <a:endParaRPr/>
            </a:p>
          </p:txBody>
        </p:sp>
        <p:sp>
          <p:nvSpPr>
            <p:cNvPr id="36" name="object 36"/>
            <p:cNvSpPr/>
            <p:nvPr/>
          </p:nvSpPr>
          <p:spPr>
            <a:xfrm>
              <a:off x="7059572" y="4965191"/>
              <a:ext cx="41275" cy="253365"/>
            </a:xfrm>
            <a:custGeom>
              <a:avLst/>
              <a:gdLst/>
              <a:ahLst/>
              <a:cxnLst/>
              <a:rect l="l" t="t" r="r" b="b"/>
              <a:pathLst>
                <a:path w="41275" h="253364">
                  <a:moveTo>
                    <a:pt x="40933" y="61340"/>
                  </a:moveTo>
                  <a:lnTo>
                    <a:pt x="40004" y="18097"/>
                  </a:lnTo>
                  <a:lnTo>
                    <a:pt x="39219" y="0"/>
                  </a:lnTo>
                  <a:lnTo>
                    <a:pt x="13001" y="93106"/>
                  </a:lnTo>
                  <a:lnTo>
                    <a:pt x="928" y="150494"/>
                  </a:lnTo>
                  <a:lnTo>
                    <a:pt x="0" y="195881"/>
                  </a:lnTo>
                  <a:lnTo>
                    <a:pt x="7215" y="252983"/>
                  </a:lnTo>
                  <a:lnTo>
                    <a:pt x="23217" y="204406"/>
                  </a:lnTo>
                  <a:lnTo>
                    <a:pt x="34647" y="156971"/>
                  </a:lnTo>
                  <a:lnTo>
                    <a:pt x="39862" y="113156"/>
                  </a:lnTo>
                  <a:lnTo>
                    <a:pt x="40933" y="61340"/>
                  </a:lnTo>
                  <a:close/>
                </a:path>
              </a:pathLst>
            </a:custGeom>
            <a:solidFill>
              <a:srgbClr val="710419"/>
            </a:solidFill>
          </p:spPr>
          <p:txBody>
            <a:bodyPr wrap="square" lIns="0" tIns="0" rIns="0" bIns="0" rtlCol="0"/>
            <a:lstStyle/>
            <a:p>
              <a:endParaRPr/>
            </a:p>
          </p:txBody>
        </p:sp>
        <p:pic>
          <p:nvPicPr>
            <p:cNvPr id="37" name="object 37"/>
            <p:cNvPicPr/>
            <p:nvPr/>
          </p:nvPicPr>
          <p:blipFill>
            <a:blip r:embed="rId23" cstate="print"/>
            <a:stretch>
              <a:fillRect/>
            </a:stretch>
          </p:blipFill>
          <p:spPr>
            <a:xfrm>
              <a:off x="7480173" y="2969323"/>
              <a:ext cx="127634" cy="182308"/>
            </a:xfrm>
            <a:prstGeom prst="rect">
              <a:avLst/>
            </a:prstGeom>
          </p:spPr>
        </p:pic>
        <p:pic>
          <p:nvPicPr>
            <p:cNvPr id="38" name="object 38"/>
            <p:cNvPicPr/>
            <p:nvPr/>
          </p:nvPicPr>
          <p:blipFill>
            <a:blip r:embed="rId24" cstate="print"/>
            <a:stretch>
              <a:fillRect/>
            </a:stretch>
          </p:blipFill>
          <p:spPr>
            <a:xfrm>
              <a:off x="6679692" y="2857500"/>
              <a:ext cx="2199132" cy="3279647"/>
            </a:xfrm>
            <a:prstGeom prst="rect">
              <a:avLst/>
            </a:prstGeom>
          </p:spPr>
        </p:pic>
        <p:sp>
          <p:nvSpPr>
            <p:cNvPr id="39" name="object 39"/>
            <p:cNvSpPr/>
            <p:nvPr/>
          </p:nvSpPr>
          <p:spPr>
            <a:xfrm>
              <a:off x="7151560" y="4181855"/>
              <a:ext cx="1328420" cy="1457960"/>
            </a:xfrm>
            <a:custGeom>
              <a:avLst/>
              <a:gdLst/>
              <a:ahLst/>
              <a:cxnLst/>
              <a:rect l="l" t="t" r="r" b="b"/>
              <a:pathLst>
                <a:path w="1328420" h="1457960">
                  <a:moveTo>
                    <a:pt x="1328270" y="739783"/>
                  </a:moveTo>
                  <a:lnTo>
                    <a:pt x="1328076" y="686062"/>
                  </a:lnTo>
                  <a:lnTo>
                    <a:pt x="1325259" y="632969"/>
                  </a:lnTo>
                  <a:lnTo>
                    <a:pt x="1319934" y="580696"/>
                  </a:lnTo>
                  <a:lnTo>
                    <a:pt x="1312213" y="529436"/>
                  </a:lnTo>
                  <a:lnTo>
                    <a:pt x="1302212" y="479382"/>
                  </a:lnTo>
                  <a:lnTo>
                    <a:pt x="1290044" y="430726"/>
                  </a:lnTo>
                  <a:lnTo>
                    <a:pt x="1275823" y="383663"/>
                  </a:lnTo>
                  <a:lnTo>
                    <a:pt x="1259663" y="338384"/>
                  </a:lnTo>
                  <a:lnTo>
                    <a:pt x="1241678" y="295084"/>
                  </a:lnTo>
                  <a:lnTo>
                    <a:pt x="1221982" y="253955"/>
                  </a:lnTo>
                  <a:lnTo>
                    <a:pt x="1200689" y="215189"/>
                  </a:lnTo>
                  <a:lnTo>
                    <a:pt x="1177913" y="178981"/>
                  </a:lnTo>
                  <a:lnTo>
                    <a:pt x="1153767" y="145523"/>
                  </a:lnTo>
                  <a:lnTo>
                    <a:pt x="1128366" y="115008"/>
                  </a:lnTo>
                  <a:lnTo>
                    <a:pt x="1101823" y="87629"/>
                  </a:lnTo>
                  <a:lnTo>
                    <a:pt x="1045769" y="43051"/>
                  </a:lnTo>
                  <a:lnTo>
                    <a:pt x="986517" y="13334"/>
                  </a:lnTo>
                  <a:lnTo>
                    <a:pt x="924977" y="21"/>
                  </a:lnTo>
                  <a:lnTo>
                    <a:pt x="893635" y="0"/>
                  </a:lnTo>
                  <a:lnTo>
                    <a:pt x="832337" y="4969"/>
                  </a:lnTo>
                  <a:lnTo>
                    <a:pt x="774261" y="10321"/>
                  </a:lnTo>
                  <a:lnTo>
                    <a:pt x="719273" y="16494"/>
                  </a:lnTo>
                  <a:lnTo>
                    <a:pt x="667239" y="23923"/>
                  </a:lnTo>
                  <a:lnTo>
                    <a:pt x="618028" y="33046"/>
                  </a:lnTo>
                  <a:lnTo>
                    <a:pt x="571506" y="44300"/>
                  </a:lnTo>
                  <a:lnTo>
                    <a:pt x="527539" y="58122"/>
                  </a:lnTo>
                  <a:lnTo>
                    <a:pt x="485994" y="74949"/>
                  </a:lnTo>
                  <a:lnTo>
                    <a:pt x="446738" y="95219"/>
                  </a:lnTo>
                  <a:lnTo>
                    <a:pt x="409638" y="119367"/>
                  </a:lnTo>
                  <a:lnTo>
                    <a:pt x="374561" y="147831"/>
                  </a:lnTo>
                  <a:lnTo>
                    <a:pt x="341374" y="181048"/>
                  </a:lnTo>
                  <a:lnTo>
                    <a:pt x="309943" y="219455"/>
                  </a:lnTo>
                  <a:lnTo>
                    <a:pt x="241434" y="309443"/>
                  </a:lnTo>
                  <a:lnTo>
                    <a:pt x="196214" y="344995"/>
                  </a:lnTo>
                  <a:lnTo>
                    <a:pt x="154138" y="331112"/>
                  </a:lnTo>
                  <a:lnTo>
                    <a:pt x="95059" y="272795"/>
                  </a:lnTo>
                  <a:lnTo>
                    <a:pt x="54887" y="395668"/>
                  </a:lnTo>
                  <a:lnTo>
                    <a:pt x="0" y="687704"/>
                  </a:lnTo>
                  <a:lnTo>
                    <a:pt x="28836" y="1034033"/>
                  </a:lnTo>
                  <a:lnTo>
                    <a:pt x="239839" y="1319783"/>
                  </a:lnTo>
                  <a:lnTo>
                    <a:pt x="284664" y="1347024"/>
                  </a:lnTo>
                  <a:lnTo>
                    <a:pt x="329764" y="1371167"/>
                  </a:lnTo>
                  <a:lnTo>
                    <a:pt x="375042" y="1392253"/>
                  </a:lnTo>
                  <a:lnTo>
                    <a:pt x="420397" y="1410323"/>
                  </a:lnTo>
                  <a:lnTo>
                    <a:pt x="465730" y="1425419"/>
                  </a:lnTo>
                  <a:lnTo>
                    <a:pt x="510940" y="1437583"/>
                  </a:lnTo>
                  <a:lnTo>
                    <a:pt x="555929" y="1446854"/>
                  </a:lnTo>
                  <a:lnTo>
                    <a:pt x="600598" y="1453276"/>
                  </a:lnTo>
                  <a:lnTo>
                    <a:pt x="644845" y="1456889"/>
                  </a:lnTo>
                  <a:lnTo>
                    <a:pt x="688572" y="1457734"/>
                  </a:lnTo>
                  <a:lnTo>
                    <a:pt x="731680" y="1455853"/>
                  </a:lnTo>
                  <a:lnTo>
                    <a:pt x="774068" y="1451286"/>
                  </a:lnTo>
                  <a:lnTo>
                    <a:pt x="815637" y="1444077"/>
                  </a:lnTo>
                  <a:lnTo>
                    <a:pt x="856288" y="1434265"/>
                  </a:lnTo>
                  <a:lnTo>
                    <a:pt x="895921" y="1421891"/>
                  </a:lnTo>
                  <a:lnTo>
                    <a:pt x="934436" y="1406999"/>
                  </a:lnTo>
                  <a:lnTo>
                    <a:pt x="971734" y="1389628"/>
                  </a:lnTo>
                  <a:lnTo>
                    <a:pt x="1007716" y="1369819"/>
                  </a:lnTo>
                  <a:lnTo>
                    <a:pt x="1042281" y="1347616"/>
                  </a:lnTo>
                  <a:lnTo>
                    <a:pt x="1075330" y="1323057"/>
                  </a:lnTo>
                  <a:lnTo>
                    <a:pt x="1106763" y="1296186"/>
                  </a:lnTo>
                  <a:lnTo>
                    <a:pt x="1136482" y="1267043"/>
                  </a:lnTo>
                  <a:lnTo>
                    <a:pt x="1164386" y="1235669"/>
                  </a:lnTo>
                  <a:lnTo>
                    <a:pt x="1190376" y="1202106"/>
                  </a:lnTo>
                  <a:lnTo>
                    <a:pt x="1214352" y="1166396"/>
                  </a:lnTo>
                  <a:lnTo>
                    <a:pt x="1236215" y="1128579"/>
                  </a:lnTo>
                  <a:lnTo>
                    <a:pt x="1255865" y="1088696"/>
                  </a:lnTo>
                  <a:lnTo>
                    <a:pt x="1273203" y="1046790"/>
                  </a:lnTo>
                  <a:lnTo>
                    <a:pt x="1288129" y="1002901"/>
                  </a:lnTo>
                  <a:lnTo>
                    <a:pt x="1300543" y="957071"/>
                  </a:lnTo>
                  <a:lnTo>
                    <a:pt x="1311978" y="902774"/>
                  </a:lnTo>
                  <a:lnTo>
                    <a:pt x="1320336" y="848331"/>
                  </a:lnTo>
                  <a:lnTo>
                    <a:pt x="1325728" y="793936"/>
                  </a:lnTo>
                  <a:lnTo>
                    <a:pt x="1328270" y="739783"/>
                  </a:lnTo>
                  <a:close/>
                </a:path>
              </a:pathLst>
            </a:custGeom>
            <a:solidFill>
              <a:srgbClr val="FF9D28"/>
            </a:solidFill>
          </p:spPr>
          <p:txBody>
            <a:bodyPr wrap="square" lIns="0" tIns="0" rIns="0" bIns="0" rtlCol="0"/>
            <a:lstStyle/>
            <a:p>
              <a:endParaRPr/>
            </a:p>
          </p:txBody>
        </p:sp>
        <p:pic>
          <p:nvPicPr>
            <p:cNvPr id="40" name="object 40"/>
            <p:cNvPicPr/>
            <p:nvPr/>
          </p:nvPicPr>
          <p:blipFill>
            <a:blip r:embed="rId25" cstate="print"/>
            <a:stretch>
              <a:fillRect/>
            </a:stretch>
          </p:blipFill>
          <p:spPr>
            <a:xfrm>
              <a:off x="7341108" y="3622547"/>
              <a:ext cx="1042416" cy="726948"/>
            </a:xfrm>
            <a:prstGeom prst="rect">
              <a:avLst/>
            </a:prstGeom>
          </p:spPr>
        </p:pic>
        <p:sp>
          <p:nvSpPr>
            <p:cNvPr id="41" name="object 41"/>
            <p:cNvSpPr/>
            <p:nvPr/>
          </p:nvSpPr>
          <p:spPr>
            <a:xfrm>
              <a:off x="7729156" y="4026479"/>
              <a:ext cx="720725" cy="662940"/>
            </a:xfrm>
            <a:custGeom>
              <a:avLst/>
              <a:gdLst/>
              <a:ahLst/>
              <a:cxnLst/>
              <a:rect l="l" t="t" r="r" b="b"/>
              <a:pathLst>
                <a:path w="720725" h="662939">
                  <a:moveTo>
                    <a:pt x="720470" y="416171"/>
                  </a:moveTo>
                  <a:lnTo>
                    <a:pt x="682918" y="308848"/>
                  </a:lnTo>
                  <a:lnTo>
                    <a:pt x="558355" y="141660"/>
                  </a:lnTo>
                  <a:lnTo>
                    <a:pt x="462772" y="53863"/>
                  </a:lnTo>
                  <a:lnTo>
                    <a:pt x="388048" y="10787"/>
                  </a:lnTo>
                  <a:lnTo>
                    <a:pt x="295608" y="0"/>
                  </a:lnTo>
                  <a:lnTo>
                    <a:pt x="146875" y="9072"/>
                  </a:lnTo>
                  <a:lnTo>
                    <a:pt x="44219" y="113442"/>
                  </a:lnTo>
                  <a:lnTo>
                    <a:pt x="0" y="203954"/>
                  </a:lnTo>
                  <a:lnTo>
                    <a:pt x="5214" y="330755"/>
                  </a:lnTo>
                  <a:lnTo>
                    <a:pt x="50863" y="543996"/>
                  </a:lnTo>
                  <a:lnTo>
                    <a:pt x="170497" y="625173"/>
                  </a:lnTo>
                  <a:lnTo>
                    <a:pt x="259270" y="661916"/>
                  </a:lnTo>
                  <a:lnTo>
                    <a:pt x="361187" y="662939"/>
                  </a:lnTo>
                  <a:lnTo>
                    <a:pt x="520255" y="636960"/>
                  </a:lnTo>
                  <a:lnTo>
                    <a:pt x="667440" y="510063"/>
                  </a:lnTo>
                  <a:lnTo>
                    <a:pt x="720470" y="416171"/>
                  </a:lnTo>
                  <a:close/>
                </a:path>
              </a:pathLst>
            </a:custGeom>
            <a:solidFill>
              <a:srgbClr val="7B0117"/>
            </a:solidFill>
          </p:spPr>
          <p:txBody>
            <a:bodyPr wrap="square" lIns="0" tIns="0" rIns="0" bIns="0" rtlCol="0"/>
            <a:lstStyle/>
            <a:p>
              <a:endParaRPr/>
            </a:p>
          </p:txBody>
        </p:sp>
        <p:sp>
          <p:nvSpPr>
            <p:cNvPr id="42" name="object 42"/>
            <p:cNvSpPr/>
            <p:nvPr/>
          </p:nvSpPr>
          <p:spPr>
            <a:xfrm>
              <a:off x="7670863" y="4035551"/>
              <a:ext cx="303530" cy="535305"/>
            </a:xfrm>
            <a:custGeom>
              <a:avLst/>
              <a:gdLst/>
              <a:ahLst/>
              <a:cxnLst/>
              <a:rect l="l" t="t" r="r" b="b"/>
              <a:pathLst>
                <a:path w="303529" h="535304">
                  <a:moveTo>
                    <a:pt x="303466" y="165353"/>
                  </a:moveTo>
                  <a:lnTo>
                    <a:pt x="273176" y="97107"/>
                  </a:lnTo>
                  <a:lnTo>
                    <a:pt x="205168" y="0"/>
                  </a:lnTo>
                  <a:lnTo>
                    <a:pt x="58793" y="152376"/>
                  </a:lnTo>
                  <a:lnTo>
                    <a:pt x="0" y="258889"/>
                  </a:lnTo>
                  <a:lnTo>
                    <a:pt x="19788" y="369689"/>
                  </a:lnTo>
                  <a:lnTo>
                    <a:pt x="109156" y="534923"/>
                  </a:lnTo>
                  <a:lnTo>
                    <a:pt x="129158" y="530661"/>
                  </a:lnTo>
                  <a:lnTo>
                    <a:pt x="176593" y="507682"/>
                  </a:lnTo>
                  <a:lnTo>
                    <a:pt x="232600" y="450699"/>
                  </a:lnTo>
                  <a:lnTo>
                    <a:pt x="278320" y="344423"/>
                  </a:lnTo>
                  <a:lnTo>
                    <a:pt x="302894" y="237029"/>
                  </a:lnTo>
                  <a:lnTo>
                    <a:pt x="303466" y="165353"/>
                  </a:lnTo>
                  <a:close/>
                </a:path>
              </a:pathLst>
            </a:custGeom>
            <a:solidFill>
              <a:srgbClr val="EC2600"/>
            </a:solidFill>
          </p:spPr>
          <p:txBody>
            <a:bodyPr wrap="square" lIns="0" tIns="0" rIns="0" bIns="0" rtlCol="0"/>
            <a:lstStyle/>
            <a:p>
              <a:endParaRPr/>
            </a:p>
          </p:txBody>
        </p:sp>
        <p:sp>
          <p:nvSpPr>
            <p:cNvPr id="43" name="object 43"/>
            <p:cNvSpPr/>
            <p:nvPr/>
          </p:nvSpPr>
          <p:spPr>
            <a:xfrm>
              <a:off x="7725918" y="4119371"/>
              <a:ext cx="207645" cy="367665"/>
            </a:xfrm>
            <a:custGeom>
              <a:avLst/>
              <a:gdLst/>
              <a:ahLst/>
              <a:cxnLst/>
              <a:rect l="l" t="t" r="r" b="b"/>
              <a:pathLst>
                <a:path w="207645" h="367664">
                  <a:moveTo>
                    <a:pt x="207644" y="114109"/>
                  </a:moveTo>
                  <a:lnTo>
                    <a:pt x="187166" y="67127"/>
                  </a:lnTo>
                  <a:lnTo>
                    <a:pt x="140969" y="0"/>
                  </a:lnTo>
                  <a:lnTo>
                    <a:pt x="40481" y="105179"/>
                  </a:lnTo>
                  <a:lnTo>
                    <a:pt x="0" y="178498"/>
                  </a:lnTo>
                  <a:lnTo>
                    <a:pt x="13239" y="254388"/>
                  </a:lnTo>
                  <a:lnTo>
                    <a:pt x="73913" y="367283"/>
                  </a:lnTo>
                  <a:lnTo>
                    <a:pt x="87725" y="364164"/>
                  </a:lnTo>
                  <a:lnTo>
                    <a:pt x="158781" y="308776"/>
                  </a:lnTo>
                  <a:lnTo>
                    <a:pt x="189737" y="236219"/>
                  </a:lnTo>
                  <a:lnTo>
                    <a:pt x="206978" y="163091"/>
                  </a:lnTo>
                  <a:lnTo>
                    <a:pt x="207644" y="114109"/>
                  </a:lnTo>
                  <a:close/>
                </a:path>
              </a:pathLst>
            </a:custGeom>
            <a:solidFill>
              <a:srgbClr val="7B0117"/>
            </a:solidFill>
          </p:spPr>
          <p:txBody>
            <a:bodyPr wrap="square" lIns="0" tIns="0" rIns="0" bIns="0" rtlCol="0"/>
            <a:lstStyle/>
            <a:p>
              <a:endParaRPr/>
            </a:p>
          </p:txBody>
        </p:sp>
        <p:pic>
          <p:nvPicPr>
            <p:cNvPr id="44" name="object 44"/>
            <p:cNvPicPr/>
            <p:nvPr/>
          </p:nvPicPr>
          <p:blipFill>
            <a:blip r:embed="rId26" cstate="print"/>
            <a:stretch>
              <a:fillRect/>
            </a:stretch>
          </p:blipFill>
          <p:spPr>
            <a:xfrm>
              <a:off x="7680960" y="3044951"/>
              <a:ext cx="259079" cy="382524"/>
            </a:xfrm>
            <a:prstGeom prst="rect">
              <a:avLst/>
            </a:prstGeom>
          </p:spPr>
        </p:pic>
        <p:pic>
          <p:nvPicPr>
            <p:cNvPr id="45" name="object 45"/>
            <p:cNvPicPr/>
            <p:nvPr/>
          </p:nvPicPr>
          <p:blipFill>
            <a:blip r:embed="rId27" cstate="print"/>
            <a:stretch>
              <a:fillRect/>
            </a:stretch>
          </p:blipFill>
          <p:spPr>
            <a:xfrm>
              <a:off x="7918704" y="3785615"/>
              <a:ext cx="935736" cy="1155191"/>
            </a:xfrm>
            <a:prstGeom prst="rect">
              <a:avLst/>
            </a:prstGeom>
          </p:spPr>
        </p:pic>
        <p:pic>
          <p:nvPicPr>
            <p:cNvPr id="46" name="object 46"/>
            <p:cNvPicPr/>
            <p:nvPr/>
          </p:nvPicPr>
          <p:blipFill>
            <a:blip r:embed="rId28" cstate="print"/>
            <a:stretch>
              <a:fillRect/>
            </a:stretch>
          </p:blipFill>
          <p:spPr>
            <a:xfrm>
              <a:off x="7452360" y="3078479"/>
              <a:ext cx="158495" cy="295656"/>
            </a:xfrm>
            <a:prstGeom prst="rect">
              <a:avLst/>
            </a:prstGeom>
          </p:spPr>
        </p:pic>
        <p:pic>
          <p:nvPicPr>
            <p:cNvPr id="47" name="object 47"/>
            <p:cNvPicPr/>
            <p:nvPr/>
          </p:nvPicPr>
          <p:blipFill>
            <a:blip r:embed="rId29" cstate="print"/>
            <a:stretch>
              <a:fillRect/>
            </a:stretch>
          </p:blipFill>
          <p:spPr>
            <a:xfrm>
              <a:off x="7688128" y="3025830"/>
              <a:ext cx="216860" cy="122753"/>
            </a:xfrm>
            <a:prstGeom prst="rect">
              <a:avLst/>
            </a:prstGeom>
          </p:spPr>
        </p:pic>
        <p:pic>
          <p:nvPicPr>
            <p:cNvPr id="48" name="object 48"/>
            <p:cNvPicPr/>
            <p:nvPr/>
          </p:nvPicPr>
          <p:blipFill>
            <a:blip r:embed="rId30" cstate="print"/>
            <a:stretch>
              <a:fillRect/>
            </a:stretch>
          </p:blipFill>
          <p:spPr>
            <a:xfrm>
              <a:off x="7493318" y="3064025"/>
              <a:ext cx="106870" cy="87606"/>
            </a:xfrm>
            <a:prstGeom prst="rect">
              <a:avLst/>
            </a:prstGeom>
          </p:spPr>
        </p:pic>
        <p:sp>
          <p:nvSpPr>
            <p:cNvPr id="49" name="object 49"/>
            <p:cNvSpPr/>
            <p:nvPr/>
          </p:nvSpPr>
          <p:spPr>
            <a:xfrm>
              <a:off x="7504316" y="3188626"/>
              <a:ext cx="373380" cy="188595"/>
            </a:xfrm>
            <a:custGeom>
              <a:avLst/>
              <a:gdLst/>
              <a:ahLst/>
              <a:cxnLst/>
              <a:rect l="l" t="t" r="r" b="b"/>
              <a:pathLst>
                <a:path w="373379" h="188595">
                  <a:moveTo>
                    <a:pt x="91554" y="135864"/>
                  </a:moveTo>
                  <a:lnTo>
                    <a:pt x="91300" y="71208"/>
                  </a:lnTo>
                  <a:lnTo>
                    <a:pt x="83870" y="31203"/>
                  </a:lnTo>
                  <a:lnTo>
                    <a:pt x="50152" y="25488"/>
                  </a:lnTo>
                  <a:lnTo>
                    <a:pt x="24472" y="44780"/>
                  </a:lnTo>
                  <a:lnTo>
                    <a:pt x="5956" y="89496"/>
                  </a:lnTo>
                  <a:lnTo>
                    <a:pt x="0" y="139941"/>
                  </a:lnTo>
                  <a:lnTo>
                    <a:pt x="12052" y="176364"/>
                  </a:lnTo>
                  <a:lnTo>
                    <a:pt x="40068" y="188010"/>
                  </a:lnTo>
                  <a:lnTo>
                    <a:pt x="70535" y="174650"/>
                  </a:lnTo>
                  <a:lnTo>
                    <a:pt x="91554" y="135864"/>
                  </a:lnTo>
                  <a:close/>
                </a:path>
                <a:path w="373379" h="188595">
                  <a:moveTo>
                    <a:pt x="372859" y="129120"/>
                  </a:moveTo>
                  <a:lnTo>
                    <a:pt x="371373" y="95084"/>
                  </a:lnTo>
                  <a:lnTo>
                    <a:pt x="357187" y="58762"/>
                  </a:lnTo>
                  <a:lnTo>
                    <a:pt x="330568" y="23964"/>
                  </a:lnTo>
                  <a:lnTo>
                    <a:pt x="291198" y="0"/>
                  </a:lnTo>
                  <a:lnTo>
                    <a:pt x="256286" y="3390"/>
                  </a:lnTo>
                  <a:lnTo>
                    <a:pt x="229946" y="26390"/>
                  </a:lnTo>
                  <a:lnTo>
                    <a:pt x="216255" y="61226"/>
                  </a:lnTo>
                  <a:lnTo>
                    <a:pt x="219316" y="100164"/>
                  </a:lnTo>
                  <a:lnTo>
                    <a:pt x="237477" y="139128"/>
                  </a:lnTo>
                  <a:lnTo>
                    <a:pt x="258368" y="162648"/>
                  </a:lnTo>
                  <a:lnTo>
                    <a:pt x="279527" y="174752"/>
                  </a:lnTo>
                  <a:lnTo>
                    <a:pt x="298564" y="179412"/>
                  </a:lnTo>
                  <a:lnTo>
                    <a:pt x="336702" y="175094"/>
                  </a:lnTo>
                  <a:lnTo>
                    <a:pt x="361378" y="157060"/>
                  </a:lnTo>
                  <a:lnTo>
                    <a:pt x="372859" y="129120"/>
                  </a:lnTo>
                  <a:close/>
                </a:path>
              </a:pathLst>
            </a:custGeom>
            <a:solidFill>
              <a:srgbClr val="FFFFFF"/>
            </a:solidFill>
          </p:spPr>
          <p:txBody>
            <a:bodyPr wrap="square" lIns="0" tIns="0" rIns="0" bIns="0" rtlCol="0"/>
            <a:lstStyle/>
            <a:p>
              <a:endParaRPr/>
            </a:p>
          </p:txBody>
        </p:sp>
        <p:sp>
          <p:nvSpPr>
            <p:cNvPr id="50" name="object 50"/>
            <p:cNvSpPr/>
            <p:nvPr/>
          </p:nvSpPr>
          <p:spPr>
            <a:xfrm>
              <a:off x="7521956" y="3280219"/>
              <a:ext cx="306070" cy="93980"/>
            </a:xfrm>
            <a:custGeom>
              <a:avLst/>
              <a:gdLst/>
              <a:ahLst/>
              <a:cxnLst/>
              <a:rect l="l" t="t" r="r" b="b"/>
              <a:pathLst>
                <a:path w="306070" h="93979">
                  <a:moveTo>
                    <a:pt x="73660" y="46672"/>
                  </a:moveTo>
                  <a:lnTo>
                    <a:pt x="64719" y="21767"/>
                  </a:lnTo>
                  <a:lnTo>
                    <a:pt x="47942" y="10858"/>
                  </a:lnTo>
                  <a:lnTo>
                    <a:pt x="28003" y="13677"/>
                  </a:lnTo>
                  <a:lnTo>
                    <a:pt x="9652" y="29908"/>
                  </a:lnTo>
                  <a:lnTo>
                    <a:pt x="0" y="53632"/>
                  </a:lnTo>
                  <a:lnTo>
                    <a:pt x="2222" y="75628"/>
                  </a:lnTo>
                  <a:lnTo>
                    <a:pt x="14998" y="90779"/>
                  </a:lnTo>
                  <a:lnTo>
                    <a:pt x="37084" y="93916"/>
                  </a:lnTo>
                  <a:lnTo>
                    <a:pt x="50723" y="85686"/>
                  </a:lnTo>
                  <a:lnTo>
                    <a:pt x="61658" y="74866"/>
                  </a:lnTo>
                  <a:lnTo>
                    <a:pt x="69443" y="61772"/>
                  </a:lnTo>
                  <a:lnTo>
                    <a:pt x="73660" y="46672"/>
                  </a:lnTo>
                  <a:close/>
                </a:path>
                <a:path w="306070" h="93979">
                  <a:moveTo>
                    <a:pt x="305879" y="48768"/>
                  </a:moveTo>
                  <a:lnTo>
                    <a:pt x="291465" y="22885"/>
                  </a:lnTo>
                  <a:lnTo>
                    <a:pt x="262636" y="4000"/>
                  </a:lnTo>
                  <a:lnTo>
                    <a:pt x="232270" y="0"/>
                  </a:lnTo>
                  <a:lnTo>
                    <a:pt x="217487" y="12001"/>
                  </a:lnTo>
                  <a:lnTo>
                    <a:pt x="212699" y="28003"/>
                  </a:lnTo>
                  <a:lnTo>
                    <a:pt x="212344" y="36004"/>
                  </a:lnTo>
                  <a:lnTo>
                    <a:pt x="219456" y="64249"/>
                  </a:lnTo>
                  <a:lnTo>
                    <a:pt x="229298" y="79057"/>
                  </a:lnTo>
                  <a:lnTo>
                    <a:pt x="248551" y="85305"/>
                  </a:lnTo>
                  <a:lnTo>
                    <a:pt x="283972" y="87820"/>
                  </a:lnTo>
                  <a:lnTo>
                    <a:pt x="303987" y="73228"/>
                  </a:lnTo>
                  <a:lnTo>
                    <a:pt x="305879" y="48768"/>
                  </a:lnTo>
                  <a:close/>
                </a:path>
              </a:pathLst>
            </a:custGeom>
            <a:solidFill>
              <a:srgbClr val="7B0117"/>
            </a:solidFill>
          </p:spPr>
          <p:txBody>
            <a:bodyPr wrap="square" lIns="0" tIns="0" rIns="0" bIns="0" rtlCol="0"/>
            <a:lstStyle/>
            <a:p>
              <a:endParaRPr/>
            </a:p>
          </p:txBody>
        </p:sp>
        <p:sp>
          <p:nvSpPr>
            <p:cNvPr id="51" name="object 51"/>
            <p:cNvSpPr/>
            <p:nvPr/>
          </p:nvSpPr>
          <p:spPr>
            <a:xfrm>
              <a:off x="7537514" y="3304031"/>
              <a:ext cx="270510" cy="67310"/>
            </a:xfrm>
            <a:custGeom>
              <a:avLst/>
              <a:gdLst/>
              <a:ahLst/>
              <a:cxnLst/>
              <a:rect l="l" t="t" r="r" b="b"/>
              <a:pathLst>
                <a:path w="270509" h="67310">
                  <a:moveTo>
                    <a:pt x="47815" y="22669"/>
                  </a:moveTo>
                  <a:lnTo>
                    <a:pt x="44145" y="13360"/>
                  </a:lnTo>
                  <a:lnTo>
                    <a:pt x="36766" y="7620"/>
                  </a:lnTo>
                  <a:lnTo>
                    <a:pt x="35242" y="6096"/>
                  </a:lnTo>
                  <a:lnTo>
                    <a:pt x="30670" y="6096"/>
                  </a:lnTo>
                  <a:lnTo>
                    <a:pt x="23380" y="7480"/>
                  </a:lnTo>
                  <a:lnTo>
                    <a:pt x="114" y="38315"/>
                  </a:lnTo>
                  <a:lnTo>
                    <a:pt x="0" y="49720"/>
                  </a:lnTo>
                  <a:lnTo>
                    <a:pt x="3022" y="59131"/>
                  </a:lnTo>
                  <a:lnTo>
                    <a:pt x="9334" y="65532"/>
                  </a:lnTo>
                  <a:lnTo>
                    <a:pt x="12382" y="65532"/>
                  </a:lnTo>
                  <a:lnTo>
                    <a:pt x="13906" y="67056"/>
                  </a:lnTo>
                  <a:lnTo>
                    <a:pt x="16954" y="67056"/>
                  </a:lnTo>
                  <a:lnTo>
                    <a:pt x="24003" y="65443"/>
                  </a:lnTo>
                  <a:lnTo>
                    <a:pt x="31051" y="60960"/>
                  </a:lnTo>
                  <a:lnTo>
                    <a:pt x="37528" y="54203"/>
                  </a:lnTo>
                  <a:lnTo>
                    <a:pt x="42862" y="45720"/>
                  </a:lnTo>
                  <a:lnTo>
                    <a:pt x="47472" y="33985"/>
                  </a:lnTo>
                  <a:lnTo>
                    <a:pt x="47815" y="22669"/>
                  </a:lnTo>
                  <a:close/>
                </a:path>
                <a:path w="270509" h="67310">
                  <a:moveTo>
                    <a:pt x="269938" y="39433"/>
                  </a:moveTo>
                  <a:lnTo>
                    <a:pt x="244602" y="4191"/>
                  </a:lnTo>
                  <a:lnTo>
                    <a:pt x="230314" y="0"/>
                  </a:lnTo>
                  <a:lnTo>
                    <a:pt x="224218" y="0"/>
                  </a:lnTo>
                  <a:lnTo>
                    <a:pt x="219646" y="1524"/>
                  </a:lnTo>
                  <a:lnTo>
                    <a:pt x="216598" y="6096"/>
                  </a:lnTo>
                  <a:lnTo>
                    <a:pt x="211759" y="14478"/>
                  </a:lnTo>
                  <a:lnTo>
                    <a:pt x="211074" y="25146"/>
                  </a:lnTo>
                  <a:lnTo>
                    <a:pt x="214668" y="36957"/>
                  </a:lnTo>
                  <a:lnTo>
                    <a:pt x="251650" y="62484"/>
                  </a:lnTo>
                  <a:lnTo>
                    <a:pt x="256222" y="62484"/>
                  </a:lnTo>
                  <a:lnTo>
                    <a:pt x="260794" y="60960"/>
                  </a:lnTo>
                  <a:lnTo>
                    <a:pt x="263842" y="57912"/>
                  </a:lnTo>
                  <a:lnTo>
                    <a:pt x="269316" y="50177"/>
                  </a:lnTo>
                  <a:lnTo>
                    <a:pt x="269938" y="39433"/>
                  </a:lnTo>
                  <a:close/>
                </a:path>
              </a:pathLst>
            </a:custGeom>
            <a:solidFill>
              <a:srgbClr val="A72208"/>
            </a:solidFill>
          </p:spPr>
          <p:txBody>
            <a:bodyPr wrap="square" lIns="0" tIns="0" rIns="0" bIns="0" rtlCol="0"/>
            <a:lstStyle/>
            <a:p>
              <a:endParaRPr/>
            </a:p>
          </p:txBody>
        </p:sp>
        <p:sp>
          <p:nvSpPr>
            <p:cNvPr id="52" name="object 52"/>
            <p:cNvSpPr/>
            <p:nvPr/>
          </p:nvSpPr>
          <p:spPr>
            <a:xfrm>
              <a:off x="7505700" y="3183635"/>
              <a:ext cx="364490" cy="116205"/>
            </a:xfrm>
            <a:custGeom>
              <a:avLst/>
              <a:gdLst/>
              <a:ahLst/>
              <a:cxnLst/>
              <a:rect l="l" t="t" r="r" b="b"/>
              <a:pathLst>
                <a:path w="364490" h="116204">
                  <a:moveTo>
                    <a:pt x="89916" y="73152"/>
                  </a:moveTo>
                  <a:lnTo>
                    <a:pt x="88366" y="63842"/>
                  </a:lnTo>
                  <a:lnTo>
                    <a:pt x="82105" y="44386"/>
                  </a:lnTo>
                  <a:lnTo>
                    <a:pt x="68694" y="27508"/>
                  </a:lnTo>
                  <a:lnTo>
                    <a:pt x="45720" y="25908"/>
                  </a:lnTo>
                  <a:lnTo>
                    <a:pt x="23571" y="35039"/>
                  </a:lnTo>
                  <a:lnTo>
                    <a:pt x="11430" y="47434"/>
                  </a:lnTo>
                  <a:lnTo>
                    <a:pt x="4991" y="71564"/>
                  </a:lnTo>
                  <a:lnTo>
                    <a:pt x="0" y="115824"/>
                  </a:lnTo>
                  <a:lnTo>
                    <a:pt x="1473" y="108394"/>
                  </a:lnTo>
                  <a:lnTo>
                    <a:pt x="6096" y="90678"/>
                  </a:lnTo>
                  <a:lnTo>
                    <a:pt x="14135" y="69532"/>
                  </a:lnTo>
                  <a:lnTo>
                    <a:pt x="25908" y="51816"/>
                  </a:lnTo>
                  <a:lnTo>
                    <a:pt x="41478" y="42087"/>
                  </a:lnTo>
                  <a:lnTo>
                    <a:pt x="60198" y="41338"/>
                  </a:lnTo>
                  <a:lnTo>
                    <a:pt x="77762" y="51181"/>
                  </a:lnTo>
                  <a:lnTo>
                    <a:pt x="89916" y="73152"/>
                  </a:lnTo>
                  <a:close/>
                </a:path>
                <a:path w="364490" h="116204">
                  <a:moveTo>
                    <a:pt x="364236" y="80772"/>
                  </a:moveTo>
                  <a:lnTo>
                    <a:pt x="358749" y="67729"/>
                  </a:lnTo>
                  <a:lnTo>
                    <a:pt x="342138" y="39243"/>
                  </a:lnTo>
                  <a:lnTo>
                    <a:pt x="314083" y="11341"/>
                  </a:lnTo>
                  <a:lnTo>
                    <a:pt x="274320" y="0"/>
                  </a:lnTo>
                  <a:lnTo>
                    <a:pt x="239115" y="2603"/>
                  </a:lnTo>
                  <a:lnTo>
                    <a:pt x="221361" y="9334"/>
                  </a:lnTo>
                  <a:lnTo>
                    <a:pt x="215595" y="25514"/>
                  </a:lnTo>
                  <a:lnTo>
                    <a:pt x="216408" y="56388"/>
                  </a:lnTo>
                  <a:lnTo>
                    <a:pt x="218948" y="48755"/>
                  </a:lnTo>
                  <a:lnTo>
                    <a:pt x="228790" y="32956"/>
                  </a:lnTo>
                  <a:lnTo>
                    <a:pt x="249186" y="19748"/>
                  </a:lnTo>
                  <a:lnTo>
                    <a:pt x="283464" y="19812"/>
                  </a:lnTo>
                  <a:lnTo>
                    <a:pt x="308508" y="28054"/>
                  </a:lnTo>
                  <a:lnTo>
                    <a:pt x="330708" y="41148"/>
                  </a:lnTo>
                  <a:lnTo>
                    <a:pt x="349465" y="58826"/>
                  </a:lnTo>
                  <a:lnTo>
                    <a:pt x="364236" y="80772"/>
                  </a:lnTo>
                  <a:close/>
                </a:path>
              </a:pathLst>
            </a:custGeom>
            <a:solidFill>
              <a:srgbClr val="7B0117"/>
            </a:solidFill>
          </p:spPr>
          <p:txBody>
            <a:bodyPr wrap="square" lIns="0" tIns="0" rIns="0" bIns="0" rtlCol="0"/>
            <a:lstStyle/>
            <a:p>
              <a:endParaRPr/>
            </a:p>
          </p:txBody>
        </p:sp>
        <p:sp>
          <p:nvSpPr>
            <p:cNvPr id="53" name="object 53"/>
            <p:cNvSpPr/>
            <p:nvPr/>
          </p:nvSpPr>
          <p:spPr>
            <a:xfrm>
              <a:off x="7519416" y="3279647"/>
              <a:ext cx="294640" cy="35560"/>
            </a:xfrm>
            <a:custGeom>
              <a:avLst/>
              <a:gdLst/>
              <a:ahLst/>
              <a:cxnLst/>
              <a:rect l="l" t="t" r="r" b="b"/>
              <a:pathLst>
                <a:path w="294640" h="35560">
                  <a:moveTo>
                    <a:pt x="22860" y="18288"/>
                  </a:moveTo>
                  <a:lnTo>
                    <a:pt x="18288" y="13716"/>
                  </a:lnTo>
                  <a:lnTo>
                    <a:pt x="12192" y="13716"/>
                  </a:lnTo>
                  <a:lnTo>
                    <a:pt x="6096" y="13716"/>
                  </a:lnTo>
                  <a:lnTo>
                    <a:pt x="0" y="18288"/>
                  </a:lnTo>
                  <a:lnTo>
                    <a:pt x="0" y="30480"/>
                  </a:lnTo>
                  <a:lnTo>
                    <a:pt x="6096" y="35052"/>
                  </a:lnTo>
                  <a:lnTo>
                    <a:pt x="18288" y="35052"/>
                  </a:lnTo>
                  <a:lnTo>
                    <a:pt x="22860" y="30480"/>
                  </a:lnTo>
                  <a:lnTo>
                    <a:pt x="22860" y="18288"/>
                  </a:lnTo>
                  <a:close/>
                </a:path>
                <a:path w="294640" h="35560">
                  <a:moveTo>
                    <a:pt x="294132" y="4572"/>
                  </a:moveTo>
                  <a:lnTo>
                    <a:pt x="289560" y="0"/>
                  </a:lnTo>
                  <a:lnTo>
                    <a:pt x="283464" y="0"/>
                  </a:lnTo>
                  <a:lnTo>
                    <a:pt x="277368" y="0"/>
                  </a:lnTo>
                  <a:lnTo>
                    <a:pt x="271272" y="4572"/>
                  </a:lnTo>
                  <a:lnTo>
                    <a:pt x="271272" y="16764"/>
                  </a:lnTo>
                  <a:lnTo>
                    <a:pt x="277368" y="21336"/>
                  </a:lnTo>
                  <a:lnTo>
                    <a:pt x="289560" y="21336"/>
                  </a:lnTo>
                  <a:lnTo>
                    <a:pt x="294132" y="16764"/>
                  </a:lnTo>
                  <a:lnTo>
                    <a:pt x="294132" y="4572"/>
                  </a:lnTo>
                  <a:close/>
                </a:path>
              </a:pathLst>
            </a:custGeom>
            <a:solidFill>
              <a:srgbClr val="FFFFFF"/>
            </a:solidFill>
          </p:spPr>
          <p:txBody>
            <a:bodyPr wrap="square" lIns="0" tIns="0" rIns="0" bIns="0" rtlCol="0"/>
            <a:lstStyle/>
            <a:p>
              <a:endParaRPr/>
            </a:p>
          </p:txBody>
        </p:sp>
        <p:sp>
          <p:nvSpPr>
            <p:cNvPr id="54" name="object 54"/>
            <p:cNvSpPr/>
            <p:nvPr/>
          </p:nvSpPr>
          <p:spPr>
            <a:xfrm>
              <a:off x="7443767" y="3290315"/>
              <a:ext cx="390525" cy="548005"/>
            </a:xfrm>
            <a:custGeom>
              <a:avLst/>
              <a:gdLst/>
              <a:ahLst/>
              <a:cxnLst/>
              <a:rect l="l" t="t" r="r" b="b"/>
              <a:pathLst>
                <a:path w="390525" h="548004">
                  <a:moveTo>
                    <a:pt x="390376" y="396218"/>
                  </a:moveTo>
                  <a:lnTo>
                    <a:pt x="383497" y="336803"/>
                  </a:lnTo>
                  <a:lnTo>
                    <a:pt x="370278" y="288376"/>
                  </a:lnTo>
                  <a:lnTo>
                    <a:pt x="353384" y="237930"/>
                  </a:lnTo>
                  <a:lnTo>
                    <a:pt x="333430" y="187508"/>
                  </a:lnTo>
                  <a:lnTo>
                    <a:pt x="311030" y="139156"/>
                  </a:lnTo>
                  <a:lnTo>
                    <a:pt x="286799" y="94918"/>
                  </a:lnTo>
                  <a:lnTo>
                    <a:pt x="261351" y="56839"/>
                  </a:lnTo>
                  <a:lnTo>
                    <a:pt x="235301" y="26963"/>
                  </a:lnTo>
                  <a:lnTo>
                    <a:pt x="183853" y="0"/>
                  </a:lnTo>
                  <a:lnTo>
                    <a:pt x="165255" y="15668"/>
                  </a:lnTo>
                  <a:lnTo>
                    <a:pt x="121940" y="57911"/>
                  </a:lnTo>
                  <a:lnTo>
                    <a:pt x="72624" y="119586"/>
                  </a:lnTo>
                  <a:lnTo>
                    <a:pt x="36025" y="193547"/>
                  </a:lnTo>
                  <a:lnTo>
                    <a:pt x="22393" y="238374"/>
                  </a:lnTo>
                  <a:lnTo>
                    <a:pt x="10388" y="284374"/>
                  </a:lnTo>
                  <a:lnTo>
                    <a:pt x="2194" y="330108"/>
                  </a:lnTo>
                  <a:lnTo>
                    <a:pt x="0" y="374135"/>
                  </a:lnTo>
                  <a:lnTo>
                    <a:pt x="5989" y="415016"/>
                  </a:lnTo>
                  <a:lnTo>
                    <a:pt x="22349" y="451312"/>
                  </a:lnTo>
                  <a:lnTo>
                    <a:pt x="51265" y="481583"/>
                  </a:lnTo>
                  <a:lnTo>
                    <a:pt x="95546" y="514441"/>
                  </a:lnTo>
                  <a:lnTo>
                    <a:pt x="131561" y="537057"/>
                  </a:lnTo>
                  <a:lnTo>
                    <a:pt x="164943" y="547969"/>
                  </a:lnTo>
                  <a:lnTo>
                    <a:pt x="201324" y="545713"/>
                  </a:lnTo>
                  <a:lnTo>
                    <a:pt x="246337" y="528827"/>
                  </a:lnTo>
                  <a:lnTo>
                    <a:pt x="288352" y="509418"/>
                  </a:lnTo>
                  <a:lnTo>
                    <a:pt x="326939" y="490897"/>
                  </a:lnTo>
                  <a:lnTo>
                    <a:pt x="358922" y="468820"/>
                  </a:lnTo>
                  <a:lnTo>
                    <a:pt x="390376" y="396218"/>
                  </a:lnTo>
                  <a:close/>
                </a:path>
              </a:pathLst>
            </a:custGeom>
            <a:solidFill>
              <a:srgbClr val="FF9D28"/>
            </a:solidFill>
          </p:spPr>
          <p:txBody>
            <a:bodyPr wrap="square" lIns="0" tIns="0" rIns="0" bIns="0" rtlCol="0"/>
            <a:lstStyle/>
            <a:p>
              <a:endParaRPr/>
            </a:p>
          </p:txBody>
        </p:sp>
        <p:pic>
          <p:nvPicPr>
            <p:cNvPr id="55" name="object 55"/>
            <p:cNvPicPr/>
            <p:nvPr/>
          </p:nvPicPr>
          <p:blipFill>
            <a:blip r:embed="rId31" cstate="print"/>
            <a:stretch>
              <a:fillRect/>
            </a:stretch>
          </p:blipFill>
          <p:spPr>
            <a:xfrm>
              <a:off x="7473696" y="3427475"/>
              <a:ext cx="224027" cy="252984"/>
            </a:xfrm>
            <a:prstGeom prst="rect">
              <a:avLst/>
            </a:prstGeom>
          </p:spPr>
        </p:pic>
        <p:sp>
          <p:nvSpPr>
            <p:cNvPr id="56" name="object 56"/>
            <p:cNvSpPr/>
            <p:nvPr/>
          </p:nvSpPr>
          <p:spPr>
            <a:xfrm>
              <a:off x="7477887" y="3352799"/>
              <a:ext cx="214629" cy="184785"/>
            </a:xfrm>
            <a:custGeom>
              <a:avLst/>
              <a:gdLst/>
              <a:ahLst/>
              <a:cxnLst/>
              <a:rect l="l" t="t" r="r" b="b"/>
              <a:pathLst>
                <a:path w="214629" h="184785">
                  <a:moveTo>
                    <a:pt x="214598" y="68556"/>
                  </a:moveTo>
                  <a:lnTo>
                    <a:pt x="195071" y="27050"/>
                  </a:lnTo>
                  <a:lnTo>
                    <a:pt x="129920" y="0"/>
                  </a:lnTo>
                  <a:lnTo>
                    <a:pt x="84010" y="3809"/>
                  </a:lnTo>
                  <a:lnTo>
                    <a:pt x="44957" y="17906"/>
                  </a:lnTo>
                  <a:lnTo>
                    <a:pt x="3428" y="51815"/>
                  </a:lnTo>
                  <a:lnTo>
                    <a:pt x="0" y="89915"/>
                  </a:lnTo>
                  <a:lnTo>
                    <a:pt x="857" y="110537"/>
                  </a:lnTo>
                  <a:lnTo>
                    <a:pt x="53530" y="160781"/>
                  </a:lnTo>
                  <a:lnTo>
                    <a:pt x="88511" y="179593"/>
                  </a:lnTo>
                  <a:lnTo>
                    <a:pt x="111632" y="184403"/>
                  </a:lnTo>
                  <a:lnTo>
                    <a:pt x="131230" y="172497"/>
                  </a:lnTo>
                  <a:lnTo>
                    <a:pt x="184713" y="133826"/>
                  </a:lnTo>
                  <a:lnTo>
                    <a:pt x="211835" y="89725"/>
                  </a:lnTo>
                  <a:lnTo>
                    <a:pt x="214598" y="68556"/>
                  </a:lnTo>
                  <a:close/>
                </a:path>
              </a:pathLst>
            </a:custGeom>
            <a:solidFill>
              <a:srgbClr val="7B0117"/>
            </a:solidFill>
          </p:spPr>
          <p:txBody>
            <a:bodyPr wrap="square" lIns="0" tIns="0" rIns="0" bIns="0" rtlCol="0"/>
            <a:lstStyle/>
            <a:p>
              <a:endParaRPr/>
            </a:p>
          </p:txBody>
        </p:sp>
        <p:pic>
          <p:nvPicPr>
            <p:cNvPr id="57" name="object 57"/>
            <p:cNvPicPr/>
            <p:nvPr/>
          </p:nvPicPr>
          <p:blipFill>
            <a:blip r:embed="rId32" cstate="print"/>
            <a:stretch>
              <a:fillRect/>
            </a:stretch>
          </p:blipFill>
          <p:spPr>
            <a:xfrm>
              <a:off x="7473696" y="3343655"/>
              <a:ext cx="224027" cy="79247"/>
            </a:xfrm>
            <a:prstGeom prst="rect">
              <a:avLst/>
            </a:prstGeom>
          </p:spPr>
        </p:pic>
        <p:sp>
          <p:nvSpPr>
            <p:cNvPr id="58" name="object 58"/>
            <p:cNvSpPr/>
            <p:nvPr/>
          </p:nvSpPr>
          <p:spPr>
            <a:xfrm>
              <a:off x="7578852" y="3537203"/>
              <a:ext cx="81280" cy="128270"/>
            </a:xfrm>
            <a:custGeom>
              <a:avLst/>
              <a:gdLst/>
              <a:ahLst/>
              <a:cxnLst/>
              <a:rect l="l" t="t" r="r" b="b"/>
              <a:pathLst>
                <a:path w="81279" h="128270">
                  <a:moveTo>
                    <a:pt x="80771" y="105155"/>
                  </a:moveTo>
                  <a:lnTo>
                    <a:pt x="68270" y="94368"/>
                  </a:lnTo>
                  <a:lnTo>
                    <a:pt x="50482" y="81724"/>
                  </a:lnTo>
                  <a:lnTo>
                    <a:pt x="32980" y="69365"/>
                  </a:lnTo>
                  <a:lnTo>
                    <a:pt x="21335" y="59435"/>
                  </a:lnTo>
                  <a:lnTo>
                    <a:pt x="14739" y="45219"/>
                  </a:lnTo>
                  <a:lnTo>
                    <a:pt x="9715" y="25717"/>
                  </a:lnTo>
                  <a:lnTo>
                    <a:pt x="7834" y="8215"/>
                  </a:lnTo>
                  <a:lnTo>
                    <a:pt x="10667" y="0"/>
                  </a:lnTo>
                  <a:lnTo>
                    <a:pt x="0" y="0"/>
                  </a:lnTo>
                  <a:lnTo>
                    <a:pt x="1166" y="7786"/>
                  </a:lnTo>
                  <a:lnTo>
                    <a:pt x="3619" y="25717"/>
                  </a:lnTo>
                  <a:lnTo>
                    <a:pt x="5786" y="45648"/>
                  </a:lnTo>
                  <a:lnTo>
                    <a:pt x="6095" y="59435"/>
                  </a:lnTo>
                  <a:lnTo>
                    <a:pt x="4333" y="65365"/>
                  </a:lnTo>
                  <a:lnTo>
                    <a:pt x="3428" y="71437"/>
                  </a:lnTo>
                  <a:lnTo>
                    <a:pt x="6524" y="80652"/>
                  </a:lnTo>
                  <a:lnTo>
                    <a:pt x="16763" y="96011"/>
                  </a:lnTo>
                  <a:lnTo>
                    <a:pt x="35766" y="119300"/>
                  </a:lnTo>
                  <a:lnTo>
                    <a:pt x="48767" y="128015"/>
                  </a:lnTo>
                  <a:lnTo>
                    <a:pt x="61769" y="123015"/>
                  </a:lnTo>
                  <a:lnTo>
                    <a:pt x="80771" y="105155"/>
                  </a:lnTo>
                  <a:close/>
                </a:path>
              </a:pathLst>
            </a:custGeom>
            <a:solidFill>
              <a:srgbClr val="6D0417"/>
            </a:solidFill>
          </p:spPr>
          <p:txBody>
            <a:bodyPr wrap="square" lIns="0" tIns="0" rIns="0" bIns="0" rtlCol="0"/>
            <a:lstStyle/>
            <a:p>
              <a:endParaRPr/>
            </a:p>
          </p:txBody>
        </p:sp>
        <p:pic>
          <p:nvPicPr>
            <p:cNvPr id="59" name="object 59"/>
            <p:cNvPicPr/>
            <p:nvPr/>
          </p:nvPicPr>
          <p:blipFill>
            <a:blip r:embed="rId33" cstate="print"/>
            <a:stretch>
              <a:fillRect/>
            </a:stretch>
          </p:blipFill>
          <p:spPr>
            <a:xfrm>
              <a:off x="7473696" y="3427475"/>
              <a:ext cx="74676" cy="86868"/>
            </a:xfrm>
            <a:prstGeom prst="rect">
              <a:avLst/>
            </a:prstGeom>
          </p:spPr>
        </p:pic>
        <p:pic>
          <p:nvPicPr>
            <p:cNvPr id="60" name="object 60"/>
            <p:cNvPicPr/>
            <p:nvPr/>
          </p:nvPicPr>
          <p:blipFill>
            <a:blip r:embed="rId34" cstate="print"/>
            <a:stretch>
              <a:fillRect/>
            </a:stretch>
          </p:blipFill>
          <p:spPr>
            <a:xfrm>
              <a:off x="7598664" y="3448811"/>
              <a:ext cx="74676" cy="62484"/>
            </a:xfrm>
            <a:prstGeom prst="rect">
              <a:avLst/>
            </a:prstGeom>
          </p:spPr>
        </p:pic>
        <p:pic>
          <p:nvPicPr>
            <p:cNvPr id="61" name="object 61"/>
            <p:cNvPicPr/>
            <p:nvPr/>
          </p:nvPicPr>
          <p:blipFill>
            <a:blip r:embed="rId35" cstate="print"/>
            <a:stretch>
              <a:fillRect/>
            </a:stretch>
          </p:blipFill>
          <p:spPr>
            <a:xfrm>
              <a:off x="7440168" y="3605783"/>
              <a:ext cx="345947" cy="295656"/>
            </a:xfrm>
            <a:prstGeom prst="rect">
              <a:avLst/>
            </a:prstGeom>
          </p:spPr>
        </p:pic>
        <p:pic>
          <p:nvPicPr>
            <p:cNvPr id="62" name="object 62"/>
            <p:cNvPicPr/>
            <p:nvPr/>
          </p:nvPicPr>
          <p:blipFill>
            <a:blip r:embed="rId36" cstate="print"/>
            <a:stretch>
              <a:fillRect/>
            </a:stretch>
          </p:blipFill>
          <p:spPr>
            <a:xfrm>
              <a:off x="8014716" y="3050643"/>
              <a:ext cx="161162" cy="129230"/>
            </a:xfrm>
            <a:prstGeom prst="rect">
              <a:avLst/>
            </a:prstGeom>
          </p:spPr>
        </p:pic>
        <p:pic>
          <p:nvPicPr>
            <p:cNvPr id="63" name="object 63"/>
            <p:cNvPicPr/>
            <p:nvPr/>
          </p:nvPicPr>
          <p:blipFill>
            <a:blip r:embed="rId37" cstate="print"/>
            <a:stretch>
              <a:fillRect/>
            </a:stretch>
          </p:blipFill>
          <p:spPr>
            <a:xfrm>
              <a:off x="7341108" y="3685031"/>
              <a:ext cx="298704" cy="348995"/>
            </a:xfrm>
            <a:prstGeom prst="rect">
              <a:avLst/>
            </a:prstGeom>
          </p:spPr>
        </p:pic>
        <p:pic>
          <p:nvPicPr>
            <p:cNvPr id="64" name="object 64"/>
            <p:cNvPicPr/>
            <p:nvPr/>
          </p:nvPicPr>
          <p:blipFill>
            <a:blip r:embed="rId38" cstate="print"/>
            <a:stretch>
              <a:fillRect/>
            </a:stretch>
          </p:blipFill>
          <p:spPr>
            <a:xfrm>
              <a:off x="7930896" y="3622547"/>
              <a:ext cx="449580" cy="531876"/>
            </a:xfrm>
            <a:prstGeom prst="rect">
              <a:avLst/>
            </a:prstGeom>
          </p:spPr>
        </p:pic>
        <p:pic>
          <p:nvPicPr>
            <p:cNvPr id="65" name="object 65"/>
            <p:cNvPicPr/>
            <p:nvPr/>
          </p:nvPicPr>
          <p:blipFill>
            <a:blip r:embed="rId39" cstate="print"/>
            <a:stretch>
              <a:fillRect/>
            </a:stretch>
          </p:blipFill>
          <p:spPr>
            <a:xfrm>
              <a:off x="7170420" y="4163567"/>
              <a:ext cx="394715" cy="320040"/>
            </a:xfrm>
            <a:prstGeom prst="rect">
              <a:avLst/>
            </a:prstGeom>
          </p:spPr>
        </p:pic>
        <p:pic>
          <p:nvPicPr>
            <p:cNvPr id="66" name="object 66"/>
            <p:cNvPicPr/>
            <p:nvPr/>
          </p:nvPicPr>
          <p:blipFill>
            <a:blip r:embed="rId40" cstate="print"/>
            <a:stretch>
              <a:fillRect/>
            </a:stretch>
          </p:blipFill>
          <p:spPr>
            <a:xfrm>
              <a:off x="7341108" y="5513831"/>
              <a:ext cx="789431" cy="449580"/>
            </a:xfrm>
            <a:prstGeom prst="rect">
              <a:avLst/>
            </a:prstGeom>
          </p:spPr>
        </p:pic>
        <p:pic>
          <p:nvPicPr>
            <p:cNvPr id="67" name="object 67"/>
            <p:cNvPicPr/>
            <p:nvPr/>
          </p:nvPicPr>
          <p:blipFill>
            <a:blip r:embed="rId41" cstate="print"/>
            <a:stretch>
              <a:fillRect/>
            </a:stretch>
          </p:blipFill>
          <p:spPr>
            <a:xfrm>
              <a:off x="6804660" y="3672839"/>
              <a:ext cx="464819" cy="353568"/>
            </a:xfrm>
            <a:prstGeom prst="rect">
              <a:avLst/>
            </a:prstGeom>
          </p:spPr>
        </p:pic>
        <p:sp>
          <p:nvSpPr>
            <p:cNvPr id="68" name="object 68"/>
            <p:cNvSpPr/>
            <p:nvPr/>
          </p:nvSpPr>
          <p:spPr>
            <a:xfrm>
              <a:off x="6740652" y="3759707"/>
              <a:ext cx="172720" cy="177165"/>
            </a:xfrm>
            <a:custGeom>
              <a:avLst/>
              <a:gdLst/>
              <a:ahLst/>
              <a:cxnLst/>
              <a:rect l="l" t="t" r="r" b="b"/>
              <a:pathLst>
                <a:path w="172720" h="177164">
                  <a:moveTo>
                    <a:pt x="99060" y="176784"/>
                  </a:moveTo>
                  <a:lnTo>
                    <a:pt x="63220" y="163258"/>
                  </a:lnTo>
                  <a:lnTo>
                    <a:pt x="40957" y="148590"/>
                  </a:lnTo>
                  <a:lnTo>
                    <a:pt x="22974" y="123634"/>
                  </a:lnTo>
                  <a:lnTo>
                    <a:pt x="0" y="79248"/>
                  </a:lnTo>
                  <a:lnTo>
                    <a:pt x="14401" y="125349"/>
                  </a:lnTo>
                  <a:lnTo>
                    <a:pt x="29527" y="150876"/>
                  </a:lnTo>
                  <a:lnTo>
                    <a:pt x="54648" y="164973"/>
                  </a:lnTo>
                  <a:lnTo>
                    <a:pt x="99060" y="176784"/>
                  </a:lnTo>
                  <a:close/>
                </a:path>
                <a:path w="172720" h="177164">
                  <a:moveTo>
                    <a:pt x="172212" y="135636"/>
                  </a:moveTo>
                  <a:lnTo>
                    <a:pt x="148132" y="108661"/>
                  </a:lnTo>
                  <a:lnTo>
                    <a:pt x="133921" y="85534"/>
                  </a:lnTo>
                  <a:lnTo>
                    <a:pt x="123990" y="53555"/>
                  </a:lnTo>
                  <a:lnTo>
                    <a:pt x="112776" y="0"/>
                  </a:lnTo>
                  <a:lnTo>
                    <a:pt x="109410" y="51841"/>
                  </a:lnTo>
                  <a:lnTo>
                    <a:pt x="114490" y="83248"/>
                  </a:lnTo>
                  <a:lnTo>
                    <a:pt x="133553" y="106946"/>
                  </a:lnTo>
                  <a:lnTo>
                    <a:pt x="172212" y="135636"/>
                  </a:lnTo>
                  <a:close/>
                </a:path>
              </a:pathLst>
            </a:custGeom>
            <a:solidFill>
              <a:srgbClr val="7B0117"/>
            </a:solidFill>
          </p:spPr>
          <p:txBody>
            <a:bodyPr wrap="square" lIns="0" tIns="0" rIns="0" bIns="0" rtlCol="0"/>
            <a:lstStyle/>
            <a:p>
              <a:endParaRPr/>
            </a:p>
          </p:txBody>
        </p:sp>
        <p:pic>
          <p:nvPicPr>
            <p:cNvPr id="69" name="object 69"/>
            <p:cNvPicPr/>
            <p:nvPr/>
          </p:nvPicPr>
          <p:blipFill>
            <a:blip r:embed="rId42" cstate="print"/>
            <a:stretch>
              <a:fillRect/>
            </a:stretch>
          </p:blipFill>
          <p:spPr>
            <a:xfrm>
              <a:off x="8010144" y="4786883"/>
              <a:ext cx="760476" cy="156971"/>
            </a:xfrm>
            <a:prstGeom prst="rect">
              <a:avLst/>
            </a:prstGeom>
          </p:spPr>
        </p:pic>
        <p:pic>
          <p:nvPicPr>
            <p:cNvPr id="70" name="object 70"/>
            <p:cNvPicPr/>
            <p:nvPr/>
          </p:nvPicPr>
          <p:blipFill>
            <a:blip r:embed="rId43" cstate="print"/>
            <a:stretch>
              <a:fillRect/>
            </a:stretch>
          </p:blipFill>
          <p:spPr>
            <a:xfrm>
              <a:off x="7485888" y="3855719"/>
              <a:ext cx="620268" cy="178307"/>
            </a:xfrm>
            <a:prstGeom prst="rect">
              <a:avLst/>
            </a:prstGeom>
          </p:spPr>
        </p:pic>
        <p:pic>
          <p:nvPicPr>
            <p:cNvPr id="71" name="object 71"/>
            <p:cNvPicPr/>
            <p:nvPr/>
          </p:nvPicPr>
          <p:blipFill>
            <a:blip r:embed="rId44" cstate="print"/>
            <a:stretch>
              <a:fillRect/>
            </a:stretch>
          </p:blipFill>
          <p:spPr>
            <a:xfrm>
              <a:off x="7764780" y="4113275"/>
              <a:ext cx="161544" cy="204215"/>
            </a:xfrm>
            <a:prstGeom prst="rect">
              <a:avLst/>
            </a:prstGeom>
          </p:spPr>
        </p:pic>
        <p:pic>
          <p:nvPicPr>
            <p:cNvPr id="72" name="object 72"/>
            <p:cNvPicPr/>
            <p:nvPr/>
          </p:nvPicPr>
          <p:blipFill>
            <a:blip r:embed="rId45" cstate="print"/>
            <a:stretch>
              <a:fillRect/>
            </a:stretch>
          </p:blipFill>
          <p:spPr>
            <a:xfrm>
              <a:off x="7100316" y="5248655"/>
              <a:ext cx="1491996" cy="893063"/>
            </a:xfrm>
            <a:prstGeom prst="rect">
              <a:avLst/>
            </a:prstGeom>
          </p:spPr>
        </p:pic>
        <p:pic>
          <p:nvPicPr>
            <p:cNvPr id="73" name="object 73"/>
            <p:cNvPicPr/>
            <p:nvPr/>
          </p:nvPicPr>
          <p:blipFill>
            <a:blip r:embed="rId46" cstate="print"/>
            <a:stretch>
              <a:fillRect/>
            </a:stretch>
          </p:blipFill>
          <p:spPr>
            <a:xfrm>
              <a:off x="8209788" y="4445507"/>
              <a:ext cx="202692" cy="108204"/>
            </a:xfrm>
            <a:prstGeom prst="rect">
              <a:avLst/>
            </a:prstGeom>
          </p:spPr>
        </p:pic>
        <p:sp>
          <p:nvSpPr>
            <p:cNvPr id="74" name="object 74"/>
            <p:cNvSpPr/>
            <p:nvPr/>
          </p:nvSpPr>
          <p:spPr>
            <a:xfrm>
              <a:off x="6807226" y="3870959"/>
              <a:ext cx="229870" cy="109855"/>
            </a:xfrm>
            <a:custGeom>
              <a:avLst/>
              <a:gdLst/>
              <a:ahLst/>
              <a:cxnLst/>
              <a:rect l="l" t="t" r="r" b="b"/>
              <a:pathLst>
                <a:path w="229870" h="109854">
                  <a:moveTo>
                    <a:pt x="50774" y="105156"/>
                  </a:moveTo>
                  <a:lnTo>
                    <a:pt x="50368" y="101307"/>
                  </a:lnTo>
                  <a:lnTo>
                    <a:pt x="47536" y="97155"/>
                  </a:lnTo>
                  <a:lnTo>
                    <a:pt x="39839" y="90157"/>
                  </a:lnTo>
                  <a:lnTo>
                    <a:pt x="24866" y="77724"/>
                  </a:lnTo>
                  <a:lnTo>
                    <a:pt x="13335" y="80352"/>
                  </a:lnTo>
                  <a:lnTo>
                    <a:pt x="4673" y="87249"/>
                  </a:lnTo>
                  <a:lnTo>
                    <a:pt x="0" y="97015"/>
                  </a:lnTo>
                  <a:lnTo>
                    <a:pt x="482" y="108204"/>
                  </a:lnTo>
                  <a:lnTo>
                    <a:pt x="8547" y="108800"/>
                  </a:lnTo>
                  <a:lnTo>
                    <a:pt x="26200" y="109537"/>
                  </a:lnTo>
                  <a:lnTo>
                    <a:pt x="43548" y="108851"/>
                  </a:lnTo>
                  <a:lnTo>
                    <a:pt x="50774" y="105156"/>
                  </a:lnTo>
                  <a:close/>
                </a:path>
                <a:path w="229870" h="109854">
                  <a:moveTo>
                    <a:pt x="142570" y="82397"/>
                  </a:moveTo>
                  <a:lnTo>
                    <a:pt x="138595" y="75438"/>
                  </a:lnTo>
                  <a:lnTo>
                    <a:pt x="124612" y="65062"/>
                  </a:lnTo>
                  <a:lnTo>
                    <a:pt x="96494" y="47244"/>
                  </a:lnTo>
                  <a:lnTo>
                    <a:pt x="91846" y="48729"/>
                  </a:lnTo>
                  <a:lnTo>
                    <a:pt x="82207" y="53340"/>
                  </a:lnTo>
                  <a:lnTo>
                    <a:pt x="73990" y="61391"/>
                  </a:lnTo>
                  <a:lnTo>
                    <a:pt x="73634" y="73152"/>
                  </a:lnTo>
                  <a:lnTo>
                    <a:pt x="86245" y="82207"/>
                  </a:lnTo>
                  <a:lnTo>
                    <a:pt x="108305" y="88392"/>
                  </a:lnTo>
                  <a:lnTo>
                    <a:pt x="129781" y="91160"/>
                  </a:lnTo>
                  <a:lnTo>
                    <a:pt x="140690" y="89916"/>
                  </a:lnTo>
                  <a:lnTo>
                    <a:pt x="142570" y="82397"/>
                  </a:lnTo>
                  <a:close/>
                </a:path>
                <a:path w="229870" h="109854">
                  <a:moveTo>
                    <a:pt x="229666" y="47586"/>
                  </a:moveTo>
                  <a:lnTo>
                    <a:pt x="228130" y="38100"/>
                  </a:lnTo>
                  <a:lnTo>
                    <a:pt x="222859" y="24053"/>
                  </a:lnTo>
                  <a:lnTo>
                    <a:pt x="212318" y="0"/>
                  </a:lnTo>
                  <a:lnTo>
                    <a:pt x="181622" y="1460"/>
                  </a:lnTo>
                  <a:lnTo>
                    <a:pt x="166789" y="5905"/>
                  </a:lnTo>
                  <a:lnTo>
                    <a:pt x="163664" y="16941"/>
                  </a:lnTo>
                  <a:lnTo>
                    <a:pt x="168122" y="38100"/>
                  </a:lnTo>
                  <a:lnTo>
                    <a:pt x="177647" y="43561"/>
                  </a:lnTo>
                  <a:lnTo>
                    <a:pt x="198602" y="54292"/>
                  </a:lnTo>
                  <a:lnTo>
                    <a:pt x="219557" y="61899"/>
                  </a:lnTo>
                  <a:lnTo>
                    <a:pt x="229082" y="57912"/>
                  </a:lnTo>
                  <a:lnTo>
                    <a:pt x="229666" y="47586"/>
                  </a:lnTo>
                  <a:close/>
                </a:path>
              </a:pathLst>
            </a:custGeom>
            <a:solidFill>
              <a:srgbClr val="64000F"/>
            </a:solidFill>
          </p:spPr>
          <p:txBody>
            <a:bodyPr wrap="square" lIns="0" tIns="0" rIns="0" bIns="0" rtlCol="0"/>
            <a:lstStyle/>
            <a:p>
              <a:endParaRPr/>
            </a:p>
          </p:txBody>
        </p:sp>
        <p:pic>
          <p:nvPicPr>
            <p:cNvPr id="75" name="object 75"/>
            <p:cNvPicPr/>
            <p:nvPr/>
          </p:nvPicPr>
          <p:blipFill>
            <a:blip r:embed="rId47" cstate="print"/>
            <a:stretch>
              <a:fillRect/>
            </a:stretch>
          </p:blipFill>
          <p:spPr>
            <a:xfrm>
              <a:off x="8010858" y="4437887"/>
              <a:ext cx="72437" cy="71985"/>
            </a:xfrm>
            <a:prstGeom prst="rect">
              <a:avLst/>
            </a:prstGeom>
          </p:spPr>
        </p:pic>
        <p:pic>
          <p:nvPicPr>
            <p:cNvPr id="76" name="object 76"/>
            <p:cNvPicPr/>
            <p:nvPr/>
          </p:nvPicPr>
          <p:blipFill>
            <a:blip r:embed="rId48" cstate="print"/>
            <a:stretch>
              <a:fillRect/>
            </a:stretch>
          </p:blipFill>
          <p:spPr>
            <a:xfrm>
              <a:off x="7328916" y="6010655"/>
              <a:ext cx="117538" cy="96011"/>
            </a:xfrm>
            <a:prstGeom prst="rect">
              <a:avLst/>
            </a:prstGeom>
          </p:spPr>
        </p:pic>
        <p:pic>
          <p:nvPicPr>
            <p:cNvPr id="77" name="object 77"/>
            <p:cNvPicPr/>
            <p:nvPr/>
          </p:nvPicPr>
          <p:blipFill>
            <a:blip r:embed="rId49" cstate="print"/>
            <a:stretch>
              <a:fillRect/>
            </a:stretch>
          </p:blipFill>
          <p:spPr>
            <a:xfrm>
              <a:off x="8215884" y="6031991"/>
              <a:ext cx="79247" cy="100583"/>
            </a:xfrm>
            <a:prstGeom prst="rect">
              <a:avLst/>
            </a:prstGeom>
          </p:spPr>
        </p:pic>
        <p:pic>
          <p:nvPicPr>
            <p:cNvPr id="78" name="object 78"/>
            <p:cNvPicPr/>
            <p:nvPr/>
          </p:nvPicPr>
          <p:blipFill>
            <a:blip r:embed="rId50" cstate="print"/>
            <a:stretch>
              <a:fillRect/>
            </a:stretch>
          </p:blipFill>
          <p:spPr>
            <a:xfrm>
              <a:off x="8336280" y="6044183"/>
              <a:ext cx="71580" cy="89915"/>
            </a:xfrm>
            <a:prstGeom prst="rect">
              <a:avLst/>
            </a:prstGeom>
          </p:spPr>
        </p:pic>
        <p:sp>
          <p:nvSpPr>
            <p:cNvPr id="79" name="object 79"/>
            <p:cNvSpPr/>
            <p:nvPr/>
          </p:nvSpPr>
          <p:spPr>
            <a:xfrm>
              <a:off x="8454961" y="6067043"/>
              <a:ext cx="57150" cy="64135"/>
            </a:xfrm>
            <a:custGeom>
              <a:avLst/>
              <a:gdLst/>
              <a:ahLst/>
              <a:cxnLst/>
              <a:rect l="l" t="t" r="r" b="b"/>
              <a:pathLst>
                <a:path w="57150" h="64135">
                  <a:moveTo>
                    <a:pt x="56578" y="60959"/>
                  </a:moveTo>
                  <a:lnTo>
                    <a:pt x="43910" y="34289"/>
                  </a:lnTo>
                  <a:lnTo>
                    <a:pt x="35242" y="19049"/>
                  </a:lnTo>
                  <a:lnTo>
                    <a:pt x="26574" y="9524"/>
                  </a:lnTo>
                  <a:lnTo>
                    <a:pt x="13906" y="0"/>
                  </a:lnTo>
                  <a:lnTo>
                    <a:pt x="2595" y="2285"/>
                  </a:lnTo>
                  <a:lnTo>
                    <a:pt x="0" y="25145"/>
                  </a:lnTo>
                  <a:lnTo>
                    <a:pt x="1690" y="51434"/>
                  </a:lnTo>
                  <a:lnTo>
                    <a:pt x="3238" y="64007"/>
                  </a:lnTo>
                  <a:lnTo>
                    <a:pt x="56578" y="60959"/>
                  </a:lnTo>
                  <a:close/>
                </a:path>
              </a:pathLst>
            </a:custGeom>
            <a:solidFill>
              <a:srgbClr val="7B0117"/>
            </a:solidFill>
          </p:spPr>
          <p:txBody>
            <a:bodyPr wrap="square" lIns="0" tIns="0" rIns="0" bIns="0" rtlCol="0"/>
            <a:lstStyle/>
            <a:p>
              <a:endParaRPr/>
            </a:p>
          </p:txBody>
        </p:sp>
        <p:pic>
          <p:nvPicPr>
            <p:cNvPr id="80" name="object 80"/>
            <p:cNvPicPr/>
            <p:nvPr/>
          </p:nvPicPr>
          <p:blipFill>
            <a:blip r:embed="rId51" cstate="print"/>
            <a:stretch>
              <a:fillRect/>
            </a:stretch>
          </p:blipFill>
          <p:spPr>
            <a:xfrm>
              <a:off x="7656576" y="2874263"/>
              <a:ext cx="736091" cy="827532"/>
            </a:xfrm>
            <a:prstGeom prst="rect">
              <a:avLst/>
            </a:prstGeom>
          </p:spPr>
        </p:pic>
        <p:pic>
          <p:nvPicPr>
            <p:cNvPr id="81" name="object 81"/>
            <p:cNvPicPr/>
            <p:nvPr/>
          </p:nvPicPr>
          <p:blipFill>
            <a:blip r:embed="rId52" cstate="print"/>
            <a:stretch>
              <a:fillRect/>
            </a:stretch>
          </p:blipFill>
          <p:spPr>
            <a:xfrm>
              <a:off x="7319772" y="3249167"/>
              <a:ext cx="163068" cy="414527"/>
            </a:xfrm>
            <a:prstGeom prst="rect">
              <a:avLst/>
            </a:prstGeom>
          </p:spPr>
        </p:pic>
        <p:pic>
          <p:nvPicPr>
            <p:cNvPr id="82" name="object 82"/>
            <p:cNvPicPr/>
            <p:nvPr/>
          </p:nvPicPr>
          <p:blipFill>
            <a:blip r:embed="rId53" cstate="print"/>
            <a:stretch>
              <a:fillRect/>
            </a:stretch>
          </p:blipFill>
          <p:spPr>
            <a:xfrm>
              <a:off x="6684264" y="3560063"/>
              <a:ext cx="320040" cy="303275"/>
            </a:xfrm>
            <a:prstGeom prst="rect">
              <a:avLst/>
            </a:prstGeom>
          </p:spPr>
        </p:pic>
        <p:pic>
          <p:nvPicPr>
            <p:cNvPr id="83" name="object 83"/>
            <p:cNvPicPr/>
            <p:nvPr/>
          </p:nvPicPr>
          <p:blipFill>
            <a:blip r:embed="rId54" cstate="print"/>
            <a:stretch>
              <a:fillRect/>
            </a:stretch>
          </p:blipFill>
          <p:spPr>
            <a:xfrm>
              <a:off x="8292084" y="3718559"/>
              <a:ext cx="512063" cy="772668"/>
            </a:xfrm>
            <a:prstGeom prst="rect">
              <a:avLst/>
            </a:prstGeom>
          </p:spPr>
        </p:pic>
        <p:pic>
          <p:nvPicPr>
            <p:cNvPr id="84" name="object 84"/>
            <p:cNvPicPr/>
            <p:nvPr/>
          </p:nvPicPr>
          <p:blipFill>
            <a:blip r:embed="rId55" cstate="print"/>
            <a:stretch>
              <a:fillRect/>
            </a:stretch>
          </p:blipFill>
          <p:spPr>
            <a:xfrm>
              <a:off x="8346948" y="5186172"/>
              <a:ext cx="324611" cy="697991"/>
            </a:xfrm>
            <a:prstGeom prst="rect">
              <a:avLst/>
            </a:prstGeom>
          </p:spPr>
        </p:pic>
        <p:pic>
          <p:nvPicPr>
            <p:cNvPr id="85" name="object 85"/>
            <p:cNvPicPr/>
            <p:nvPr/>
          </p:nvPicPr>
          <p:blipFill>
            <a:blip r:embed="rId56" cstate="print"/>
            <a:stretch>
              <a:fillRect/>
            </a:stretch>
          </p:blipFill>
          <p:spPr>
            <a:xfrm>
              <a:off x="7274052" y="4549139"/>
              <a:ext cx="1043939" cy="777240"/>
            </a:xfrm>
            <a:prstGeom prst="rect">
              <a:avLst/>
            </a:prstGeom>
          </p:spPr>
        </p:pic>
        <p:pic>
          <p:nvPicPr>
            <p:cNvPr id="86" name="object 86"/>
            <p:cNvPicPr/>
            <p:nvPr/>
          </p:nvPicPr>
          <p:blipFill>
            <a:blip r:embed="rId57" cstate="print"/>
            <a:stretch>
              <a:fillRect/>
            </a:stretch>
          </p:blipFill>
          <p:spPr>
            <a:xfrm>
              <a:off x="6838188" y="4091939"/>
              <a:ext cx="339852" cy="324611"/>
            </a:xfrm>
            <a:prstGeom prst="rect">
              <a:avLst/>
            </a:prstGeom>
          </p:spPr>
        </p:pic>
        <p:sp>
          <p:nvSpPr>
            <p:cNvPr id="87" name="object 87"/>
            <p:cNvSpPr/>
            <p:nvPr/>
          </p:nvSpPr>
          <p:spPr>
            <a:xfrm>
              <a:off x="7432548" y="5617463"/>
              <a:ext cx="350520" cy="373380"/>
            </a:xfrm>
            <a:custGeom>
              <a:avLst/>
              <a:gdLst/>
              <a:ahLst/>
              <a:cxnLst/>
              <a:rect l="l" t="t" r="r" b="b"/>
              <a:pathLst>
                <a:path w="350520" h="373379">
                  <a:moveTo>
                    <a:pt x="349934" y="131905"/>
                  </a:moveTo>
                  <a:lnTo>
                    <a:pt x="347471" y="105155"/>
                  </a:lnTo>
                  <a:lnTo>
                    <a:pt x="210883" y="82938"/>
                  </a:lnTo>
                  <a:lnTo>
                    <a:pt x="129158" y="64579"/>
                  </a:lnTo>
                  <a:lnTo>
                    <a:pt x="69722" y="40219"/>
                  </a:lnTo>
                  <a:lnTo>
                    <a:pt x="0" y="0"/>
                  </a:lnTo>
                  <a:lnTo>
                    <a:pt x="4529" y="49713"/>
                  </a:lnTo>
                  <a:lnTo>
                    <a:pt x="14901" y="97987"/>
                  </a:lnTo>
                  <a:lnTo>
                    <a:pt x="30860" y="144398"/>
                  </a:lnTo>
                  <a:lnTo>
                    <a:pt x="52154" y="188524"/>
                  </a:lnTo>
                  <a:lnTo>
                    <a:pt x="78528" y="229940"/>
                  </a:lnTo>
                  <a:lnTo>
                    <a:pt x="109727" y="268223"/>
                  </a:lnTo>
                  <a:lnTo>
                    <a:pt x="163561" y="319673"/>
                  </a:lnTo>
                  <a:lnTo>
                    <a:pt x="211215" y="353172"/>
                  </a:lnTo>
                  <a:lnTo>
                    <a:pt x="251078" y="370331"/>
                  </a:lnTo>
                  <a:lnTo>
                    <a:pt x="281544" y="372759"/>
                  </a:lnTo>
                  <a:lnTo>
                    <a:pt x="301004" y="362062"/>
                  </a:lnTo>
                  <a:lnTo>
                    <a:pt x="307847" y="339851"/>
                  </a:lnTo>
                  <a:lnTo>
                    <a:pt x="314163" y="296277"/>
                  </a:lnTo>
                  <a:lnTo>
                    <a:pt x="327282" y="239243"/>
                  </a:lnTo>
                  <a:lnTo>
                    <a:pt x="341205" y="180526"/>
                  </a:lnTo>
                  <a:lnTo>
                    <a:pt x="349934" y="131905"/>
                  </a:lnTo>
                  <a:close/>
                </a:path>
              </a:pathLst>
            </a:custGeom>
            <a:solidFill>
              <a:srgbClr val="FF9D28"/>
            </a:solidFill>
          </p:spPr>
          <p:txBody>
            <a:bodyPr wrap="square" lIns="0" tIns="0" rIns="0" bIns="0" rtlCol="0"/>
            <a:lstStyle/>
            <a:p>
              <a:endParaRPr/>
            </a:p>
          </p:txBody>
        </p:sp>
        <p:pic>
          <p:nvPicPr>
            <p:cNvPr id="88" name="object 88"/>
            <p:cNvPicPr/>
            <p:nvPr/>
          </p:nvPicPr>
          <p:blipFill>
            <a:blip r:embed="rId58" cstate="print"/>
            <a:stretch>
              <a:fillRect/>
            </a:stretch>
          </p:blipFill>
          <p:spPr>
            <a:xfrm>
              <a:off x="6783324" y="3598163"/>
              <a:ext cx="1537716" cy="2538983"/>
            </a:xfrm>
            <a:prstGeom prst="rect">
              <a:avLst/>
            </a:prstGeom>
          </p:spPr>
        </p:pic>
        <p:pic>
          <p:nvPicPr>
            <p:cNvPr id="89" name="object 89"/>
            <p:cNvPicPr/>
            <p:nvPr/>
          </p:nvPicPr>
          <p:blipFill>
            <a:blip r:embed="rId59" cstate="print"/>
            <a:stretch>
              <a:fillRect/>
            </a:stretch>
          </p:blipFill>
          <p:spPr>
            <a:xfrm>
              <a:off x="7456932" y="4291583"/>
              <a:ext cx="286511" cy="341375"/>
            </a:xfrm>
            <a:prstGeom prst="rect">
              <a:avLst/>
            </a:prstGeom>
          </p:spPr>
        </p:pic>
        <p:pic>
          <p:nvPicPr>
            <p:cNvPr id="90" name="object 90"/>
            <p:cNvPicPr/>
            <p:nvPr/>
          </p:nvPicPr>
          <p:blipFill>
            <a:blip r:embed="rId60" cstate="print"/>
            <a:stretch>
              <a:fillRect/>
            </a:stretch>
          </p:blipFill>
          <p:spPr>
            <a:xfrm>
              <a:off x="7461504" y="5443727"/>
              <a:ext cx="481583" cy="531876"/>
            </a:xfrm>
            <a:prstGeom prst="rect">
              <a:avLst/>
            </a:prstGeom>
          </p:spPr>
        </p:pic>
        <p:pic>
          <p:nvPicPr>
            <p:cNvPr id="91" name="object 91"/>
            <p:cNvPicPr/>
            <p:nvPr/>
          </p:nvPicPr>
          <p:blipFill>
            <a:blip r:embed="rId61" cstate="print"/>
            <a:stretch>
              <a:fillRect/>
            </a:stretch>
          </p:blipFill>
          <p:spPr>
            <a:xfrm>
              <a:off x="7714488" y="3360419"/>
              <a:ext cx="399288" cy="432816"/>
            </a:xfrm>
            <a:prstGeom prst="rect">
              <a:avLst/>
            </a:prstGeom>
          </p:spPr>
        </p:pic>
        <p:pic>
          <p:nvPicPr>
            <p:cNvPr id="92" name="object 92"/>
            <p:cNvPicPr/>
            <p:nvPr/>
          </p:nvPicPr>
          <p:blipFill>
            <a:blip r:embed="rId62" cstate="print"/>
            <a:stretch>
              <a:fillRect/>
            </a:stretch>
          </p:blipFill>
          <p:spPr>
            <a:xfrm>
              <a:off x="7394448" y="3451859"/>
              <a:ext cx="91439" cy="307847"/>
            </a:xfrm>
            <a:prstGeom prst="rect">
              <a:avLst/>
            </a:prstGeom>
          </p:spPr>
        </p:pic>
        <p:pic>
          <p:nvPicPr>
            <p:cNvPr id="93" name="object 93"/>
            <p:cNvPicPr/>
            <p:nvPr/>
          </p:nvPicPr>
          <p:blipFill>
            <a:blip r:embed="rId63" cstate="print"/>
            <a:stretch>
              <a:fillRect/>
            </a:stretch>
          </p:blipFill>
          <p:spPr>
            <a:xfrm>
              <a:off x="7557516" y="3294887"/>
              <a:ext cx="123444" cy="70103"/>
            </a:xfrm>
            <a:prstGeom prst="rect">
              <a:avLst/>
            </a:prstGeom>
          </p:spPr>
        </p:pic>
        <p:pic>
          <p:nvPicPr>
            <p:cNvPr id="94" name="object 94"/>
            <p:cNvPicPr/>
            <p:nvPr/>
          </p:nvPicPr>
          <p:blipFill>
            <a:blip r:embed="rId64" cstate="print"/>
            <a:stretch>
              <a:fillRect/>
            </a:stretch>
          </p:blipFill>
          <p:spPr>
            <a:xfrm>
              <a:off x="7540752" y="2948939"/>
              <a:ext cx="207263" cy="150876"/>
            </a:xfrm>
            <a:prstGeom prst="rect">
              <a:avLst/>
            </a:prstGeom>
          </p:spPr>
        </p:pic>
        <p:pic>
          <p:nvPicPr>
            <p:cNvPr id="95" name="object 95"/>
            <p:cNvPicPr/>
            <p:nvPr/>
          </p:nvPicPr>
          <p:blipFill>
            <a:blip r:embed="rId65" cstate="print"/>
            <a:stretch>
              <a:fillRect/>
            </a:stretch>
          </p:blipFill>
          <p:spPr>
            <a:xfrm>
              <a:off x="7149084" y="5369051"/>
              <a:ext cx="187452" cy="377952"/>
            </a:xfrm>
            <a:prstGeom prst="rect">
              <a:avLst/>
            </a:prstGeom>
          </p:spPr>
        </p:pic>
        <p:pic>
          <p:nvPicPr>
            <p:cNvPr id="96" name="object 96"/>
            <p:cNvPicPr/>
            <p:nvPr/>
          </p:nvPicPr>
          <p:blipFill>
            <a:blip r:embed="rId66" cstate="print"/>
            <a:stretch>
              <a:fillRect/>
            </a:stretch>
          </p:blipFill>
          <p:spPr>
            <a:xfrm>
              <a:off x="8296656" y="5547360"/>
              <a:ext cx="324611" cy="452627"/>
            </a:xfrm>
            <a:prstGeom prst="rect">
              <a:avLst/>
            </a:prstGeom>
          </p:spPr>
        </p:pic>
        <p:sp>
          <p:nvSpPr>
            <p:cNvPr id="97" name="object 97"/>
            <p:cNvSpPr/>
            <p:nvPr/>
          </p:nvSpPr>
          <p:spPr>
            <a:xfrm>
              <a:off x="7862950" y="3516904"/>
              <a:ext cx="353060" cy="157480"/>
            </a:xfrm>
            <a:custGeom>
              <a:avLst/>
              <a:gdLst/>
              <a:ahLst/>
              <a:cxnLst/>
              <a:rect l="l" t="t" r="r" b="b"/>
              <a:pathLst>
                <a:path w="353059" h="157479">
                  <a:moveTo>
                    <a:pt x="352680" y="106426"/>
                  </a:moveTo>
                  <a:lnTo>
                    <a:pt x="351410" y="76687"/>
                  </a:lnTo>
                  <a:lnTo>
                    <a:pt x="337360" y="62638"/>
                  </a:lnTo>
                  <a:lnTo>
                    <a:pt x="309881" y="60304"/>
                  </a:lnTo>
                  <a:lnTo>
                    <a:pt x="266970" y="60828"/>
                  </a:lnTo>
                  <a:lnTo>
                    <a:pt x="206630" y="55351"/>
                  </a:lnTo>
                  <a:lnTo>
                    <a:pt x="142695" y="40050"/>
                  </a:lnTo>
                  <a:lnTo>
                    <a:pt x="91269" y="21823"/>
                  </a:lnTo>
                  <a:lnTo>
                    <a:pt x="51694" y="6522"/>
                  </a:lnTo>
                  <a:lnTo>
                    <a:pt x="23311" y="0"/>
                  </a:lnTo>
                  <a:lnTo>
                    <a:pt x="5462" y="8107"/>
                  </a:lnTo>
                  <a:lnTo>
                    <a:pt x="0" y="29541"/>
                  </a:lnTo>
                  <a:lnTo>
                    <a:pt x="10046" y="58143"/>
                  </a:lnTo>
                  <a:lnTo>
                    <a:pt x="36844" y="89745"/>
                  </a:lnTo>
                  <a:lnTo>
                    <a:pt x="81637" y="120176"/>
                  </a:lnTo>
                  <a:lnTo>
                    <a:pt x="145670" y="145267"/>
                  </a:lnTo>
                  <a:lnTo>
                    <a:pt x="205360" y="156803"/>
                  </a:lnTo>
                  <a:lnTo>
                    <a:pt x="258954" y="157290"/>
                  </a:lnTo>
                  <a:lnTo>
                    <a:pt x="303404" y="148125"/>
                  </a:lnTo>
                  <a:lnTo>
                    <a:pt x="335662" y="130705"/>
                  </a:lnTo>
                  <a:lnTo>
                    <a:pt x="352680" y="106426"/>
                  </a:lnTo>
                  <a:close/>
                </a:path>
              </a:pathLst>
            </a:custGeom>
            <a:solidFill>
              <a:srgbClr val="7B0117"/>
            </a:solidFill>
          </p:spPr>
          <p:txBody>
            <a:bodyPr wrap="square" lIns="0" tIns="0" rIns="0" bIns="0" rtlCol="0"/>
            <a:lstStyle/>
            <a:p>
              <a:endParaRPr/>
            </a:p>
          </p:txBody>
        </p:sp>
        <p:sp>
          <p:nvSpPr>
            <p:cNvPr id="98" name="object 98"/>
            <p:cNvSpPr/>
            <p:nvPr/>
          </p:nvSpPr>
          <p:spPr>
            <a:xfrm>
              <a:off x="7862950" y="3509869"/>
              <a:ext cx="353060" cy="156845"/>
            </a:xfrm>
            <a:custGeom>
              <a:avLst/>
              <a:gdLst/>
              <a:ahLst/>
              <a:cxnLst/>
              <a:rect l="l" t="t" r="r" b="b"/>
              <a:pathLst>
                <a:path w="353059" h="156845">
                  <a:moveTo>
                    <a:pt x="352680" y="105841"/>
                  </a:moveTo>
                  <a:lnTo>
                    <a:pt x="351410" y="76102"/>
                  </a:lnTo>
                  <a:lnTo>
                    <a:pt x="337360" y="62053"/>
                  </a:lnTo>
                  <a:lnTo>
                    <a:pt x="309881" y="59719"/>
                  </a:lnTo>
                  <a:lnTo>
                    <a:pt x="266970" y="60243"/>
                  </a:lnTo>
                  <a:lnTo>
                    <a:pt x="206630" y="54766"/>
                  </a:lnTo>
                  <a:lnTo>
                    <a:pt x="142695" y="39611"/>
                  </a:lnTo>
                  <a:lnTo>
                    <a:pt x="91269" y="21677"/>
                  </a:lnTo>
                  <a:lnTo>
                    <a:pt x="51694" y="6595"/>
                  </a:lnTo>
                  <a:lnTo>
                    <a:pt x="23311" y="0"/>
                  </a:lnTo>
                  <a:lnTo>
                    <a:pt x="5462" y="7522"/>
                  </a:lnTo>
                  <a:lnTo>
                    <a:pt x="0" y="29541"/>
                  </a:lnTo>
                  <a:lnTo>
                    <a:pt x="10046" y="58216"/>
                  </a:lnTo>
                  <a:lnTo>
                    <a:pt x="36844" y="89599"/>
                  </a:lnTo>
                  <a:lnTo>
                    <a:pt x="81637" y="119737"/>
                  </a:lnTo>
                  <a:lnTo>
                    <a:pt x="145670" y="144682"/>
                  </a:lnTo>
                  <a:lnTo>
                    <a:pt x="205360" y="156218"/>
                  </a:lnTo>
                  <a:lnTo>
                    <a:pt x="258954" y="156705"/>
                  </a:lnTo>
                  <a:lnTo>
                    <a:pt x="303404" y="147539"/>
                  </a:lnTo>
                  <a:lnTo>
                    <a:pt x="335662" y="130119"/>
                  </a:lnTo>
                  <a:lnTo>
                    <a:pt x="352680" y="105841"/>
                  </a:lnTo>
                  <a:close/>
                </a:path>
              </a:pathLst>
            </a:custGeom>
            <a:solidFill>
              <a:srgbClr val="F4BA1C"/>
            </a:solidFill>
          </p:spPr>
          <p:txBody>
            <a:bodyPr wrap="square" lIns="0" tIns="0" rIns="0" bIns="0" rtlCol="0"/>
            <a:lstStyle/>
            <a:p>
              <a:endParaRPr/>
            </a:p>
          </p:txBody>
        </p:sp>
        <p:pic>
          <p:nvPicPr>
            <p:cNvPr id="99" name="object 99"/>
            <p:cNvPicPr/>
            <p:nvPr/>
          </p:nvPicPr>
          <p:blipFill>
            <a:blip r:embed="rId67" cstate="print"/>
            <a:stretch>
              <a:fillRect/>
            </a:stretch>
          </p:blipFill>
          <p:spPr>
            <a:xfrm>
              <a:off x="7972044" y="3552444"/>
              <a:ext cx="141731" cy="111251"/>
            </a:xfrm>
            <a:prstGeom prst="rect">
              <a:avLst/>
            </a:prstGeom>
          </p:spPr>
        </p:pic>
        <p:sp>
          <p:nvSpPr>
            <p:cNvPr id="100" name="object 100"/>
            <p:cNvSpPr/>
            <p:nvPr/>
          </p:nvSpPr>
          <p:spPr>
            <a:xfrm>
              <a:off x="8400397" y="4147608"/>
              <a:ext cx="341630" cy="205740"/>
            </a:xfrm>
            <a:custGeom>
              <a:avLst/>
              <a:gdLst/>
              <a:ahLst/>
              <a:cxnLst/>
              <a:rect l="l" t="t" r="r" b="b"/>
              <a:pathLst>
                <a:path w="341629" h="205739">
                  <a:moveTo>
                    <a:pt x="341569" y="71973"/>
                  </a:moveTo>
                  <a:lnTo>
                    <a:pt x="333646" y="49487"/>
                  </a:lnTo>
                  <a:lnTo>
                    <a:pt x="313529" y="31601"/>
                  </a:lnTo>
                  <a:lnTo>
                    <a:pt x="277319" y="12472"/>
                  </a:lnTo>
                  <a:lnTo>
                    <a:pt x="228307" y="0"/>
                  </a:lnTo>
                  <a:lnTo>
                    <a:pt x="169785" y="2084"/>
                  </a:lnTo>
                  <a:lnTo>
                    <a:pt x="105046" y="26627"/>
                  </a:lnTo>
                  <a:lnTo>
                    <a:pt x="55193" y="64483"/>
                  </a:lnTo>
                  <a:lnTo>
                    <a:pt x="20043" y="108923"/>
                  </a:lnTo>
                  <a:lnTo>
                    <a:pt x="1133" y="152265"/>
                  </a:lnTo>
                  <a:lnTo>
                    <a:pt x="0" y="186830"/>
                  </a:lnTo>
                  <a:lnTo>
                    <a:pt x="18178" y="204935"/>
                  </a:lnTo>
                  <a:lnTo>
                    <a:pt x="44419" y="205459"/>
                  </a:lnTo>
                  <a:lnTo>
                    <a:pt x="63517" y="189695"/>
                  </a:lnTo>
                  <a:lnTo>
                    <a:pt x="92330" y="162501"/>
                  </a:lnTo>
                  <a:lnTo>
                    <a:pt x="147718" y="128735"/>
                  </a:lnTo>
                  <a:lnTo>
                    <a:pt x="201389" y="109424"/>
                  </a:lnTo>
                  <a:lnTo>
                    <a:pt x="252479" y="98706"/>
                  </a:lnTo>
                  <a:lnTo>
                    <a:pt x="296117" y="91968"/>
                  </a:lnTo>
                  <a:lnTo>
                    <a:pt x="327437" y="84595"/>
                  </a:lnTo>
                  <a:lnTo>
                    <a:pt x="341569" y="71973"/>
                  </a:lnTo>
                  <a:close/>
                </a:path>
              </a:pathLst>
            </a:custGeom>
            <a:solidFill>
              <a:srgbClr val="7B0117"/>
            </a:solidFill>
          </p:spPr>
          <p:txBody>
            <a:bodyPr wrap="square" lIns="0" tIns="0" rIns="0" bIns="0" rtlCol="0"/>
            <a:lstStyle/>
            <a:p>
              <a:endParaRPr/>
            </a:p>
          </p:txBody>
        </p:sp>
        <p:sp>
          <p:nvSpPr>
            <p:cNvPr id="101" name="object 101"/>
            <p:cNvSpPr/>
            <p:nvPr/>
          </p:nvSpPr>
          <p:spPr>
            <a:xfrm>
              <a:off x="8400397" y="4140524"/>
              <a:ext cx="341630" cy="206375"/>
            </a:xfrm>
            <a:custGeom>
              <a:avLst/>
              <a:gdLst/>
              <a:ahLst/>
              <a:cxnLst/>
              <a:rect l="l" t="t" r="r" b="b"/>
              <a:pathLst>
                <a:path w="341629" h="206375">
                  <a:moveTo>
                    <a:pt x="341569" y="72848"/>
                  </a:moveTo>
                  <a:lnTo>
                    <a:pt x="333646" y="50474"/>
                  </a:lnTo>
                  <a:lnTo>
                    <a:pt x="313529" y="32430"/>
                  </a:lnTo>
                  <a:lnTo>
                    <a:pt x="277319" y="12923"/>
                  </a:lnTo>
                  <a:lnTo>
                    <a:pt x="228307" y="0"/>
                  </a:lnTo>
                  <a:lnTo>
                    <a:pt x="169785" y="1706"/>
                  </a:lnTo>
                  <a:lnTo>
                    <a:pt x="105046" y="26090"/>
                  </a:lnTo>
                  <a:lnTo>
                    <a:pt x="55193" y="64544"/>
                  </a:lnTo>
                  <a:lnTo>
                    <a:pt x="20043" y="109142"/>
                  </a:lnTo>
                  <a:lnTo>
                    <a:pt x="1133" y="152497"/>
                  </a:lnTo>
                  <a:lnTo>
                    <a:pt x="0" y="187220"/>
                  </a:lnTo>
                  <a:lnTo>
                    <a:pt x="18178" y="205922"/>
                  </a:lnTo>
                  <a:lnTo>
                    <a:pt x="44419" y="205565"/>
                  </a:lnTo>
                  <a:lnTo>
                    <a:pt x="63517" y="189349"/>
                  </a:lnTo>
                  <a:lnTo>
                    <a:pt x="92330" y="161988"/>
                  </a:lnTo>
                  <a:lnTo>
                    <a:pt x="147718" y="128198"/>
                  </a:lnTo>
                  <a:lnTo>
                    <a:pt x="201389" y="109000"/>
                  </a:lnTo>
                  <a:lnTo>
                    <a:pt x="252479" y="98565"/>
                  </a:lnTo>
                  <a:lnTo>
                    <a:pt x="296117" y="92194"/>
                  </a:lnTo>
                  <a:lnTo>
                    <a:pt x="327437" y="85188"/>
                  </a:lnTo>
                  <a:lnTo>
                    <a:pt x="341569" y="72848"/>
                  </a:lnTo>
                  <a:close/>
                </a:path>
              </a:pathLst>
            </a:custGeom>
            <a:solidFill>
              <a:srgbClr val="F4BA1C"/>
            </a:solidFill>
          </p:spPr>
          <p:txBody>
            <a:bodyPr wrap="square" lIns="0" tIns="0" rIns="0" bIns="0" rtlCol="0"/>
            <a:lstStyle/>
            <a:p>
              <a:endParaRPr/>
            </a:p>
          </p:txBody>
        </p:sp>
        <p:pic>
          <p:nvPicPr>
            <p:cNvPr id="102" name="object 102"/>
            <p:cNvPicPr/>
            <p:nvPr/>
          </p:nvPicPr>
          <p:blipFill>
            <a:blip r:embed="rId68" cstate="print"/>
            <a:stretch>
              <a:fillRect/>
            </a:stretch>
          </p:blipFill>
          <p:spPr>
            <a:xfrm>
              <a:off x="8479536" y="4151375"/>
              <a:ext cx="149352" cy="115824"/>
            </a:xfrm>
            <a:prstGeom prst="rect">
              <a:avLst/>
            </a:prstGeom>
          </p:spPr>
        </p:pic>
        <p:sp>
          <p:nvSpPr>
            <p:cNvPr id="103" name="object 103"/>
            <p:cNvSpPr/>
            <p:nvPr/>
          </p:nvSpPr>
          <p:spPr>
            <a:xfrm>
              <a:off x="7542276" y="3385208"/>
              <a:ext cx="117475" cy="30480"/>
            </a:xfrm>
            <a:custGeom>
              <a:avLst/>
              <a:gdLst/>
              <a:ahLst/>
              <a:cxnLst/>
              <a:rect l="l" t="t" r="r" b="b"/>
              <a:pathLst>
                <a:path w="117475" h="30479">
                  <a:moveTo>
                    <a:pt x="117347" y="11787"/>
                  </a:moveTo>
                  <a:lnTo>
                    <a:pt x="103131" y="5191"/>
                  </a:lnTo>
                  <a:lnTo>
                    <a:pt x="88201" y="1309"/>
                  </a:lnTo>
                  <a:lnTo>
                    <a:pt x="72985" y="0"/>
                  </a:lnTo>
                  <a:lnTo>
                    <a:pt x="57911" y="1119"/>
                  </a:lnTo>
                  <a:lnTo>
                    <a:pt x="41362" y="4786"/>
                  </a:lnTo>
                  <a:lnTo>
                    <a:pt x="26098" y="11025"/>
                  </a:lnTo>
                  <a:lnTo>
                    <a:pt x="12263" y="19550"/>
                  </a:lnTo>
                  <a:lnTo>
                    <a:pt x="0" y="30075"/>
                  </a:lnTo>
                  <a:lnTo>
                    <a:pt x="23288" y="23836"/>
                  </a:lnTo>
                  <a:lnTo>
                    <a:pt x="37718" y="20169"/>
                  </a:lnTo>
                  <a:lnTo>
                    <a:pt x="77485" y="12858"/>
                  </a:lnTo>
                  <a:lnTo>
                    <a:pt x="103870" y="11191"/>
                  </a:lnTo>
                  <a:lnTo>
                    <a:pt x="117347" y="11787"/>
                  </a:lnTo>
                  <a:close/>
                </a:path>
              </a:pathLst>
            </a:custGeom>
            <a:solidFill>
              <a:srgbClr val="EC2600"/>
            </a:solidFill>
          </p:spPr>
          <p:txBody>
            <a:bodyPr wrap="square" lIns="0" tIns="0" rIns="0" bIns="0" rtlCol="0"/>
            <a:lstStyle/>
            <a:p>
              <a:endParaRPr/>
            </a:p>
          </p:txBody>
        </p:sp>
        <p:pic>
          <p:nvPicPr>
            <p:cNvPr id="104" name="object 104"/>
            <p:cNvPicPr/>
            <p:nvPr/>
          </p:nvPicPr>
          <p:blipFill>
            <a:blip r:embed="rId69" cstate="print"/>
            <a:stretch>
              <a:fillRect/>
            </a:stretch>
          </p:blipFill>
          <p:spPr>
            <a:xfrm>
              <a:off x="8017764" y="3003803"/>
              <a:ext cx="182879" cy="65531"/>
            </a:xfrm>
            <a:prstGeom prst="rect">
              <a:avLst/>
            </a:prstGeom>
          </p:spPr>
        </p:pic>
        <p:pic>
          <p:nvPicPr>
            <p:cNvPr id="105" name="object 105"/>
            <p:cNvPicPr/>
            <p:nvPr/>
          </p:nvPicPr>
          <p:blipFill>
            <a:blip r:embed="rId70" cstate="print"/>
            <a:stretch>
              <a:fillRect/>
            </a:stretch>
          </p:blipFill>
          <p:spPr>
            <a:xfrm>
              <a:off x="8208264" y="3224783"/>
              <a:ext cx="126491" cy="88725"/>
            </a:xfrm>
            <a:prstGeom prst="rect">
              <a:avLst/>
            </a:prstGeom>
          </p:spPr>
        </p:pic>
        <p:pic>
          <p:nvPicPr>
            <p:cNvPr id="106" name="object 106"/>
            <p:cNvPicPr/>
            <p:nvPr/>
          </p:nvPicPr>
          <p:blipFill>
            <a:blip r:embed="rId71" cstate="print"/>
            <a:stretch>
              <a:fillRect/>
            </a:stretch>
          </p:blipFill>
          <p:spPr>
            <a:xfrm>
              <a:off x="7785544" y="2836163"/>
              <a:ext cx="96583" cy="117347"/>
            </a:xfrm>
            <a:prstGeom prst="rect">
              <a:avLst/>
            </a:prstGeom>
          </p:spPr>
        </p:pic>
        <p:sp>
          <p:nvSpPr>
            <p:cNvPr id="107" name="object 107"/>
            <p:cNvSpPr/>
            <p:nvPr/>
          </p:nvSpPr>
          <p:spPr>
            <a:xfrm>
              <a:off x="8581644" y="5533643"/>
              <a:ext cx="43180" cy="212090"/>
            </a:xfrm>
            <a:custGeom>
              <a:avLst/>
              <a:gdLst/>
              <a:ahLst/>
              <a:cxnLst/>
              <a:rect l="l" t="t" r="r" b="b"/>
              <a:pathLst>
                <a:path w="43179" h="212089">
                  <a:moveTo>
                    <a:pt x="42671" y="0"/>
                  </a:moveTo>
                  <a:lnTo>
                    <a:pt x="36004" y="17121"/>
                  </a:lnTo>
                  <a:lnTo>
                    <a:pt x="21335" y="58102"/>
                  </a:lnTo>
                  <a:lnTo>
                    <a:pt x="6667" y="107370"/>
                  </a:lnTo>
                  <a:lnTo>
                    <a:pt x="0" y="149351"/>
                  </a:lnTo>
                  <a:lnTo>
                    <a:pt x="2214" y="167258"/>
                  </a:lnTo>
                  <a:lnTo>
                    <a:pt x="8572" y="184022"/>
                  </a:lnTo>
                  <a:lnTo>
                    <a:pt x="18645" y="199072"/>
                  </a:lnTo>
                  <a:lnTo>
                    <a:pt x="32003" y="211835"/>
                  </a:lnTo>
                  <a:lnTo>
                    <a:pt x="16740" y="182808"/>
                  </a:lnTo>
                  <a:lnTo>
                    <a:pt x="12763" y="151066"/>
                  </a:lnTo>
                  <a:lnTo>
                    <a:pt x="21074" y="96750"/>
                  </a:lnTo>
                  <a:lnTo>
                    <a:pt x="42671" y="0"/>
                  </a:lnTo>
                  <a:close/>
                </a:path>
              </a:pathLst>
            </a:custGeom>
            <a:solidFill>
              <a:srgbClr val="710419"/>
            </a:solidFill>
          </p:spPr>
          <p:txBody>
            <a:bodyPr wrap="square" lIns="0" tIns="0" rIns="0" bIns="0" rtlCol="0"/>
            <a:lstStyle/>
            <a:p>
              <a:endParaRPr/>
            </a:p>
          </p:txBody>
        </p:sp>
      </p:grpSp>
      <p:grpSp>
        <p:nvGrpSpPr>
          <p:cNvPr id="108" name="object 108"/>
          <p:cNvGrpSpPr/>
          <p:nvPr/>
        </p:nvGrpSpPr>
        <p:grpSpPr>
          <a:xfrm>
            <a:off x="6743117" y="4848720"/>
            <a:ext cx="2211339" cy="2255828"/>
            <a:chOff x="4908589" y="4586858"/>
            <a:chExt cx="1609725" cy="1642110"/>
          </a:xfrm>
        </p:grpSpPr>
        <p:pic>
          <p:nvPicPr>
            <p:cNvPr id="109" name="object 109"/>
            <p:cNvPicPr/>
            <p:nvPr/>
          </p:nvPicPr>
          <p:blipFill>
            <a:blip r:embed="rId72" cstate="print"/>
            <a:stretch>
              <a:fillRect/>
            </a:stretch>
          </p:blipFill>
          <p:spPr>
            <a:xfrm>
              <a:off x="5088636" y="4989575"/>
              <a:ext cx="1242060" cy="1239011"/>
            </a:xfrm>
            <a:prstGeom prst="rect">
              <a:avLst/>
            </a:prstGeom>
          </p:spPr>
        </p:pic>
        <p:sp>
          <p:nvSpPr>
            <p:cNvPr id="110" name="object 110"/>
            <p:cNvSpPr/>
            <p:nvPr/>
          </p:nvSpPr>
          <p:spPr>
            <a:xfrm>
              <a:off x="5499323" y="6136989"/>
              <a:ext cx="456565" cy="50800"/>
            </a:xfrm>
            <a:custGeom>
              <a:avLst/>
              <a:gdLst/>
              <a:ahLst/>
              <a:cxnLst/>
              <a:rect l="l" t="t" r="r" b="b"/>
              <a:pathLst>
                <a:path w="456564" h="50800">
                  <a:moveTo>
                    <a:pt x="456468" y="158"/>
                  </a:moveTo>
                  <a:lnTo>
                    <a:pt x="443045" y="0"/>
                  </a:lnTo>
                  <a:lnTo>
                    <a:pt x="411260" y="2548"/>
                  </a:lnTo>
                  <a:lnTo>
                    <a:pt x="362870" y="6851"/>
                  </a:lnTo>
                  <a:lnTo>
                    <a:pt x="299630" y="11960"/>
                  </a:lnTo>
                  <a:lnTo>
                    <a:pt x="223296" y="16922"/>
                  </a:lnTo>
                  <a:lnTo>
                    <a:pt x="131237" y="19422"/>
                  </a:lnTo>
                  <a:lnTo>
                    <a:pt x="74325" y="17493"/>
                  </a:lnTo>
                  <a:lnTo>
                    <a:pt x="45417" y="14136"/>
                  </a:lnTo>
                  <a:lnTo>
                    <a:pt x="37368" y="12350"/>
                  </a:lnTo>
                  <a:lnTo>
                    <a:pt x="8031" y="14895"/>
                  </a:lnTo>
                  <a:lnTo>
                    <a:pt x="68991" y="37877"/>
                  </a:lnTo>
                  <a:lnTo>
                    <a:pt x="111434" y="43622"/>
                  </a:lnTo>
                  <a:lnTo>
                    <a:pt x="157810" y="48088"/>
                  </a:lnTo>
                  <a:lnTo>
                    <a:pt x="204642" y="50633"/>
                  </a:lnTo>
                  <a:lnTo>
                    <a:pt x="248457" y="50618"/>
                  </a:lnTo>
                  <a:lnTo>
                    <a:pt x="285780" y="47402"/>
                  </a:lnTo>
                  <a:lnTo>
                    <a:pt x="359599" y="33591"/>
                  </a:lnTo>
                  <a:lnTo>
                    <a:pt x="414558" y="19208"/>
                  </a:lnTo>
                  <a:lnTo>
                    <a:pt x="447800" y="7111"/>
                  </a:lnTo>
                  <a:lnTo>
                    <a:pt x="456468" y="158"/>
                  </a:lnTo>
                  <a:close/>
                </a:path>
              </a:pathLst>
            </a:custGeom>
            <a:solidFill>
              <a:srgbClr val="FFFFFF"/>
            </a:solidFill>
          </p:spPr>
          <p:txBody>
            <a:bodyPr wrap="square" lIns="0" tIns="0" rIns="0" bIns="0" rtlCol="0"/>
            <a:lstStyle/>
            <a:p>
              <a:endParaRPr/>
            </a:p>
          </p:txBody>
        </p:sp>
        <p:pic>
          <p:nvPicPr>
            <p:cNvPr id="111" name="object 111"/>
            <p:cNvPicPr/>
            <p:nvPr/>
          </p:nvPicPr>
          <p:blipFill>
            <a:blip r:embed="rId73" cstate="print"/>
            <a:stretch>
              <a:fillRect/>
            </a:stretch>
          </p:blipFill>
          <p:spPr>
            <a:xfrm>
              <a:off x="6010132" y="6020543"/>
              <a:ext cx="116006" cy="73932"/>
            </a:xfrm>
            <a:prstGeom prst="rect">
              <a:avLst/>
            </a:prstGeom>
          </p:spPr>
        </p:pic>
        <p:pic>
          <p:nvPicPr>
            <p:cNvPr id="112" name="object 112"/>
            <p:cNvPicPr/>
            <p:nvPr/>
          </p:nvPicPr>
          <p:blipFill>
            <a:blip r:embed="rId74" cstate="print"/>
            <a:stretch>
              <a:fillRect/>
            </a:stretch>
          </p:blipFill>
          <p:spPr>
            <a:xfrm>
              <a:off x="5088636" y="5090159"/>
              <a:ext cx="1242060" cy="1039367"/>
            </a:xfrm>
            <a:prstGeom prst="rect">
              <a:avLst/>
            </a:prstGeom>
          </p:spPr>
        </p:pic>
        <p:sp>
          <p:nvSpPr>
            <p:cNvPr id="113" name="object 113"/>
            <p:cNvSpPr/>
            <p:nvPr/>
          </p:nvSpPr>
          <p:spPr>
            <a:xfrm>
              <a:off x="5897879" y="5329427"/>
              <a:ext cx="13970" cy="13970"/>
            </a:xfrm>
            <a:custGeom>
              <a:avLst/>
              <a:gdLst/>
              <a:ahLst/>
              <a:cxnLst/>
              <a:rect l="l" t="t" r="r" b="b"/>
              <a:pathLst>
                <a:path w="13970" h="13970">
                  <a:moveTo>
                    <a:pt x="13715" y="10667"/>
                  </a:moveTo>
                  <a:lnTo>
                    <a:pt x="13715" y="6095"/>
                  </a:lnTo>
                  <a:lnTo>
                    <a:pt x="13715" y="3047"/>
                  </a:lnTo>
                  <a:lnTo>
                    <a:pt x="10667" y="0"/>
                  </a:lnTo>
                  <a:lnTo>
                    <a:pt x="3047" y="0"/>
                  </a:lnTo>
                  <a:lnTo>
                    <a:pt x="0" y="3047"/>
                  </a:lnTo>
                  <a:lnTo>
                    <a:pt x="0" y="10667"/>
                  </a:lnTo>
                  <a:lnTo>
                    <a:pt x="3047" y="13715"/>
                  </a:lnTo>
                  <a:lnTo>
                    <a:pt x="10667" y="13715"/>
                  </a:lnTo>
                  <a:lnTo>
                    <a:pt x="13715" y="10667"/>
                  </a:lnTo>
                  <a:close/>
                </a:path>
              </a:pathLst>
            </a:custGeom>
            <a:solidFill>
              <a:srgbClr val="FFC9D1"/>
            </a:solidFill>
          </p:spPr>
          <p:txBody>
            <a:bodyPr wrap="square" lIns="0" tIns="0" rIns="0" bIns="0" rtlCol="0"/>
            <a:lstStyle/>
            <a:p>
              <a:endParaRPr/>
            </a:p>
          </p:txBody>
        </p:sp>
        <p:pic>
          <p:nvPicPr>
            <p:cNvPr id="114" name="object 114"/>
            <p:cNvPicPr/>
            <p:nvPr/>
          </p:nvPicPr>
          <p:blipFill>
            <a:blip r:embed="rId75" cstate="print"/>
            <a:stretch>
              <a:fillRect/>
            </a:stretch>
          </p:blipFill>
          <p:spPr>
            <a:xfrm>
              <a:off x="5728716" y="5268467"/>
              <a:ext cx="585216" cy="598931"/>
            </a:xfrm>
            <a:prstGeom prst="rect">
              <a:avLst/>
            </a:prstGeom>
          </p:spPr>
        </p:pic>
        <p:pic>
          <p:nvPicPr>
            <p:cNvPr id="115" name="object 115"/>
            <p:cNvPicPr/>
            <p:nvPr/>
          </p:nvPicPr>
          <p:blipFill>
            <a:blip r:embed="rId76" cstate="print"/>
            <a:stretch>
              <a:fillRect/>
            </a:stretch>
          </p:blipFill>
          <p:spPr>
            <a:xfrm>
              <a:off x="5120640" y="5352287"/>
              <a:ext cx="208788" cy="551687"/>
            </a:xfrm>
            <a:prstGeom prst="rect">
              <a:avLst/>
            </a:prstGeom>
          </p:spPr>
        </p:pic>
        <p:sp>
          <p:nvSpPr>
            <p:cNvPr id="116" name="object 116"/>
            <p:cNvSpPr/>
            <p:nvPr/>
          </p:nvSpPr>
          <p:spPr>
            <a:xfrm>
              <a:off x="4908589" y="4986528"/>
              <a:ext cx="1235075" cy="229870"/>
            </a:xfrm>
            <a:custGeom>
              <a:avLst/>
              <a:gdLst/>
              <a:ahLst/>
              <a:cxnLst/>
              <a:rect l="l" t="t" r="r" b="b"/>
              <a:pathLst>
                <a:path w="1235075" h="229870">
                  <a:moveTo>
                    <a:pt x="844043" y="133998"/>
                  </a:moveTo>
                  <a:lnTo>
                    <a:pt x="556355" y="115538"/>
                  </a:lnTo>
                  <a:lnTo>
                    <a:pt x="399502" y="105156"/>
                  </a:lnTo>
                  <a:lnTo>
                    <a:pt x="249721" y="91511"/>
                  </a:lnTo>
                  <a:lnTo>
                    <a:pt x="167092" y="76009"/>
                  </a:lnTo>
                  <a:lnTo>
                    <a:pt x="122181" y="48791"/>
                  </a:lnTo>
                  <a:lnTo>
                    <a:pt x="85558" y="0"/>
                  </a:lnTo>
                  <a:lnTo>
                    <a:pt x="0" y="152971"/>
                  </a:lnTo>
                  <a:lnTo>
                    <a:pt x="1166" y="223647"/>
                  </a:lnTo>
                  <a:lnTo>
                    <a:pt x="115776" y="229743"/>
                  </a:lnTo>
                  <a:lnTo>
                    <a:pt x="370546" y="188976"/>
                  </a:lnTo>
                  <a:lnTo>
                    <a:pt x="448102" y="175776"/>
                  </a:lnTo>
                  <a:lnTo>
                    <a:pt x="521173" y="164600"/>
                  </a:lnTo>
                  <a:lnTo>
                    <a:pt x="589988" y="155318"/>
                  </a:lnTo>
                  <a:lnTo>
                    <a:pt x="654775" y="147802"/>
                  </a:lnTo>
                  <a:lnTo>
                    <a:pt x="715763" y="141925"/>
                  </a:lnTo>
                  <a:lnTo>
                    <a:pt x="773181" y="137557"/>
                  </a:lnTo>
                  <a:lnTo>
                    <a:pt x="827259" y="134569"/>
                  </a:lnTo>
                  <a:lnTo>
                    <a:pt x="844043" y="133998"/>
                  </a:lnTo>
                  <a:close/>
                </a:path>
                <a:path w="1235075" h="229870">
                  <a:moveTo>
                    <a:pt x="1234654" y="152400"/>
                  </a:moveTo>
                  <a:lnTo>
                    <a:pt x="1167082" y="144977"/>
                  </a:lnTo>
                  <a:lnTo>
                    <a:pt x="1094388" y="138456"/>
                  </a:lnTo>
                  <a:lnTo>
                    <a:pt x="1055547" y="135854"/>
                  </a:lnTo>
                  <a:lnTo>
                    <a:pt x="1014740" y="133862"/>
                  </a:lnTo>
                  <a:lnTo>
                    <a:pt x="971736" y="132610"/>
                  </a:lnTo>
                  <a:lnTo>
                    <a:pt x="926308" y="132224"/>
                  </a:lnTo>
                  <a:lnTo>
                    <a:pt x="887372" y="132719"/>
                  </a:lnTo>
                  <a:lnTo>
                    <a:pt x="878225" y="132835"/>
                  </a:lnTo>
                  <a:lnTo>
                    <a:pt x="844043" y="133998"/>
                  </a:lnTo>
                  <a:lnTo>
                    <a:pt x="887372" y="136779"/>
                  </a:lnTo>
                  <a:lnTo>
                    <a:pt x="1183243" y="154019"/>
                  </a:lnTo>
                  <a:lnTo>
                    <a:pt x="1234654" y="152400"/>
                  </a:lnTo>
                  <a:close/>
                </a:path>
              </a:pathLst>
            </a:custGeom>
            <a:solidFill>
              <a:srgbClr val="A72208"/>
            </a:solidFill>
          </p:spPr>
          <p:txBody>
            <a:bodyPr wrap="square" lIns="0" tIns="0" rIns="0" bIns="0" rtlCol="0"/>
            <a:lstStyle/>
            <a:p>
              <a:endParaRPr/>
            </a:p>
          </p:txBody>
        </p:sp>
        <p:sp>
          <p:nvSpPr>
            <p:cNvPr id="117" name="object 117"/>
            <p:cNvSpPr/>
            <p:nvPr/>
          </p:nvSpPr>
          <p:spPr>
            <a:xfrm>
              <a:off x="4994147" y="4586858"/>
              <a:ext cx="1524635" cy="768350"/>
            </a:xfrm>
            <a:custGeom>
              <a:avLst/>
              <a:gdLst/>
              <a:ahLst/>
              <a:cxnLst/>
              <a:rect l="l" t="t" r="r" b="b"/>
              <a:pathLst>
                <a:path w="1524634" h="768350">
                  <a:moveTo>
                    <a:pt x="1524023" y="446746"/>
                  </a:moveTo>
                  <a:lnTo>
                    <a:pt x="1519427" y="379856"/>
                  </a:lnTo>
                  <a:lnTo>
                    <a:pt x="1467302" y="384524"/>
                  </a:lnTo>
                  <a:lnTo>
                    <a:pt x="1352740" y="390905"/>
                  </a:lnTo>
                  <a:lnTo>
                    <a:pt x="1238464" y="387572"/>
                  </a:lnTo>
                  <a:lnTo>
                    <a:pt x="1187195" y="363092"/>
                  </a:lnTo>
                  <a:lnTo>
                    <a:pt x="1189291" y="331088"/>
                  </a:lnTo>
                  <a:lnTo>
                    <a:pt x="1198244" y="301370"/>
                  </a:lnTo>
                  <a:lnTo>
                    <a:pt x="1221485" y="256793"/>
                  </a:lnTo>
                  <a:lnTo>
                    <a:pt x="1266443" y="180212"/>
                  </a:lnTo>
                  <a:lnTo>
                    <a:pt x="1005982" y="38385"/>
                  </a:lnTo>
                  <a:lnTo>
                    <a:pt x="805814" y="0"/>
                  </a:lnTo>
                  <a:lnTo>
                    <a:pt x="563927" y="73056"/>
                  </a:lnTo>
                  <a:lnTo>
                    <a:pt x="178307" y="265556"/>
                  </a:lnTo>
                  <a:lnTo>
                    <a:pt x="195000" y="281130"/>
                  </a:lnTo>
                  <a:lnTo>
                    <a:pt x="230695" y="318134"/>
                  </a:lnTo>
                  <a:lnTo>
                    <a:pt x="263818" y="361997"/>
                  </a:lnTo>
                  <a:lnTo>
                    <a:pt x="272795" y="398144"/>
                  </a:lnTo>
                  <a:lnTo>
                    <a:pt x="227385" y="441888"/>
                  </a:lnTo>
                  <a:lnTo>
                    <a:pt x="183832" y="456628"/>
                  </a:lnTo>
                  <a:lnTo>
                    <a:pt x="116562" y="442507"/>
                  </a:lnTo>
                  <a:lnTo>
                    <a:pt x="0" y="399668"/>
                  </a:lnTo>
                  <a:lnTo>
                    <a:pt x="22645" y="437006"/>
                  </a:lnTo>
                  <a:lnTo>
                    <a:pt x="85153" y="523493"/>
                  </a:lnTo>
                  <a:lnTo>
                    <a:pt x="179379" y="620839"/>
                  </a:lnTo>
                  <a:lnTo>
                    <a:pt x="297179" y="690752"/>
                  </a:lnTo>
                  <a:lnTo>
                    <a:pt x="353691" y="697695"/>
                  </a:lnTo>
                  <a:lnTo>
                    <a:pt x="381987" y="693229"/>
                  </a:lnTo>
                  <a:lnTo>
                    <a:pt x="410604" y="684656"/>
                  </a:lnTo>
                  <a:lnTo>
                    <a:pt x="439759" y="672867"/>
                  </a:lnTo>
                  <a:lnTo>
                    <a:pt x="469674" y="658748"/>
                  </a:lnTo>
                  <a:lnTo>
                    <a:pt x="500567" y="643191"/>
                  </a:lnTo>
                  <a:lnTo>
                    <a:pt x="532657" y="627083"/>
                  </a:lnTo>
                  <a:lnTo>
                    <a:pt x="601311" y="596772"/>
                  </a:lnTo>
                  <a:lnTo>
                    <a:pt x="638312" y="584348"/>
                  </a:lnTo>
                  <a:lnTo>
                    <a:pt x="677389" y="574928"/>
                  </a:lnTo>
                  <a:lnTo>
                    <a:pt x="718762" y="569404"/>
                  </a:lnTo>
                  <a:lnTo>
                    <a:pt x="762650" y="568663"/>
                  </a:lnTo>
                  <a:lnTo>
                    <a:pt x="809272" y="573595"/>
                  </a:lnTo>
                  <a:lnTo>
                    <a:pt x="858848" y="585088"/>
                  </a:lnTo>
                  <a:lnTo>
                    <a:pt x="911597" y="604033"/>
                  </a:lnTo>
                  <a:lnTo>
                    <a:pt x="967739" y="631316"/>
                  </a:lnTo>
                  <a:lnTo>
                    <a:pt x="1162692" y="734139"/>
                  </a:lnTo>
                  <a:lnTo>
                    <a:pt x="1275778" y="768095"/>
                  </a:lnTo>
                  <a:lnTo>
                    <a:pt x="1350287" y="732901"/>
                  </a:lnTo>
                  <a:lnTo>
                    <a:pt x="1429511" y="628268"/>
                  </a:lnTo>
                  <a:lnTo>
                    <a:pt x="1374647" y="545972"/>
                  </a:lnTo>
                  <a:lnTo>
                    <a:pt x="1465206" y="514230"/>
                  </a:lnTo>
                  <a:lnTo>
                    <a:pt x="1510474" y="486346"/>
                  </a:lnTo>
                  <a:lnTo>
                    <a:pt x="1524023" y="446746"/>
                  </a:lnTo>
                  <a:close/>
                </a:path>
              </a:pathLst>
            </a:custGeom>
            <a:solidFill>
              <a:srgbClr val="7B0117"/>
            </a:solidFill>
          </p:spPr>
          <p:txBody>
            <a:bodyPr wrap="square" lIns="0" tIns="0" rIns="0" bIns="0" rtlCol="0"/>
            <a:lstStyle/>
            <a:p>
              <a:endParaRPr/>
            </a:p>
          </p:txBody>
        </p:sp>
        <p:sp>
          <p:nvSpPr>
            <p:cNvPr id="118" name="object 118"/>
            <p:cNvSpPr/>
            <p:nvPr/>
          </p:nvSpPr>
          <p:spPr>
            <a:xfrm>
              <a:off x="5225796" y="4923662"/>
              <a:ext cx="1002030" cy="211454"/>
            </a:xfrm>
            <a:custGeom>
              <a:avLst/>
              <a:gdLst/>
              <a:ahLst/>
              <a:cxnLst/>
              <a:rect l="l" t="t" r="r" b="b"/>
              <a:pathLst>
                <a:path w="1002029" h="211454">
                  <a:moveTo>
                    <a:pt x="1002030" y="1155"/>
                  </a:moveTo>
                  <a:lnTo>
                    <a:pt x="989736" y="12"/>
                  </a:lnTo>
                  <a:lnTo>
                    <a:pt x="987958" y="469"/>
                  </a:lnTo>
                  <a:lnTo>
                    <a:pt x="983742" y="0"/>
                  </a:lnTo>
                  <a:lnTo>
                    <a:pt x="958596" y="8001"/>
                  </a:lnTo>
                  <a:lnTo>
                    <a:pt x="709790" y="137909"/>
                  </a:lnTo>
                  <a:lnTo>
                    <a:pt x="761123" y="125285"/>
                  </a:lnTo>
                  <a:lnTo>
                    <a:pt x="831354" y="103708"/>
                  </a:lnTo>
                  <a:lnTo>
                    <a:pt x="902525" y="77254"/>
                  </a:lnTo>
                  <a:lnTo>
                    <a:pt x="887031" y="96380"/>
                  </a:lnTo>
                  <a:lnTo>
                    <a:pt x="820483" y="143446"/>
                  </a:lnTo>
                  <a:lnTo>
                    <a:pt x="720483" y="165100"/>
                  </a:lnTo>
                  <a:lnTo>
                    <a:pt x="617042" y="172364"/>
                  </a:lnTo>
                  <a:lnTo>
                    <a:pt x="672363" y="157454"/>
                  </a:lnTo>
                  <a:lnTo>
                    <a:pt x="709790" y="137909"/>
                  </a:lnTo>
                  <a:lnTo>
                    <a:pt x="626719" y="154470"/>
                  </a:lnTo>
                  <a:lnTo>
                    <a:pt x="562940" y="162864"/>
                  </a:lnTo>
                  <a:lnTo>
                    <a:pt x="501726" y="167627"/>
                  </a:lnTo>
                  <a:lnTo>
                    <a:pt x="443268" y="169189"/>
                  </a:lnTo>
                  <a:lnTo>
                    <a:pt x="387769" y="167906"/>
                  </a:lnTo>
                  <a:lnTo>
                    <a:pt x="346214" y="164973"/>
                  </a:lnTo>
                  <a:lnTo>
                    <a:pt x="286893" y="153543"/>
                  </a:lnTo>
                  <a:lnTo>
                    <a:pt x="32004" y="26301"/>
                  </a:lnTo>
                  <a:lnTo>
                    <a:pt x="26327" y="37350"/>
                  </a:lnTo>
                  <a:lnTo>
                    <a:pt x="24574" y="44259"/>
                  </a:lnTo>
                  <a:lnTo>
                    <a:pt x="20777" y="40322"/>
                  </a:lnTo>
                  <a:lnTo>
                    <a:pt x="9715" y="36004"/>
                  </a:lnTo>
                  <a:lnTo>
                    <a:pt x="4064" y="50850"/>
                  </a:lnTo>
                  <a:lnTo>
                    <a:pt x="0" y="87249"/>
                  </a:lnTo>
                  <a:lnTo>
                    <a:pt x="53454" y="162839"/>
                  </a:lnTo>
                  <a:lnTo>
                    <a:pt x="124777" y="200406"/>
                  </a:lnTo>
                  <a:lnTo>
                    <a:pt x="262102" y="211124"/>
                  </a:lnTo>
                  <a:lnTo>
                    <a:pt x="471195" y="206971"/>
                  </a:lnTo>
                  <a:lnTo>
                    <a:pt x="480441" y="209181"/>
                  </a:lnTo>
                  <a:lnTo>
                    <a:pt x="490054" y="206590"/>
                  </a:lnTo>
                  <a:lnTo>
                    <a:pt x="513588" y="206121"/>
                  </a:lnTo>
                  <a:lnTo>
                    <a:pt x="773709" y="175742"/>
                  </a:lnTo>
                  <a:lnTo>
                    <a:pt x="912114" y="120777"/>
                  </a:lnTo>
                  <a:lnTo>
                    <a:pt x="967066" y="68110"/>
                  </a:lnTo>
                  <a:lnTo>
                    <a:pt x="976871" y="44602"/>
                  </a:lnTo>
                  <a:lnTo>
                    <a:pt x="997165" y="14871"/>
                  </a:lnTo>
                  <a:lnTo>
                    <a:pt x="1002030" y="1155"/>
                  </a:lnTo>
                  <a:close/>
                </a:path>
              </a:pathLst>
            </a:custGeom>
            <a:solidFill>
              <a:srgbClr val="FF9D28"/>
            </a:solidFill>
          </p:spPr>
          <p:txBody>
            <a:bodyPr wrap="square" lIns="0" tIns="0" rIns="0" bIns="0" rtlCol="0"/>
            <a:lstStyle/>
            <a:p>
              <a:endParaRPr/>
            </a:p>
          </p:txBody>
        </p:sp>
        <p:pic>
          <p:nvPicPr>
            <p:cNvPr id="119" name="object 119"/>
            <p:cNvPicPr/>
            <p:nvPr/>
          </p:nvPicPr>
          <p:blipFill>
            <a:blip r:embed="rId77" cstate="print"/>
            <a:stretch>
              <a:fillRect/>
            </a:stretch>
          </p:blipFill>
          <p:spPr>
            <a:xfrm>
              <a:off x="5242560" y="4760975"/>
              <a:ext cx="1021080" cy="304800"/>
            </a:xfrm>
            <a:prstGeom prst="rect">
              <a:avLst/>
            </a:prstGeom>
          </p:spPr>
        </p:pic>
        <p:pic>
          <p:nvPicPr>
            <p:cNvPr id="120" name="object 120"/>
            <p:cNvPicPr/>
            <p:nvPr/>
          </p:nvPicPr>
          <p:blipFill>
            <a:blip r:embed="rId78" cstate="print"/>
            <a:stretch>
              <a:fillRect/>
            </a:stretch>
          </p:blipFill>
          <p:spPr>
            <a:xfrm>
              <a:off x="5957316" y="5102351"/>
              <a:ext cx="440436" cy="195071"/>
            </a:xfrm>
            <a:prstGeom prst="rect">
              <a:avLst/>
            </a:prstGeom>
          </p:spPr>
        </p:pic>
        <p:pic>
          <p:nvPicPr>
            <p:cNvPr id="121" name="object 121"/>
            <p:cNvPicPr/>
            <p:nvPr/>
          </p:nvPicPr>
          <p:blipFill>
            <a:blip r:embed="rId79" cstate="print"/>
            <a:stretch>
              <a:fillRect/>
            </a:stretch>
          </p:blipFill>
          <p:spPr>
            <a:xfrm>
              <a:off x="5196840" y="5068823"/>
              <a:ext cx="489204" cy="195071"/>
            </a:xfrm>
            <a:prstGeom prst="rect">
              <a:avLst/>
            </a:prstGeom>
          </p:spPr>
        </p:pic>
        <p:sp>
          <p:nvSpPr>
            <p:cNvPr id="122" name="object 122"/>
            <p:cNvSpPr/>
            <p:nvPr/>
          </p:nvSpPr>
          <p:spPr>
            <a:xfrm>
              <a:off x="5248656" y="4968252"/>
              <a:ext cx="954405" cy="273050"/>
            </a:xfrm>
            <a:custGeom>
              <a:avLst/>
              <a:gdLst/>
              <a:ahLst/>
              <a:cxnLst/>
              <a:rect l="l" t="t" r="r" b="b"/>
              <a:pathLst>
                <a:path w="954404" h="273050">
                  <a:moveTo>
                    <a:pt x="3048" y="12192"/>
                  </a:moveTo>
                  <a:lnTo>
                    <a:pt x="1524" y="9144"/>
                  </a:lnTo>
                  <a:lnTo>
                    <a:pt x="0" y="7620"/>
                  </a:lnTo>
                  <a:lnTo>
                    <a:pt x="0" y="9144"/>
                  </a:lnTo>
                  <a:lnTo>
                    <a:pt x="3048" y="12192"/>
                  </a:lnTo>
                  <a:close/>
                </a:path>
                <a:path w="954404" h="273050">
                  <a:moveTo>
                    <a:pt x="573532" y="124625"/>
                  </a:moveTo>
                  <a:lnTo>
                    <a:pt x="412496" y="126403"/>
                  </a:lnTo>
                  <a:lnTo>
                    <a:pt x="364236" y="126492"/>
                  </a:lnTo>
                  <a:lnTo>
                    <a:pt x="270078" y="119392"/>
                  </a:lnTo>
                  <a:lnTo>
                    <a:pt x="193357" y="107124"/>
                  </a:lnTo>
                  <a:lnTo>
                    <a:pt x="132346" y="91262"/>
                  </a:lnTo>
                  <a:lnTo>
                    <a:pt x="85344" y="73342"/>
                  </a:lnTo>
                  <a:lnTo>
                    <a:pt x="50622" y="54914"/>
                  </a:lnTo>
                  <a:lnTo>
                    <a:pt x="11099" y="22707"/>
                  </a:lnTo>
                  <a:lnTo>
                    <a:pt x="11823" y="23609"/>
                  </a:lnTo>
                  <a:lnTo>
                    <a:pt x="46558" y="55537"/>
                  </a:lnTo>
                  <a:lnTo>
                    <a:pt x="117030" y="94348"/>
                  </a:lnTo>
                  <a:lnTo>
                    <a:pt x="168313" y="112090"/>
                  </a:lnTo>
                  <a:lnTo>
                    <a:pt x="231902" y="126682"/>
                  </a:lnTo>
                  <a:lnTo>
                    <a:pt x="308991" y="136563"/>
                  </a:lnTo>
                  <a:lnTo>
                    <a:pt x="400812" y="140208"/>
                  </a:lnTo>
                  <a:lnTo>
                    <a:pt x="412496" y="139966"/>
                  </a:lnTo>
                  <a:lnTo>
                    <a:pt x="437019" y="138912"/>
                  </a:lnTo>
                  <a:lnTo>
                    <a:pt x="449580" y="138684"/>
                  </a:lnTo>
                  <a:lnTo>
                    <a:pt x="573532" y="124625"/>
                  </a:lnTo>
                  <a:close/>
                </a:path>
                <a:path w="954404" h="273050">
                  <a:moveTo>
                    <a:pt x="740968" y="96304"/>
                  </a:moveTo>
                  <a:lnTo>
                    <a:pt x="691705" y="111226"/>
                  </a:lnTo>
                  <a:lnTo>
                    <a:pt x="573532" y="124625"/>
                  </a:lnTo>
                  <a:lnTo>
                    <a:pt x="583692" y="124510"/>
                  </a:lnTo>
                  <a:lnTo>
                    <a:pt x="700278" y="110680"/>
                  </a:lnTo>
                  <a:lnTo>
                    <a:pt x="740968" y="96304"/>
                  </a:lnTo>
                  <a:close/>
                </a:path>
                <a:path w="954404" h="273050">
                  <a:moveTo>
                    <a:pt x="757428" y="272783"/>
                  </a:moveTo>
                  <a:lnTo>
                    <a:pt x="688340" y="220776"/>
                  </a:lnTo>
                  <a:lnTo>
                    <a:pt x="639127" y="193916"/>
                  </a:lnTo>
                  <a:lnTo>
                    <a:pt x="586181" y="183629"/>
                  </a:lnTo>
                  <a:lnTo>
                    <a:pt x="505968" y="181343"/>
                  </a:lnTo>
                  <a:lnTo>
                    <a:pt x="406120" y="194284"/>
                  </a:lnTo>
                  <a:lnTo>
                    <a:pt x="318706" y="224205"/>
                  </a:lnTo>
                  <a:lnTo>
                    <a:pt x="256717" y="254431"/>
                  </a:lnTo>
                  <a:lnTo>
                    <a:pt x="233172" y="268211"/>
                  </a:lnTo>
                  <a:lnTo>
                    <a:pt x="315442" y="238328"/>
                  </a:lnTo>
                  <a:lnTo>
                    <a:pt x="371284" y="223443"/>
                  </a:lnTo>
                  <a:lnTo>
                    <a:pt x="426262" y="219138"/>
                  </a:lnTo>
                  <a:lnTo>
                    <a:pt x="505968" y="220967"/>
                  </a:lnTo>
                  <a:lnTo>
                    <a:pt x="557720" y="224612"/>
                  </a:lnTo>
                  <a:lnTo>
                    <a:pt x="608736" y="231749"/>
                  </a:lnTo>
                  <a:lnTo>
                    <a:pt x="659028" y="242265"/>
                  </a:lnTo>
                  <a:lnTo>
                    <a:pt x="708596" y="255993"/>
                  </a:lnTo>
                  <a:lnTo>
                    <a:pt x="757428" y="272783"/>
                  </a:lnTo>
                  <a:close/>
                </a:path>
                <a:path w="954404" h="273050">
                  <a:moveTo>
                    <a:pt x="954024" y="0"/>
                  </a:moveTo>
                  <a:lnTo>
                    <a:pt x="806577" y="73126"/>
                  </a:lnTo>
                  <a:lnTo>
                    <a:pt x="740968" y="96304"/>
                  </a:lnTo>
                  <a:lnTo>
                    <a:pt x="846963" y="64198"/>
                  </a:lnTo>
                  <a:lnTo>
                    <a:pt x="929640" y="19735"/>
                  </a:lnTo>
                  <a:lnTo>
                    <a:pt x="954024" y="0"/>
                  </a:lnTo>
                  <a:close/>
                </a:path>
              </a:pathLst>
            </a:custGeom>
            <a:solidFill>
              <a:srgbClr val="A72208"/>
            </a:solidFill>
          </p:spPr>
          <p:txBody>
            <a:bodyPr wrap="square" lIns="0" tIns="0" rIns="0" bIns="0" rtlCol="0"/>
            <a:lstStyle/>
            <a:p>
              <a:endParaRPr/>
            </a:p>
          </p:txBody>
        </p:sp>
        <p:pic>
          <p:nvPicPr>
            <p:cNvPr id="123" name="object 123"/>
            <p:cNvPicPr/>
            <p:nvPr/>
          </p:nvPicPr>
          <p:blipFill>
            <a:blip r:embed="rId80" cstate="print"/>
            <a:stretch>
              <a:fillRect/>
            </a:stretch>
          </p:blipFill>
          <p:spPr>
            <a:xfrm>
              <a:off x="5477255" y="5707379"/>
              <a:ext cx="38099" cy="38099"/>
            </a:xfrm>
            <a:prstGeom prst="rect">
              <a:avLst/>
            </a:prstGeom>
          </p:spPr>
        </p:pic>
        <p:pic>
          <p:nvPicPr>
            <p:cNvPr id="124" name="object 124"/>
            <p:cNvPicPr/>
            <p:nvPr/>
          </p:nvPicPr>
          <p:blipFill>
            <a:blip r:embed="rId81" cstate="print"/>
            <a:stretch>
              <a:fillRect/>
            </a:stretch>
          </p:blipFill>
          <p:spPr>
            <a:xfrm>
              <a:off x="5718047" y="5626607"/>
              <a:ext cx="57911" cy="45719"/>
            </a:xfrm>
            <a:prstGeom prst="rect">
              <a:avLst/>
            </a:prstGeom>
          </p:spPr>
        </p:pic>
        <p:pic>
          <p:nvPicPr>
            <p:cNvPr id="125" name="object 125"/>
            <p:cNvPicPr/>
            <p:nvPr/>
          </p:nvPicPr>
          <p:blipFill>
            <a:blip r:embed="rId82" cstate="print"/>
            <a:stretch>
              <a:fillRect/>
            </a:stretch>
          </p:blipFill>
          <p:spPr>
            <a:xfrm>
              <a:off x="5650991" y="5707379"/>
              <a:ext cx="13715" cy="12191"/>
            </a:xfrm>
            <a:prstGeom prst="rect">
              <a:avLst/>
            </a:prstGeom>
          </p:spPr>
        </p:pic>
        <p:pic>
          <p:nvPicPr>
            <p:cNvPr id="126" name="object 126"/>
            <p:cNvPicPr/>
            <p:nvPr/>
          </p:nvPicPr>
          <p:blipFill>
            <a:blip r:embed="rId83" cstate="print"/>
            <a:stretch>
              <a:fillRect/>
            </a:stretch>
          </p:blipFill>
          <p:spPr>
            <a:xfrm>
              <a:off x="5750051" y="5273039"/>
              <a:ext cx="39623" cy="38099"/>
            </a:xfrm>
            <a:prstGeom prst="rect">
              <a:avLst/>
            </a:prstGeom>
          </p:spPr>
        </p:pic>
        <p:pic>
          <p:nvPicPr>
            <p:cNvPr id="127" name="object 127"/>
            <p:cNvPicPr/>
            <p:nvPr/>
          </p:nvPicPr>
          <p:blipFill>
            <a:blip r:embed="rId84" cstate="print"/>
            <a:stretch>
              <a:fillRect/>
            </a:stretch>
          </p:blipFill>
          <p:spPr>
            <a:xfrm>
              <a:off x="5896355" y="5327903"/>
              <a:ext cx="16763" cy="16763"/>
            </a:xfrm>
            <a:prstGeom prst="rect">
              <a:avLst/>
            </a:prstGeom>
          </p:spPr>
        </p:pic>
        <p:pic>
          <p:nvPicPr>
            <p:cNvPr id="128" name="object 128"/>
            <p:cNvPicPr/>
            <p:nvPr/>
          </p:nvPicPr>
          <p:blipFill>
            <a:blip r:embed="rId85" cstate="print"/>
            <a:stretch>
              <a:fillRect/>
            </a:stretch>
          </p:blipFill>
          <p:spPr>
            <a:xfrm>
              <a:off x="5704331" y="5865875"/>
              <a:ext cx="33527" cy="32003"/>
            </a:xfrm>
            <a:prstGeom prst="rect">
              <a:avLst/>
            </a:prstGeom>
          </p:spPr>
        </p:pic>
      </p:grpSp>
      <p:grpSp>
        <p:nvGrpSpPr>
          <p:cNvPr id="129" name="object 129"/>
          <p:cNvGrpSpPr/>
          <p:nvPr/>
        </p:nvGrpSpPr>
        <p:grpSpPr>
          <a:xfrm>
            <a:off x="1685319" y="5236555"/>
            <a:ext cx="3894051" cy="1662648"/>
            <a:chOff x="1226813" y="4869179"/>
            <a:chExt cx="2834640" cy="1210310"/>
          </a:xfrm>
        </p:grpSpPr>
        <p:sp>
          <p:nvSpPr>
            <p:cNvPr id="130" name="object 130"/>
            <p:cNvSpPr/>
            <p:nvPr/>
          </p:nvSpPr>
          <p:spPr>
            <a:xfrm>
              <a:off x="1231385" y="4902708"/>
              <a:ext cx="2825750" cy="1150620"/>
            </a:xfrm>
            <a:custGeom>
              <a:avLst/>
              <a:gdLst/>
              <a:ahLst/>
              <a:cxnLst/>
              <a:rect l="l" t="t" r="r" b="b"/>
              <a:pathLst>
                <a:path w="2825750" h="1150620">
                  <a:moveTo>
                    <a:pt x="2356110" y="193548"/>
                  </a:moveTo>
                  <a:lnTo>
                    <a:pt x="745242" y="284988"/>
                  </a:lnTo>
                  <a:lnTo>
                    <a:pt x="228600" y="425196"/>
                  </a:lnTo>
                  <a:lnTo>
                    <a:pt x="0" y="486156"/>
                  </a:lnTo>
                  <a:lnTo>
                    <a:pt x="38481" y="531685"/>
                  </a:lnTo>
                  <a:lnTo>
                    <a:pt x="78438" y="580667"/>
                  </a:lnTo>
                  <a:lnTo>
                    <a:pt x="124968" y="640080"/>
                  </a:lnTo>
                  <a:lnTo>
                    <a:pt x="160944" y="686731"/>
                  </a:lnTo>
                  <a:lnTo>
                    <a:pt x="195862" y="733890"/>
                  </a:lnTo>
                  <a:lnTo>
                    <a:pt x="227647" y="779526"/>
                  </a:lnTo>
                  <a:lnTo>
                    <a:pt x="254225" y="821605"/>
                  </a:lnTo>
                  <a:lnTo>
                    <a:pt x="273522" y="858096"/>
                  </a:lnTo>
                  <a:lnTo>
                    <a:pt x="283464" y="886968"/>
                  </a:lnTo>
                  <a:lnTo>
                    <a:pt x="292108" y="893206"/>
                  </a:lnTo>
                  <a:lnTo>
                    <a:pt x="313756" y="917448"/>
                  </a:lnTo>
                  <a:lnTo>
                    <a:pt x="341976" y="967978"/>
                  </a:lnTo>
                  <a:lnTo>
                    <a:pt x="370338" y="1053084"/>
                  </a:lnTo>
                  <a:lnTo>
                    <a:pt x="371862" y="1054608"/>
                  </a:lnTo>
                  <a:lnTo>
                    <a:pt x="390888" y="1066180"/>
                  </a:lnTo>
                  <a:lnTo>
                    <a:pt x="416629" y="1075182"/>
                  </a:lnTo>
                  <a:lnTo>
                    <a:pt x="446657" y="1080754"/>
                  </a:lnTo>
                  <a:lnTo>
                    <a:pt x="478542" y="1082040"/>
                  </a:lnTo>
                  <a:lnTo>
                    <a:pt x="491067" y="1081468"/>
                  </a:lnTo>
                  <a:lnTo>
                    <a:pt x="503307" y="1079754"/>
                  </a:lnTo>
                  <a:lnTo>
                    <a:pt x="514975" y="1076896"/>
                  </a:lnTo>
                  <a:lnTo>
                    <a:pt x="525786" y="1072896"/>
                  </a:lnTo>
                  <a:lnTo>
                    <a:pt x="530358" y="1071372"/>
                  </a:lnTo>
                  <a:lnTo>
                    <a:pt x="533406" y="1069848"/>
                  </a:lnTo>
                  <a:lnTo>
                    <a:pt x="534930" y="1068324"/>
                  </a:lnTo>
                  <a:lnTo>
                    <a:pt x="541811" y="1065799"/>
                  </a:lnTo>
                  <a:lnTo>
                    <a:pt x="548836" y="1062990"/>
                  </a:lnTo>
                  <a:lnTo>
                    <a:pt x="556147" y="1060180"/>
                  </a:lnTo>
                  <a:lnTo>
                    <a:pt x="563886" y="1057656"/>
                  </a:lnTo>
                  <a:lnTo>
                    <a:pt x="568458" y="1057656"/>
                  </a:lnTo>
                  <a:lnTo>
                    <a:pt x="583555" y="1054798"/>
                  </a:lnTo>
                  <a:lnTo>
                    <a:pt x="598938" y="1053084"/>
                  </a:lnTo>
                  <a:lnTo>
                    <a:pt x="614320" y="1052512"/>
                  </a:lnTo>
                  <a:lnTo>
                    <a:pt x="629418" y="1053084"/>
                  </a:lnTo>
                  <a:lnTo>
                    <a:pt x="639705" y="1054250"/>
                  </a:lnTo>
                  <a:lnTo>
                    <a:pt x="649992" y="1055560"/>
                  </a:lnTo>
                  <a:lnTo>
                    <a:pt x="660279" y="1057155"/>
                  </a:lnTo>
                  <a:lnTo>
                    <a:pt x="670566" y="1059180"/>
                  </a:lnTo>
                  <a:lnTo>
                    <a:pt x="673614" y="1059180"/>
                  </a:lnTo>
                  <a:lnTo>
                    <a:pt x="673614" y="1077468"/>
                  </a:lnTo>
                  <a:lnTo>
                    <a:pt x="676662" y="1083564"/>
                  </a:lnTo>
                  <a:lnTo>
                    <a:pt x="683067" y="1090326"/>
                  </a:lnTo>
                  <a:lnTo>
                    <a:pt x="693616" y="1096518"/>
                  </a:lnTo>
                  <a:lnTo>
                    <a:pt x="709023" y="1101566"/>
                  </a:lnTo>
                  <a:lnTo>
                    <a:pt x="730002" y="1104900"/>
                  </a:lnTo>
                  <a:lnTo>
                    <a:pt x="763577" y="1104161"/>
                  </a:lnTo>
                  <a:lnTo>
                    <a:pt x="791724" y="1098994"/>
                  </a:lnTo>
                  <a:lnTo>
                    <a:pt x="818727" y="1091826"/>
                  </a:lnTo>
                  <a:lnTo>
                    <a:pt x="848874" y="1085088"/>
                  </a:lnTo>
                  <a:lnTo>
                    <a:pt x="853446" y="1085088"/>
                  </a:lnTo>
                  <a:lnTo>
                    <a:pt x="859542" y="1083564"/>
                  </a:lnTo>
                  <a:lnTo>
                    <a:pt x="870210" y="1083564"/>
                  </a:lnTo>
                  <a:lnTo>
                    <a:pt x="874782" y="1082040"/>
                  </a:lnTo>
                  <a:lnTo>
                    <a:pt x="892331" y="1082063"/>
                  </a:lnTo>
                  <a:lnTo>
                    <a:pt x="899356" y="1082230"/>
                  </a:lnTo>
                  <a:lnTo>
                    <a:pt x="906667" y="1082682"/>
                  </a:lnTo>
                  <a:lnTo>
                    <a:pt x="914406" y="1083564"/>
                  </a:lnTo>
                  <a:lnTo>
                    <a:pt x="928122" y="1083564"/>
                  </a:lnTo>
                  <a:lnTo>
                    <a:pt x="934218" y="1085088"/>
                  </a:lnTo>
                  <a:lnTo>
                    <a:pt x="975818" y="1089874"/>
                  </a:lnTo>
                  <a:lnTo>
                    <a:pt x="998416" y="1094803"/>
                  </a:lnTo>
                  <a:lnTo>
                    <a:pt x="1009870" y="1102875"/>
                  </a:lnTo>
                  <a:lnTo>
                    <a:pt x="1018038" y="1117092"/>
                  </a:lnTo>
                  <a:lnTo>
                    <a:pt x="1019562" y="1117092"/>
                  </a:lnTo>
                  <a:lnTo>
                    <a:pt x="1021086" y="1118616"/>
                  </a:lnTo>
                  <a:lnTo>
                    <a:pt x="1022610" y="1118616"/>
                  </a:lnTo>
                  <a:lnTo>
                    <a:pt x="1038516" y="1123497"/>
                  </a:lnTo>
                  <a:lnTo>
                    <a:pt x="1066425" y="1126807"/>
                  </a:lnTo>
                  <a:lnTo>
                    <a:pt x="1107477" y="1125259"/>
                  </a:lnTo>
                  <a:lnTo>
                    <a:pt x="1162818" y="1115568"/>
                  </a:lnTo>
                  <a:lnTo>
                    <a:pt x="1175010" y="1112520"/>
                  </a:lnTo>
                  <a:lnTo>
                    <a:pt x="1181106" y="1109472"/>
                  </a:lnTo>
                  <a:lnTo>
                    <a:pt x="1194869" y="1105757"/>
                  </a:lnTo>
                  <a:lnTo>
                    <a:pt x="1208919" y="1101471"/>
                  </a:lnTo>
                  <a:lnTo>
                    <a:pt x="1223540" y="1096613"/>
                  </a:lnTo>
                  <a:lnTo>
                    <a:pt x="1239018" y="1091184"/>
                  </a:lnTo>
                  <a:lnTo>
                    <a:pt x="1243590" y="1092708"/>
                  </a:lnTo>
                  <a:lnTo>
                    <a:pt x="1251210" y="1092708"/>
                  </a:lnTo>
                  <a:lnTo>
                    <a:pt x="1270617" y="1095589"/>
                  </a:lnTo>
                  <a:lnTo>
                    <a:pt x="1319147" y="1105352"/>
                  </a:lnTo>
                  <a:lnTo>
                    <a:pt x="1356366" y="1123188"/>
                  </a:lnTo>
                  <a:lnTo>
                    <a:pt x="1362462" y="1127760"/>
                  </a:lnTo>
                  <a:lnTo>
                    <a:pt x="1405134" y="1143000"/>
                  </a:lnTo>
                  <a:lnTo>
                    <a:pt x="1412754" y="1144524"/>
                  </a:lnTo>
                  <a:lnTo>
                    <a:pt x="1418850" y="1144524"/>
                  </a:lnTo>
                  <a:lnTo>
                    <a:pt x="1426470" y="1146048"/>
                  </a:lnTo>
                  <a:lnTo>
                    <a:pt x="1442591" y="1146095"/>
                  </a:lnTo>
                  <a:lnTo>
                    <a:pt x="1461331" y="1144143"/>
                  </a:lnTo>
                  <a:lnTo>
                    <a:pt x="1496931" y="1137046"/>
                  </a:lnTo>
                  <a:lnTo>
                    <a:pt x="1552962" y="1121664"/>
                  </a:lnTo>
                  <a:lnTo>
                    <a:pt x="1562106" y="1117092"/>
                  </a:lnTo>
                  <a:lnTo>
                    <a:pt x="1568202" y="1115568"/>
                  </a:lnTo>
                  <a:lnTo>
                    <a:pt x="1576465" y="1112424"/>
                  </a:lnTo>
                  <a:lnTo>
                    <a:pt x="1585156" y="1109853"/>
                  </a:lnTo>
                  <a:lnTo>
                    <a:pt x="1594133" y="1107852"/>
                  </a:lnTo>
                  <a:lnTo>
                    <a:pt x="1603254" y="1106424"/>
                  </a:lnTo>
                  <a:lnTo>
                    <a:pt x="1612421" y="1104661"/>
                  </a:lnTo>
                  <a:lnTo>
                    <a:pt x="1621732" y="1103757"/>
                  </a:lnTo>
                  <a:lnTo>
                    <a:pt x="1631329" y="1103423"/>
                  </a:lnTo>
                  <a:lnTo>
                    <a:pt x="1641354" y="1103376"/>
                  </a:lnTo>
                  <a:lnTo>
                    <a:pt x="1657118" y="1104566"/>
                  </a:lnTo>
                  <a:lnTo>
                    <a:pt x="1672596" y="1106043"/>
                  </a:lnTo>
                  <a:lnTo>
                    <a:pt x="1688074" y="1108090"/>
                  </a:lnTo>
                  <a:lnTo>
                    <a:pt x="1703838" y="1110996"/>
                  </a:lnTo>
                  <a:lnTo>
                    <a:pt x="1714506" y="1110996"/>
                  </a:lnTo>
                  <a:lnTo>
                    <a:pt x="1714506" y="1136521"/>
                  </a:lnTo>
                  <a:lnTo>
                    <a:pt x="1729365" y="1145857"/>
                  </a:lnTo>
                  <a:lnTo>
                    <a:pt x="1785657" y="1150024"/>
                  </a:lnTo>
                  <a:lnTo>
                    <a:pt x="1897386" y="1150620"/>
                  </a:lnTo>
                  <a:lnTo>
                    <a:pt x="1927866" y="1146048"/>
                  </a:lnTo>
                  <a:lnTo>
                    <a:pt x="1937867" y="1144000"/>
                  </a:lnTo>
                  <a:lnTo>
                    <a:pt x="1947297" y="1142238"/>
                  </a:lnTo>
                  <a:lnTo>
                    <a:pt x="1956155" y="1140475"/>
                  </a:lnTo>
                  <a:lnTo>
                    <a:pt x="1964442" y="1138428"/>
                  </a:lnTo>
                  <a:lnTo>
                    <a:pt x="2007304" y="1130379"/>
                  </a:lnTo>
                  <a:lnTo>
                    <a:pt x="2033022" y="1125474"/>
                  </a:lnTo>
                  <a:lnTo>
                    <a:pt x="2051881" y="1121711"/>
                  </a:lnTo>
                  <a:lnTo>
                    <a:pt x="2074170" y="1117092"/>
                  </a:lnTo>
                  <a:lnTo>
                    <a:pt x="2086362" y="1117092"/>
                  </a:lnTo>
                  <a:lnTo>
                    <a:pt x="2099816" y="1118449"/>
                  </a:lnTo>
                  <a:lnTo>
                    <a:pt x="2112841" y="1119949"/>
                  </a:lnTo>
                  <a:lnTo>
                    <a:pt x="2125581" y="1121163"/>
                  </a:lnTo>
                  <a:lnTo>
                    <a:pt x="2190994" y="1121116"/>
                  </a:lnTo>
                  <a:lnTo>
                    <a:pt x="2244096" y="1117282"/>
                  </a:lnTo>
                  <a:lnTo>
                    <a:pt x="2297198" y="1110305"/>
                  </a:lnTo>
                  <a:lnTo>
                    <a:pt x="2308866" y="1108101"/>
                  </a:lnTo>
                  <a:lnTo>
                    <a:pt x="2308866" y="262128"/>
                  </a:lnTo>
                  <a:lnTo>
                    <a:pt x="2319462" y="244125"/>
                  </a:lnTo>
                  <a:lnTo>
                    <a:pt x="2330773" y="226695"/>
                  </a:lnTo>
                  <a:lnTo>
                    <a:pt x="2342941" y="209835"/>
                  </a:lnTo>
                  <a:lnTo>
                    <a:pt x="2356110" y="193548"/>
                  </a:lnTo>
                  <a:close/>
                </a:path>
                <a:path w="2825750" h="1150620">
                  <a:moveTo>
                    <a:pt x="673614" y="1077468"/>
                  </a:moveTo>
                  <a:lnTo>
                    <a:pt x="673614" y="1060704"/>
                  </a:lnTo>
                  <a:lnTo>
                    <a:pt x="672090" y="1062228"/>
                  </a:lnTo>
                  <a:lnTo>
                    <a:pt x="672090" y="1069848"/>
                  </a:lnTo>
                  <a:lnTo>
                    <a:pt x="673614" y="1077468"/>
                  </a:lnTo>
                  <a:close/>
                </a:path>
                <a:path w="2825750" h="1150620">
                  <a:moveTo>
                    <a:pt x="1714506" y="1136521"/>
                  </a:moveTo>
                  <a:lnTo>
                    <a:pt x="1714506" y="1112520"/>
                  </a:lnTo>
                  <a:lnTo>
                    <a:pt x="1711362" y="1134546"/>
                  </a:lnTo>
                  <a:lnTo>
                    <a:pt x="1714506" y="1136521"/>
                  </a:lnTo>
                  <a:close/>
                </a:path>
                <a:path w="2825750" h="1150620">
                  <a:moveTo>
                    <a:pt x="2825502" y="0"/>
                  </a:moveTo>
                  <a:lnTo>
                    <a:pt x="2517654" y="143256"/>
                  </a:lnTo>
                  <a:lnTo>
                    <a:pt x="2471934" y="169164"/>
                  </a:lnTo>
                  <a:lnTo>
                    <a:pt x="2308866" y="262128"/>
                  </a:lnTo>
                  <a:lnTo>
                    <a:pt x="2308866" y="1108101"/>
                  </a:lnTo>
                  <a:lnTo>
                    <a:pt x="2350014" y="1100328"/>
                  </a:lnTo>
                  <a:lnTo>
                    <a:pt x="2351728" y="1094279"/>
                  </a:lnTo>
                  <a:lnTo>
                    <a:pt x="2356872" y="1077087"/>
                  </a:lnTo>
                  <a:lnTo>
                    <a:pt x="2377446" y="1014984"/>
                  </a:lnTo>
                  <a:lnTo>
                    <a:pt x="2393527" y="970519"/>
                  </a:lnTo>
                  <a:lnTo>
                    <a:pt x="2410632" y="926640"/>
                  </a:lnTo>
                  <a:lnTo>
                    <a:pt x="2428689" y="883200"/>
                  </a:lnTo>
                  <a:lnTo>
                    <a:pt x="2447623" y="840053"/>
                  </a:lnTo>
                  <a:lnTo>
                    <a:pt x="2467362" y="797052"/>
                  </a:lnTo>
                  <a:lnTo>
                    <a:pt x="2474029" y="784098"/>
                  </a:lnTo>
                  <a:lnTo>
                    <a:pt x="2477006" y="777763"/>
                  </a:lnTo>
                  <a:lnTo>
                    <a:pt x="2479554" y="771144"/>
                  </a:lnTo>
                  <a:lnTo>
                    <a:pt x="2502056" y="764786"/>
                  </a:lnTo>
                  <a:lnTo>
                    <a:pt x="2516701" y="760285"/>
                  </a:lnTo>
                  <a:lnTo>
                    <a:pt x="2529917" y="755499"/>
                  </a:lnTo>
                  <a:lnTo>
                    <a:pt x="2548134" y="748284"/>
                  </a:lnTo>
                  <a:lnTo>
                    <a:pt x="2561925" y="680059"/>
                  </a:lnTo>
                  <a:lnTo>
                    <a:pt x="2583075" y="616206"/>
                  </a:lnTo>
                  <a:lnTo>
                    <a:pt x="2608676" y="558299"/>
                  </a:lnTo>
                  <a:lnTo>
                    <a:pt x="2635824" y="507909"/>
                  </a:lnTo>
                  <a:lnTo>
                    <a:pt x="2661612" y="466610"/>
                  </a:lnTo>
                  <a:lnTo>
                    <a:pt x="2697486" y="417576"/>
                  </a:lnTo>
                  <a:lnTo>
                    <a:pt x="2700534" y="413004"/>
                  </a:lnTo>
                  <a:lnTo>
                    <a:pt x="2721346" y="315682"/>
                  </a:lnTo>
                  <a:lnTo>
                    <a:pt x="2741301" y="240220"/>
                  </a:lnTo>
                  <a:lnTo>
                    <a:pt x="2772114" y="147899"/>
                  </a:lnTo>
                  <a:lnTo>
                    <a:pt x="2825502" y="0"/>
                  </a:lnTo>
                  <a:close/>
                </a:path>
              </a:pathLst>
            </a:custGeom>
            <a:solidFill>
              <a:srgbClr val="FFAA3F"/>
            </a:solidFill>
          </p:spPr>
          <p:txBody>
            <a:bodyPr wrap="square" lIns="0" tIns="0" rIns="0" bIns="0" rtlCol="0"/>
            <a:lstStyle/>
            <a:p>
              <a:endParaRPr/>
            </a:p>
          </p:txBody>
        </p:sp>
        <p:sp>
          <p:nvSpPr>
            <p:cNvPr id="131" name="object 131"/>
            <p:cNvSpPr/>
            <p:nvPr/>
          </p:nvSpPr>
          <p:spPr>
            <a:xfrm>
              <a:off x="1498443" y="5644896"/>
              <a:ext cx="2247900" cy="225425"/>
            </a:xfrm>
            <a:custGeom>
              <a:avLst/>
              <a:gdLst/>
              <a:ahLst/>
              <a:cxnLst/>
              <a:rect l="l" t="t" r="r" b="b"/>
              <a:pathLst>
                <a:path w="2247900" h="225425">
                  <a:moveTo>
                    <a:pt x="12700" y="163068"/>
                  </a:moveTo>
                  <a:lnTo>
                    <a:pt x="12700" y="119443"/>
                  </a:lnTo>
                  <a:lnTo>
                    <a:pt x="0" y="112847"/>
                  </a:lnTo>
                  <a:lnTo>
                    <a:pt x="0" y="150495"/>
                  </a:lnTo>
                  <a:lnTo>
                    <a:pt x="12700" y="163068"/>
                  </a:lnTo>
                  <a:close/>
                </a:path>
                <a:path w="2247900" h="225425">
                  <a:moveTo>
                    <a:pt x="25400" y="181356"/>
                  </a:moveTo>
                  <a:lnTo>
                    <a:pt x="25400" y="131064"/>
                  </a:lnTo>
                  <a:lnTo>
                    <a:pt x="12700" y="125753"/>
                  </a:lnTo>
                  <a:lnTo>
                    <a:pt x="12700" y="174498"/>
                  </a:lnTo>
                  <a:lnTo>
                    <a:pt x="25400" y="181356"/>
                  </a:lnTo>
                  <a:close/>
                </a:path>
                <a:path w="2247900" h="225425">
                  <a:moveTo>
                    <a:pt x="50800" y="157257"/>
                  </a:moveTo>
                  <a:lnTo>
                    <a:pt x="50800" y="134921"/>
                  </a:lnTo>
                  <a:lnTo>
                    <a:pt x="38100" y="134874"/>
                  </a:lnTo>
                  <a:lnTo>
                    <a:pt x="25400" y="133683"/>
                  </a:lnTo>
                  <a:lnTo>
                    <a:pt x="25400" y="163258"/>
                  </a:lnTo>
                  <a:lnTo>
                    <a:pt x="38100" y="156710"/>
                  </a:lnTo>
                  <a:lnTo>
                    <a:pt x="38100" y="155448"/>
                  </a:lnTo>
                  <a:lnTo>
                    <a:pt x="50800" y="157257"/>
                  </a:lnTo>
                  <a:close/>
                </a:path>
                <a:path w="2247900" h="225425">
                  <a:moveTo>
                    <a:pt x="76200" y="161282"/>
                  </a:moveTo>
                  <a:lnTo>
                    <a:pt x="76200" y="131064"/>
                  </a:lnTo>
                  <a:lnTo>
                    <a:pt x="50800" y="134112"/>
                  </a:lnTo>
                  <a:lnTo>
                    <a:pt x="50800" y="159639"/>
                  </a:lnTo>
                  <a:lnTo>
                    <a:pt x="63500" y="161448"/>
                  </a:lnTo>
                  <a:lnTo>
                    <a:pt x="76200" y="161282"/>
                  </a:lnTo>
                  <a:close/>
                </a:path>
                <a:path w="2247900" h="225425">
                  <a:moveTo>
                    <a:pt x="101600" y="158496"/>
                  </a:moveTo>
                  <a:lnTo>
                    <a:pt x="101600" y="118133"/>
                  </a:lnTo>
                  <a:lnTo>
                    <a:pt x="88900" y="114871"/>
                  </a:lnTo>
                  <a:lnTo>
                    <a:pt x="76200" y="112466"/>
                  </a:lnTo>
                  <a:lnTo>
                    <a:pt x="76200" y="160591"/>
                  </a:lnTo>
                  <a:lnTo>
                    <a:pt x="88900" y="159615"/>
                  </a:lnTo>
                  <a:lnTo>
                    <a:pt x="101600" y="158496"/>
                  </a:lnTo>
                  <a:close/>
                </a:path>
                <a:path w="2247900" h="225425">
                  <a:moveTo>
                    <a:pt x="381000" y="100584"/>
                  </a:moveTo>
                  <a:lnTo>
                    <a:pt x="381000" y="86939"/>
                  </a:lnTo>
                  <a:lnTo>
                    <a:pt x="368300" y="85344"/>
                  </a:lnTo>
                  <a:lnTo>
                    <a:pt x="342900" y="86153"/>
                  </a:lnTo>
                  <a:lnTo>
                    <a:pt x="330200" y="88392"/>
                  </a:lnTo>
                  <a:lnTo>
                    <a:pt x="317500" y="91773"/>
                  </a:lnTo>
                  <a:lnTo>
                    <a:pt x="292100" y="96012"/>
                  </a:lnTo>
                  <a:lnTo>
                    <a:pt x="292100" y="97416"/>
                  </a:lnTo>
                  <a:lnTo>
                    <a:pt x="279400" y="99250"/>
                  </a:lnTo>
                  <a:lnTo>
                    <a:pt x="279400" y="101369"/>
                  </a:lnTo>
                  <a:lnTo>
                    <a:pt x="266700" y="103632"/>
                  </a:lnTo>
                  <a:lnTo>
                    <a:pt x="254000" y="114371"/>
                  </a:lnTo>
                  <a:lnTo>
                    <a:pt x="228600" y="128968"/>
                  </a:lnTo>
                  <a:lnTo>
                    <a:pt x="215900" y="141565"/>
                  </a:lnTo>
                  <a:lnTo>
                    <a:pt x="203200" y="146304"/>
                  </a:lnTo>
                  <a:lnTo>
                    <a:pt x="190500" y="144780"/>
                  </a:lnTo>
                  <a:lnTo>
                    <a:pt x="190500" y="138684"/>
                  </a:lnTo>
                  <a:lnTo>
                    <a:pt x="177800" y="131064"/>
                  </a:lnTo>
                  <a:lnTo>
                    <a:pt x="177800" y="126492"/>
                  </a:lnTo>
                  <a:lnTo>
                    <a:pt x="165100" y="124968"/>
                  </a:lnTo>
                  <a:lnTo>
                    <a:pt x="139700" y="124682"/>
                  </a:lnTo>
                  <a:lnTo>
                    <a:pt x="127000" y="123825"/>
                  </a:lnTo>
                  <a:lnTo>
                    <a:pt x="114300" y="122396"/>
                  </a:lnTo>
                  <a:lnTo>
                    <a:pt x="101600" y="120396"/>
                  </a:lnTo>
                  <a:lnTo>
                    <a:pt x="101600" y="150090"/>
                  </a:lnTo>
                  <a:lnTo>
                    <a:pt x="114300" y="144970"/>
                  </a:lnTo>
                  <a:lnTo>
                    <a:pt x="114300" y="142422"/>
                  </a:lnTo>
                  <a:lnTo>
                    <a:pt x="127000" y="141732"/>
                  </a:lnTo>
                  <a:lnTo>
                    <a:pt x="139700" y="141422"/>
                  </a:lnTo>
                  <a:lnTo>
                    <a:pt x="152400" y="141541"/>
                  </a:lnTo>
                  <a:lnTo>
                    <a:pt x="165100" y="143660"/>
                  </a:lnTo>
                  <a:lnTo>
                    <a:pt x="165100" y="149352"/>
                  </a:lnTo>
                  <a:lnTo>
                    <a:pt x="177800" y="160258"/>
                  </a:lnTo>
                  <a:lnTo>
                    <a:pt x="190500" y="165735"/>
                  </a:lnTo>
                  <a:lnTo>
                    <a:pt x="203200" y="166068"/>
                  </a:lnTo>
                  <a:lnTo>
                    <a:pt x="215900" y="161544"/>
                  </a:lnTo>
                  <a:lnTo>
                    <a:pt x="228600" y="153233"/>
                  </a:lnTo>
                  <a:lnTo>
                    <a:pt x="241300" y="144208"/>
                  </a:lnTo>
                  <a:lnTo>
                    <a:pt x="254000" y="134326"/>
                  </a:lnTo>
                  <a:lnTo>
                    <a:pt x="266700" y="123444"/>
                  </a:lnTo>
                  <a:lnTo>
                    <a:pt x="279400" y="113371"/>
                  </a:lnTo>
                  <a:lnTo>
                    <a:pt x="292100" y="105727"/>
                  </a:lnTo>
                  <a:lnTo>
                    <a:pt x="304800" y="100083"/>
                  </a:lnTo>
                  <a:lnTo>
                    <a:pt x="330200" y="96012"/>
                  </a:lnTo>
                  <a:lnTo>
                    <a:pt x="342900" y="95440"/>
                  </a:lnTo>
                  <a:lnTo>
                    <a:pt x="355600" y="96012"/>
                  </a:lnTo>
                  <a:lnTo>
                    <a:pt x="368300" y="97726"/>
                  </a:lnTo>
                  <a:lnTo>
                    <a:pt x="381000" y="100584"/>
                  </a:lnTo>
                  <a:close/>
                </a:path>
                <a:path w="2247900" h="225425">
                  <a:moveTo>
                    <a:pt x="406400" y="109728"/>
                  </a:moveTo>
                  <a:lnTo>
                    <a:pt x="406400" y="105156"/>
                  </a:lnTo>
                  <a:lnTo>
                    <a:pt x="393700" y="97559"/>
                  </a:lnTo>
                  <a:lnTo>
                    <a:pt x="381000" y="91249"/>
                  </a:lnTo>
                  <a:lnTo>
                    <a:pt x="381000" y="101798"/>
                  </a:lnTo>
                  <a:lnTo>
                    <a:pt x="393700" y="103441"/>
                  </a:lnTo>
                  <a:lnTo>
                    <a:pt x="393700" y="105941"/>
                  </a:lnTo>
                  <a:lnTo>
                    <a:pt x="406400" y="109728"/>
                  </a:lnTo>
                  <a:close/>
                </a:path>
                <a:path w="2247900" h="225425">
                  <a:moveTo>
                    <a:pt x="660400" y="154900"/>
                  </a:moveTo>
                  <a:lnTo>
                    <a:pt x="660400" y="139946"/>
                  </a:lnTo>
                  <a:lnTo>
                    <a:pt x="647700" y="137350"/>
                  </a:lnTo>
                  <a:lnTo>
                    <a:pt x="635000" y="131611"/>
                  </a:lnTo>
                  <a:lnTo>
                    <a:pt x="622300" y="123444"/>
                  </a:lnTo>
                  <a:lnTo>
                    <a:pt x="622300" y="115038"/>
                  </a:lnTo>
                  <a:lnTo>
                    <a:pt x="609600" y="108775"/>
                  </a:lnTo>
                  <a:lnTo>
                    <a:pt x="596900" y="105656"/>
                  </a:lnTo>
                  <a:lnTo>
                    <a:pt x="571500" y="106680"/>
                  </a:lnTo>
                  <a:lnTo>
                    <a:pt x="571500" y="126944"/>
                  </a:lnTo>
                  <a:lnTo>
                    <a:pt x="558800" y="137350"/>
                  </a:lnTo>
                  <a:lnTo>
                    <a:pt x="533400" y="141184"/>
                  </a:lnTo>
                  <a:lnTo>
                    <a:pt x="520700" y="141732"/>
                  </a:lnTo>
                  <a:lnTo>
                    <a:pt x="495300" y="142017"/>
                  </a:lnTo>
                  <a:lnTo>
                    <a:pt x="482600" y="140589"/>
                  </a:lnTo>
                  <a:lnTo>
                    <a:pt x="444500" y="132588"/>
                  </a:lnTo>
                  <a:lnTo>
                    <a:pt x="406400" y="113085"/>
                  </a:lnTo>
                  <a:lnTo>
                    <a:pt x="406400" y="124206"/>
                  </a:lnTo>
                  <a:lnTo>
                    <a:pt x="419100" y="131587"/>
                  </a:lnTo>
                  <a:lnTo>
                    <a:pt x="419100" y="138684"/>
                  </a:lnTo>
                  <a:lnTo>
                    <a:pt x="431800" y="147732"/>
                  </a:lnTo>
                  <a:lnTo>
                    <a:pt x="457200" y="152781"/>
                  </a:lnTo>
                  <a:lnTo>
                    <a:pt x="469900" y="154971"/>
                  </a:lnTo>
                  <a:lnTo>
                    <a:pt x="495300" y="155448"/>
                  </a:lnTo>
                  <a:lnTo>
                    <a:pt x="508000" y="155281"/>
                  </a:lnTo>
                  <a:lnTo>
                    <a:pt x="520700" y="154114"/>
                  </a:lnTo>
                  <a:lnTo>
                    <a:pt x="546100" y="150947"/>
                  </a:lnTo>
                  <a:lnTo>
                    <a:pt x="558800" y="144780"/>
                  </a:lnTo>
                  <a:lnTo>
                    <a:pt x="558800" y="141732"/>
                  </a:lnTo>
                  <a:lnTo>
                    <a:pt x="571500" y="132588"/>
                  </a:lnTo>
                  <a:lnTo>
                    <a:pt x="584200" y="131064"/>
                  </a:lnTo>
                  <a:lnTo>
                    <a:pt x="584200" y="129540"/>
                  </a:lnTo>
                  <a:lnTo>
                    <a:pt x="596900" y="138684"/>
                  </a:lnTo>
                  <a:lnTo>
                    <a:pt x="596900" y="141732"/>
                  </a:lnTo>
                  <a:lnTo>
                    <a:pt x="609600" y="146875"/>
                  </a:lnTo>
                  <a:lnTo>
                    <a:pt x="622300" y="150876"/>
                  </a:lnTo>
                  <a:lnTo>
                    <a:pt x="635000" y="153733"/>
                  </a:lnTo>
                  <a:lnTo>
                    <a:pt x="647700" y="155448"/>
                  </a:lnTo>
                  <a:lnTo>
                    <a:pt x="660400" y="154900"/>
                  </a:lnTo>
                  <a:close/>
                </a:path>
                <a:path w="2247900" h="225425">
                  <a:moveTo>
                    <a:pt x="749300" y="156972"/>
                  </a:moveTo>
                  <a:lnTo>
                    <a:pt x="749300" y="135636"/>
                  </a:lnTo>
                  <a:lnTo>
                    <a:pt x="736600" y="131064"/>
                  </a:lnTo>
                  <a:lnTo>
                    <a:pt x="723900" y="126896"/>
                  </a:lnTo>
                  <a:lnTo>
                    <a:pt x="698500" y="128587"/>
                  </a:lnTo>
                  <a:lnTo>
                    <a:pt x="685800" y="133421"/>
                  </a:lnTo>
                  <a:lnTo>
                    <a:pt x="660400" y="138684"/>
                  </a:lnTo>
                  <a:lnTo>
                    <a:pt x="660400" y="153352"/>
                  </a:lnTo>
                  <a:lnTo>
                    <a:pt x="673100" y="150947"/>
                  </a:lnTo>
                  <a:lnTo>
                    <a:pt x="673100" y="147828"/>
                  </a:lnTo>
                  <a:lnTo>
                    <a:pt x="685800" y="144780"/>
                  </a:lnTo>
                  <a:lnTo>
                    <a:pt x="685800" y="138684"/>
                  </a:lnTo>
                  <a:lnTo>
                    <a:pt x="698500" y="138684"/>
                  </a:lnTo>
                  <a:lnTo>
                    <a:pt x="698500" y="141732"/>
                  </a:lnTo>
                  <a:lnTo>
                    <a:pt x="711200" y="144780"/>
                  </a:lnTo>
                  <a:lnTo>
                    <a:pt x="711200" y="146304"/>
                  </a:lnTo>
                  <a:lnTo>
                    <a:pt x="723900" y="149352"/>
                  </a:lnTo>
                  <a:lnTo>
                    <a:pt x="723900" y="158496"/>
                  </a:lnTo>
                  <a:lnTo>
                    <a:pt x="736600" y="160020"/>
                  </a:lnTo>
                  <a:lnTo>
                    <a:pt x="736600" y="161544"/>
                  </a:lnTo>
                  <a:lnTo>
                    <a:pt x="749300" y="156972"/>
                  </a:lnTo>
                  <a:close/>
                </a:path>
                <a:path w="2247900" h="225425">
                  <a:moveTo>
                    <a:pt x="901700" y="195072"/>
                  </a:moveTo>
                  <a:lnTo>
                    <a:pt x="901700" y="184142"/>
                  </a:lnTo>
                  <a:lnTo>
                    <a:pt x="889000" y="183451"/>
                  </a:lnTo>
                  <a:lnTo>
                    <a:pt x="876300" y="182475"/>
                  </a:lnTo>
                  <a:lnTo>
                    <a:pt x="876300" y="181356"/>
                  </a:lnTo>
                  <a:lnTo>
                    <a:pt x="863600" y="181451"/>
                  </a:lnTo>
                  <a:lnTo>
                    <a:pt x="850900" y="181546"/>
                  </a:lnTo>
                  <a:lnTo>
                    <a:pt x="838200" y="182880"/>
                  </a:lnTo>
                  <a:lnTo>
                    <a:pt x="825500" y="182975"/>
                  </a:lnTo>
                  <a:lnTo>
                    <a:pt x="812800" y="183070"/>
                  </a:lnTo>
                  <a:lnTo>
                    <a:pt x="787400" y="179832"/>
                  </a:lnTo>
                  <a:lnTo>
                    <a:pt x="787400" y="173545"/>
                  </a:lnTo>
                  <a:lnTo>
                    <a:pt x="774700" y="166116"/>
                  </a:lnTo>
                  <a:lnTo>
                    <a:pt x="762000" y="157543"/>
                  </a:lnTo>
                  <a:lnTo>
                    <a:pt x="749300" y="147828"/>
                  </a:lnTo>
                  <a:lnTo>
                    <a:pt x="749300" y="161544"/>
                  </a:lnTo>
                  <a:lnTo>
                    <a:pt x="762000" y="170688"/>
                  </a:lnTo>
                  <a:lnTo>
                    <a:pt x="762000" y="175212"/>
                  </a:lnTo>
                  <a:lnTo>
                    <a:pt x="774700" y="179451"/>
                  </a:lnTo>
                  <a:lnTo>
                    <a:pt x="774700" y="183118"/>
                  </a:lnTo>
                  <a:lnTo>
                    <a:pt x="787400" y="185928"/>
                  </a:lnTo>
                  <a:lnTo>
                    <a:pt x="800100" y="191095"/>
                  </a:lnTo>
                  <a:lnTo>
                    <a:pt x="800100" y="195262"/>
                  </a:lnTo>
                  <a:lnTo>
                    <a:pt x="812800" y="198572"/>
                  </a:lnTo>
                  <a:lnTo>
                    <a:pt x="825500" y="201168"/>
                  </a:lnTo>
                  <a:lnTo>
                    <a:pt x="850900" y="201715"/>
                  </a:lnTo>
                  <a:lnTo>
                    <a:pt x="863600" y="199834"/>
                  </a:lnTo>
                  <a:lnTo>
                    <a:pt x="876300" y="197096"/>
                  </a:lnTo>
                  <a:lnTo>
                    <a:pt x="901700" y="195072"/>
                  </a:lnTo>
                  <a:close/>
                </a:path>
                <a:path w="2247900" h="225425">
                  <a:moveTo>
                    <a:pt x="939800" y="187452"/>
                  </a:moveTo>
                  <a:lnTo>
                    <a:pt x="939800" y="183118"/>
                  </a:lnTo>
                  <a:lnTo>
                    <a:pt x="927100" y="184404"/>
                  </a:lnTo>
                  <a:lnTo>
                    <a:pt x="914400" y="184546"/>
                  </a:lnTo>
                  <a:lnTo>
                    <a:pt x="901700" y="184404"/>
                  </a:lnTo>
                  <a:lnTo>
                    <a:pt x="901700" y="194357"/>
                  </a:lnTo>
                  <a:lnTo>
                    <a:pt x="914400" y="193929"/>
                  </a:lnTo>
                  <a:lnTo>
                    <a:pt x="927100" y="192928"/>
                  </a:lnTo>
                  <a:lnTo>
                    <a:pt x="927100" y="190500"/>
                  </a:lnTo>
                  <a:lnTo>
                    <a:pt x="939800" y="187452"/>
                  </a:lnTo>
                  <a:close/>
                </a:path>
                <a:path w="2247900" h="225425">
                  <a:moveTo>
                    <a:pt x="965195" y="176308"/>
                  </a:moveTo>
                  <a:lnTo>
                    <a:pt x="939800" y="181356"/>
                  </a:lnTo>
                  <a:lnTo>
                    <a:pt x="939800" y="183118"/>
                  </a:lnTo>
                  <a:lnTo>
                    <a:pt x="952500" y="179832"/>
                  </a:lnTo>
                  <a:lnTo>
                    <a:pt x="965195" y="176308"/>
                  </a:lnTo>
                  <a:close/>
                </a:path>
                <a:path w="2247900" h="225425">
                  <a:moveTo>
                    <a:pt x="1308100" y="190500"/>
                  </a:moveTo>
                  <a:lnTo>
                    <a:pt x="1308100" y="187928"/>
                  </a:lnTo>
                  <a:lnTo>
                    <a:pt x="1282700" y="193548"/>
                  </a:lnTo>
                  <a:lnTo>
                    <a:pt x="1270000" y="199167"/>
                  </a:lnTo>
                  <a:lnTo>
                    <a:pt x="1244600" y="204216"/>
                  </a:lnTo>
                  <a:lnTo>
                    <a:pt x="1231900" y="206811"/>
                  </a:lnTo>
                  <a:lnTo>
                    <a:pt x="1206500" y="207835"/>
                  </a:lnTo>
                  <a:lnTo>
                    <a:pt x="1193800" y="207430"/>
                  </a:lnTo>
                  <a:lnTo>
                    <a:pt x="1168400" y="205740"/>
                  </a:lnTo>
                  <a:lnTo>
                    <a:pt x="1155700" y="205073"/>
                  </a:lnTo>
                  <a:lnTo>
                    <a:pt x="1130300" y="204978"/>
                  </a:lnTo>
                  <a:lnTo>
                    <a:pt x="1117600" y="201453"/>
                  </a:lnTo>
                  <a:lnTo>
                    <a:pt x="1092200" y="190500"/>
                  </a:lnTo>
                  <a:lnTo>
                    <a:pt x="1092200" y="169164"/>
                  </a:lnTo>
                  <a:lnTo>
                    <a:pt x="1079500" y="163734"/>
                  </a:lnTo>
                  <a:lnTo>
                    <a:pt x="1066800" y="158877"/>
                  </a:lnTo>
                  <a:lnTo>
                    <a:pt x="1054100" y="154590"/>
                  </a:lnTo>
                  <a:lnTo>
                    <a:pt x="1054100" y="150876"/>
                  </a:lnTo>
                  <a:lnTo>
                    <a:pt x="1028700" y="143589"/>
                  </a:lnTo>
                  <a:lnTo>
                    <a:pt x="1003300" y="137160"/>
                  </a:lnTo>
                  <a:lnTo>
                    <a:pt x="977900" y="134159"/>
                  </a:lnTo>
                  <a:lnTo>
                    <a:pt x="952500" y="137160"/>
                  </a:lnTo>
                  <a:lnTo>
                    <a:pt x="952500" y="149161"/>
                  </a:lnTo>
                  <a:lnTo>
                    <a:pt x="965195" y="154945"/>
                  </a:lnTo>
                  <a:lnTo>
                    <a:pt x="965195" y="176212"/>
                  </a:lnTo>
                  <a:lnTo>
                    <a:pt x="965806" y="176185"/>
                  </a:lnTo>
                  <a:lnTo>
                    <a:pt x="966424" y="175967"/>
                  </a:lnTo>
                  <a:lnTo>
                    <a:pt x="966424" y="176157"/>
                  </a:lnTo>
                  <a:lnTo>
                    <a:pt x="977900" y="175641"/>
                  </a:lnTo>
                  <a:lnTo>
                    <a:pt x="990600" y="177927"/>
                  </a:lnTo>
                  <a:lnTo>
                    <a:pt x="1016000" y="181356"/>
                  </a:lnTo>
                  <a:lnTo>
                    <a:pt x="1028700" y="183046"/>
                  </a:lnTo>
                  <a:lnTo>
                    <a:pt x="1041400" y="185737"/>
                  </a:lnTo>
                  <a:lnTo>
                    <a:pt x="1054100" y="189285"/>
                  </a:lnTo>
                  <a:lnTo>
                    <a:pt x="1066800" y="193548"/>
                  </a:lnTo>
                  <a:lnTo>
                    <a:pt x="1066800" y="198120"/>
                  </a:lnTo>
                  <a:lnTo>
                    <a:pt x="1079500" y="202692"/>
                  </a:lnTo>
                  <a:lnTo>
                    <a:pt x="1079500" y="207264"/>
                  </a:lnTo>
                  <a:lnTo>
                    <a:pt x="1092200" y="211836"/>
                  </a:lnTo>
                  <a:lnTo>
                    <a:pt x="1104900" y="215860"/>
                  </a:lnTo>
                  <a:lnTo>
                    <a:pt x="1104900" y="218884"/>
                  </a:lnTo>
                  <a:lnTo>
                    <a:pt x="1117600" y="221051"/>
                  </a:lnTo>
                  <a:lnTo>
                    <a:pt x="1130300" y="222504"/>
                  </a:lnTo>
                  <a:lnTo>
                    <a:pt x="1143000" y="224004"/>
                  </a:lnTo>
                  <a:lnTo>
                    <a:pt x="1168400" y="225361"/>
                  </a:lnTo>
                  <a:lnTo>
                    <a:pt x="1193800" y="225290"/>
                  </a:lnTo>
                  <a:lnTo>
                    <a:pt x="1219200" y="222504"/>
                  </a:lnTo>
                  <a:lnTo>
                    <a:pt x="1231900" y="221313"/>
                  </a:lnTo>
                  <a:lnTo>
                    <a:pt x="1231900" y="219837"/>
                  </a:lnTo>
                  <a:lnTo>
                    <a:pt x="1244600" y="217789"/>
                  </a:lnTo>
                  <a:lnTo>
                    <a:pt x="1257300" y="214884"/>
                  </a:lnTo>
                  <a:lnTo>
                    <a:pt x="1257300" y="213193"/>
                  </a:lnTo>
                  <a:lnTo>
                    <a:pt x="1270000" y="210502"/>
                  </a:lnTo>
                  <a:lnTo>
                    <a:pt x="1270000" y="206954"/>
                  </a:lnTo>
                  <a:lnTo>
                    <a:pt x="1282700" y="202692"/>
                  </a:lnTo>
                  <a:lnTo>
                    <a:pt x="1282700" y="196596"/>
                  </a:lnTo>
                  <a:lnTo>
                    <a:pt x="1295400" y="193548"/>
                  </a:lnTo>
                  <a:lnTo>
                    <a:pt x="1295400" y="192024"/>
                  </a:lnTo>
                  <a:lnTo>
                    <a:pt x="1308100" y="190500"/>
                  </a:lnTo>
                  <a:close/>
                </a:path>
                <a:path w="2247900" h="225425">
                  <a:moveTo>
                    <a:pt x="966424" y="176157"/>
                  </a:moveTo>
                  <a:lnTo>
                    <a:pt x="966424" y="175967"/>
                  </a:lnTo>
                  <a:lnTo>
                    <a:pt x="965806" y="176185"/>
                  </a:lnTo>
                  <a:lnTo>
                    <a:pt x="966424" y="176157"/>
                  </a:lnTo>
                  <a:close/>
                </a:path>
                <a:path w="2247900" h="225425">
                  <a:moveTo>
                    <a:pt x="1353022" y="169016"/>
                  </a:moveTo>
                  <a:lnTo>
                    <a:pt x="1346200" y="169164"/>
                  </a:lnTo>
                  <a:lnTo>
                    <a:pt x="1346200" y="171497"/>
                  </a:lnTo>
                  <a:lnTo>
                    <a:pt x="1333500" y="174117"/>
                  </a:lnTo>
                  <a:lnTo>
                    <a:pt x="1320800" y="177307"/>
                  </a:lnTo>
                  <a:lnTo>
                    <a:pt x="1320800" y="181356"/>
                  </a:lnTo>
                  <a:lnTo>
                    <a:pt x="1308100" y="184404"/>
                  </a:lnTo>
                  <a:lnTo>
                    <a:pt x="1308100" y="187928"/>
                  </a:lnTo>
                  <a:lnTo>
                    <a:pt x="1320800" y="182880"/>
                  </a:lnTo>
                  <a:lnTo>
                    <a:pt x="1333500" y="177641"/>
                  </a:lnTo>
                  <a:lnTo>
                    <a:pt x="1346200" y="171831"/>
                  </a:lnTo>
                  <a:lnTo>
                    <a:pt x="1353022" y="169016"/>
                  </a:lnTo>
                  <a:close/>
                </a:path>
                <a:path w="2247900" h="225425">
                  <a:moveTo>
                    <a:pt x="1473200" y="202906"/>
                  </a:moveTo>
                  <a:lnTo>
                    <a:pt x="1473200" y="177903"/>
                  </a:lnTo>
                  <a:lnTo>
                    <a:pt x="1460500" y="176784"/>
                  </a:lnTo>
                  <a:lnTo>
                    <a:pt x="1447800" y="174474"/>
                  </a:lnTo>
                  <a:lnTo>
                    <a:pt x="1435100" y="172021"/>
                  </a:lnTo>
                  <a:lnTo>
                    <a:pt x="1422400" y="169283"/>
                  </a:lnTo>
                  <a:lnTo>
                    <a:pt x="1397000" y="166116"/>
                  </a:lnTo>
                  <a:lnTo>
                    <a:pt x="1397000" y="164139"/>
                  </a:lnTo>
                  <a:lnTo>
                    <a:pt x="1384300" y="162877"/>
                  </a:lnTo>
                  <a:lnTo>
                    <a:pt x="1371600" y="162472"/>
                  </a:lnTo>
                  <a:lnTo>
                    <a:pt x="1358900" y="163068"/>
                  </a:lnTo>
                  <a:lnTo>
                    <a:pt x="1358900" y="166592"/>
                  </a:lnTo>
                  <a:lnTo>
                    <a:pt x="1353022" y="169016"/>
                  </a:lnTo>
                  <a:lnTo>
                    <a:pt x="1371600" y="168616"/>
                  </a:lnTo>
                  <a:lnTo>
                    <a:pt x="1384300" y="169354"/>
                  </a:lnTo>
                  <a:lnTo>
                    <a:pt x="1409700" y="171521"/>
                  </a:lnTo>
                  <a:lnTo>
                    <a:pt x="1422400" y="175260"/>
                  </a:lnTo>
                  <a:lnTo>
                    <a:pt x="1435100" y="176760"/>
                  </a:lnTo>
                  <a:lnTo>
                    <a:pt x="1447800" y="179260"/>
                  </a:lnTo>
                  <a:lnTo>
                    <a:pt x="1447800" y="183189"/>
                  </a:lnTo>
                  <a:lnTo>
                    <a:pt x="1460500" y="188976"/>
                  </a:lnTo>
                  <a:lnTo>
                    <a:pt x="1460500" y="199072"/>
                  </a:lnTo>
                  <a:lnTo>
                    <a:pt x="1473200" y="202906"/>
                  </a:lnTo>
                  <a:close/>
                </a:path>
                <a:path w="2247900" h="225425">
                  <a:moveTo>
                    <a:pt x="1663700" y="170688"/>
                  </a:moveTo>
                  <a:lnTo>
                    <a:pt x="1663700" y="164592"/>
                  </a:lnTo>
                  <a:lnTo>
                    <a:pt x="1651000" y="166116"/>
                  </a:lnTo>
                  <a:lnTo>
                    <a:pt x="1638300" y="172283"/>
                  </a:lnTo>
                  <a:lnTo>
                    <a:pt x="1625600" y="178879"/>
                  </a:lnTo>
                  <a:lnTo>
                    <a:pt x="1600200" y="185189"/>
                  </a:lnTo>
                  <a:lnTo>
                    <a:pt x="1587500" y="190500"/>
                  </a:lnTo>
                  <a:lnTo>
                    <a:pt x="1574800" y="195095"/>
                  </a:lnTo>
                  <a:lnTo>
                    <a:pt x="1562100" y="198691"/>
                  </a:lnTo>
                  <a:lnTo>
                    <a:pt x="1549400" y="199715"/>
                  </a:lnTo>
                  <a:lnTo>
                    <a:pt x="1536700" y="196596"/>
                  </a:lnTo>
                  <a:lnTo>
                    <a:pt x="1536700" y="192476"/>
                  </a:lnTo>
                  <a:lnTo>
                    <a:pt x="1524000" y="187642"/>
                  </a:lnTo>
                  <a:lnTo>
                    <a:pt x="1524000" y="183094"/>
                  </a:lnTo>
                  <a:lnTo>
                    <a:pt x="1511300" y="179832"/>
                  </a:lnTo>
                  <a:lnTo>
                    <a:pt x="1498600" y="179832"/>
                  </a:lnTo>
                  <a:lnTo>
                    <a:pt x="1485900" y="179570"/>
                  </a:lnTo>
                  <a:lnTo>
                    <a:pt x="1473200" y="178879"/>
                  </a:lnTo>
                  <a:lnTo>
                    <a:pt x="1473200" y="205740"/>
                  </a:lnTo>
                  <a:lnTo>
                    <a:pt x="1485900" y="208835"/>
                  </a:lnTo>
                  <a:lnTo>
                    <a:pt x="1498600" y="211074"/>
                  </a:lnTo>
                  <a:lnTo>
                    <a:pt x="1511300" y="212169"/>
                  </a:lnTo>
                  <a:lnTo>
                    <a:pt x="1524000" y="211836"/>
                  </a:lnTo>
                  <a:lnTo>
                    <a:pt x="1549400" y="208645"/>
                  </a:lnTo>
                  <a:lnTo>
                    <a:pt x="1574800" y="202311"/>
                  </a:lnTo>
                  <a:lnTo>
                    <a:pt x="1600200" y="194262"/>
                  </a:lnTo>
                  <a:lnTo>
                    <a:pt x="1612900" y="185928"/>
                  </a:lnTo>
                  <a:lnTo>
                    <a:pt x="1625600" y="184404"/>
                  </a:lnTo>
                  <a:lnTo>
                    <a:pt x="1625600" y="182880"/>
                  </a:lnTo>
                  <a:lnTo>
                    <a:pt x="1638300" y="179832"/>
                  </a:lnTo>
                  <a:lnTo>
                    <a:pt x="1638300" y="175260"/>
                  </a:lnTo>
                  <a:lnTo>
                    <a:pt x="1651000" y="173736"/>
                  </a:lnTo>
                  <a:lnTo>
                    <a:pt x="1651000" y="172212"/>
                  </a:lnTo>
                  <a:lnTo>
                    <a:pt x="1663700" y="170688"/>
                  </a:lnTo>
                  <a:close/>
                </a:path>
                <a:path w="2247900" h="225425">
                  <a:moveTo>
                    <a:pt x="1676400" y="164592"/>
                  </a:moveTo>
                  <a:lnTo>
                    <a:pt x="1676400" y="155448"/>
                  </a:lnTo>
                  <a:lnTo>
                    <a:pt x="1663700" y="163068"/>
                  </a:lnTo>
                  <a:lnTo>
                    <a:pt x="1663700" y="166116"/>
                  </a:lnTo>
                  <a:lnTo>
                    <a:pt x="1676400" y="164592"/>
                  </a:lnTo>
                  <a:close/>
                </a:path>
                <a:path w="2247900" h="225425">
                  <a:moveTo>
                    <a:pt x="1689100" y="150876"/>
                  </a:moveTo>
                  <a:lnTo>
                    <a:pt x="1689100" y="141374"/>
                  </a:lnTo>
                  <a:lnTo>
                    <a:pt x="1676400" y="143256"/>
                  </a:lnTo>
                  <a:lnTo>
                    <a:pt x="1676400" y="153924"/>
                  </a:lnTo>
                  <a:lnTo>
                    <a:pt x="1689100" y="150876"/>
                  </a:lnTo>
                  <a:close/>
                </a:path>
                <a:path w="2247900" h="225425">
                  <a:moveTo>
                    <a:pt x="1854200" y="155019"/>
                  </a:moveTo>
                  <a:lnTo>
                    <a:pt x="1854200" y="145613"/>
                  </a:lnTo>
                  <a:lnTo>
                    <a:pt x="1841500" y="150304"/>
                  </a:lnTo>
                  <a:lnTo>
                    <a:pt x="1841500" y="154138"/>
                  </a:lnTo>
                  <a:lnTo>
                    <a:pt x="1828800" y="156972"/>
                  </a:lnTo>
                  <a:lnTo>
                    <a:pt x="1816100" y="161829"/>
                  </a:lnTo>
                  <a:lnTo>
                    <a:pt x="1803400" y="164973"/>
                  </a:lnTo>
                  <a:lnTo>
                    <a:pt x="1778000" y="166401"/>
                  </a:lnTo>
                  <a:lnTo>
                    <a:pt x="1765300" y="166116"/>
                  </a:lnTo>
                  <a:lnTo>
                    <a:pt x="1752600" y="166425"/>
                  </a:lnTo>
                  <a:lnTo>
                    <a:pt x="1752600" y="165163"/>
                  </a:lnTo>
                  <a:lnTo>
                    <a:pt x="1739900" y="162472"/>
                  </a:lnTo>
                  <a:lnTo>
                    <a:pt x="1727200" y="158496"/>
                  </a:lnTo>
                  <a:lnTo>
                    <a:pt x="1714500" y="149352"/>
                  </a:lnTo>
                  <a:lnTo>
                    <a:pt x="1714500" y="146304"/>
                  </a:lnTo>
                  <a:lnTo>
                    <a:pt x="1701800" y="143898"/>
                  </a:lnTo>
                  <a:lnTo>
                    <a:pt x="1689100" y="141922"/>
                  </a:lnTo>
                  <a:lnTo>
                    <a:pt x="1689100" y="153924"/>
                  </a:lnTo>
                  <a:lnTo>
                    <a:pt x="1701800" y="158496"/>
                  </a:lnTo>
                  <a:lnTo>
                    <a:pt x="1701800" y="164592"/>
                  </a:lnTo>
                  <a:lnTo>
                    <a:pt x="1714500" y="173736"/>
                  </a:lnTo>
                  <a:lnTo>
                    <a:pt x="1727200" y="176784"/>
                  </a:lnTo>
                  <a:lnTo>
                    <a:pt x="1739900" y="182880"/>
                  </a:lnTo>
                  <a:lnTo>
                    <a:pt x="1752600" y="182880"/>
                  </a:lnTo>
                  <a:lnTo>
                    <a:pt x="1765300" y="179832"/>
                  </a:lnTo>
                  <a:lnTo>
                    <a:pt x="1778000" y="179832"/>
                  </a:lnTo>
                  <a:lnTo>
                    <a:pt x="1790700" y="178308"/>
                  </a:lnTo>
                  <a:lnTo>
                    <a:pt x="1790700" y="175260"/>
                  </a:lnTo>
                  <a:lnTo>
                    <a:pt x="1803400" y="173450"/>
                  </a:lnTo>
                  <a:lnTo>
                    <a:pt x="1816100" y="170973"/>
                  </a:lnTo>
                  <a:lnTo>
                    <a:pt x="1816100" y="169164"/>
                  </a:lnTo>
                  <a:lnTo>
                    <a:pt x="1828800" y="165211"/>
                  </a:lnTo>
                  <a:lnTo>
                    <a:pt x="1841500" y="160401"/>
                  </a:lnTo>
                  <a:lnTo>
                    <a:pt x="1854200" y="155019"/>
                  </a:lnTo>
                  <a:close/>
                </a:path>
                <a:path w="2247900" h="225425">
                  <a:moveTo>
                    <a:pt x="1866900" y="143375"/>
                  </a:moveTo>
                  <a:lnTo>
                    <a:pt x="1866900" y="120396"/>
                  </a:lnTo>
                  <a:lnTo>
                    <a:pt x="1854200" y="126492"/>
                  </a:lnTo>
                  <a:lnTo>
                    <a:pt x="1854200" y="149352"/>
                  </a:lnTo>
                  <a:lnTo>
                    <a:pt x="1866900" y="143375"/>
                  </a:lnTo>
                  <a:close/>
                </a:path>
                <a:path w="2247900" h="225425">
                  <a:moveTo>
                    <a:pt x="1879600" y="123444"/>
                  </a:moveTo>
                  <a:lnTo>
                    <a:pt x="1879600" y="107823"/>
                  </a:lnTo>
                  <a:lnTo>
                    <a:pt x="1866900" y="111823"/>
                  </a:lnTo>
                  <a:lnTo>
                    <a:pt x="1866900" y="130278"/>
                  </a:lnTo>
                  <a:lnTo>
                    <a:pt x="1879600" y="123444"/>
                  </a:lnTo>
                  <a:close/>
                </a:path>
                <a:path w="2247900" h="225425">
                  <a:moveTo>
                    <a:pt x="1888066" y="106680"/>
                  </a:moveTo>
                  <a:lnTo>
                    <a:pt x="1879600" y="106680"/>
                  </a:lnTo>
                  <a:lnTo>
                    <a:pt x="1879600" y="109728"/>
                  </a:lnTo>
                  <a:lnTo>
                    <a:pt x="1888066" y="106680"/>
                  </a:lnTo>
                  <a:close/>
                </a:path>
                <a:path w="2247900" h="225425">
                  <a:moveTo>
                    <a:pt x="1914589" y="104409"/>
                  </a:moveTo>
                  <a:lnTo>
                    <a:pt x="1905000" y="102108"/>
                  </a:lnTo>
                  <a:lnTo>
                    <a:pt x="1905000" y="100012"/>
                  </a:lnTo>
                  <a:lnTo>
                    <a:pt x="1892300" y="99060"/>
                  </a:lnTo>
                  <a:lnTo>
                    <a:pt x="1892300" y="105156"/>
                  </a:lnTo>
                  <a:lnTo>
                    <a:pt x="1888066" y="106680"/>
                  </a:lnTo>
                  <a:lnTo>
                    <a:pt x="1892300" y="106680"/>
                  </a:lnTo>
                  <a:lnTo>
                    <a:pt x="1905000" y="105227"/>
                  </a:lnTo>
                  <a:lnTo>
                    <a:pt x="1914589" y="104409"/>
                  </a:lnTo>
                  <a:close/>
                </a:path>
                <a:path w="2247900" h="225425">
                  <a:moveTo>
                    <a:pt x="2204897" y="23318"/>
                  </a:moveTo>
                  <a:lnTo>
                    <a:pt x="2197100" y="28289"/>
                  </a:lnTo>
                  <a:lnTo>
                    <a:pt x="2184400" y="33528"/>
                  </a:lnTo>
                  <a:lnTo>
                    <a:pt x="2159000" y="44219"/>
                  </a:lnTo>
                  <a:lnTo>
                    <a:pt x="2133600" y="53911"/>
                  </a:lnTo>
                  <a:lnTo>
                    <a:pt x="2120900" y="63317"/>
                  </a:lnTo>
                  <a:lnTo>
                    <a:pt x="2095500" y="73152"/>
                  </a:lnTo>
                  <a:lnTo>
                    <a:pt x="2070100" y="82581"/>
                  </a:lnTo>
                  <a:lnTo>
                    <a:pt x="2057400" y="91440"/>
                  </a:lnTo>
                  <a:lnTo>
                    <a:pt x="2032000" y="98012"/>
                  </a:lnTo>
                  <a:lnTo>
                    <a:pt x="2006600" y="100584"/>
                  </a:lnTo>
                  <a:lnTo>
                    <a:pt x="2006600" y="99202"/>
                  </a:lnTo>
                  <a:lnTo>
                    <a:pt x="1993900" y="95869"/>
                  </a:lnTo>
                  <a:lnTo>
                    <a:pt x="1981200" y="94488"/>
                  </a:lnTo>
                  <a:lnTo>
                    <a:pt x="1981200" y="93011"/>
                  </a:lnTo>
                  <a:lnTo>
                    <a:pt x="1968500" y="92964"/>
                  </a:lnTo>
                  <a:lnTo>
                    <a:pt x="1968500" y="94059"/>
                  </a:lnTo>
                  <a:lnTo>
                    <a:pt x="1955800" y="96012"/>
                  </a:lnTo>
                  <a:lnTo>
                    <a:pt x="1943100" y="100036"/>
                  </a:lnTo>
                  <a:lnTo>
                    <a:pt x="1930400" y="103060"/>
                  </a:lnTo>
                  <a:lnTo>
                    <a:pt x="1914589" y="104409"/>
                  </a:lnTo>
                  <a:lnTo>
                    <a:pt x="1930400" y="108204"/>
                  </a:lnTo>
                  <a:lnTo>
                    <a:pt x="1943100" y="109728"/>
                  </a:lnTo>
                  <a:lnTo>
                    <a:pt x="1943100" y="111252"/>
                  </a:lnTo>
                  <a:lnTo>
                    <a:pt x="1955800" y="114014"/>
                  </a:lnTo>
                  <a:lnTo>
                    <a:pt x="1981200" y="120681"/>
                  </a:lnTo>
                  <a:lnTo>
                    <a:pt x="1993900" y="123444"/>
                  </a:lnTo>
                  <a:lnTo>
                    <a:pt x="2006600" y="123563"/>
                  </a:lnTo>
                  <a:lnTo>
                    <a:pt x="2019300" y="123682"/>
                  </a:lnTo>
                  <a:lnTo>
                    <a:pt x="2044700" y="118491"/>
                  </a:lnTo>
                  <a:lnTo>
                    <a:pt x="2070100" y="109299"/>
                  </a:lnTo>
                  <a:lnTo>
                    <a:pt x="2095500" y="97536"/>
                  </a:lnTo>
                  <a:lnTo>
                    <a:pt x="2120900" y="88082"/>
                  </a:lnTo>
                  <a:lnTo>
                    <a:pt x="2133600" y="77914"/>
                  </a:lnTo>
                  <a:lnTo>
                    <a:pt x="2146300" y="66889"/>
                  </a:lnTo>
                  <a:lnTo>
                    <a:pt x="2171700" y="54864"/>
                  </a:lnTo>
                  <a:lnTo>
                    <a:pt x="2184400" y="43791"/>
                  </a:lnTo>
                  <a:lnTo>
                    <a:pt x="2197100" y="31432"/>
                  </a:lnTo>
                  <a:lnTo>
                    <a:pt x="2204897" y="23318"/>
                  </a:lnTo>
                  <a:close/>
                </a:path>
                <a:path w="2247900" h="225425">
                  <a:moveTo>
                    <a:pt x="2235200" y="10382"/>
                  </a:moveTo>
                  <a:lnTo>
                    <a:pt x="2235200" y="2857"/>
                  </a:lnTo>
                  <a:lnTo>
                    <a:pt x="2222500" y="381"/>
                  </a:lnTo>
                  <a:lnTo>
                    <a:pt x="2222500" y="4572"/>
                  </a:lnTo>
                  <a:lnTo>
                    <a:pt x="2209800" y="18216"/>
                  </a:lnTo>
                  <a:lnTo>
                    <a:pt x="2204897" y="23318"/>
                  </a:lnTo>
                  <a:lnTo>
                    <a:pt x="2209800" y="20193"/>
                  </a:lnTo>
                  <a:lnTo>
                    <a:pt x="2235200" y="10382"/>
                  </a:lnTo>
                  <a:close/>
                </a:path>
                <a:path w="2247900" h="225425">
                  <a:moveTo>
                    <a:pt x="2247900" y="12192"/>
                  </a:moveTo>
                  <a:lnTo>
                    <a:pt x="2247900" y="0"/>
                  </a:lnTo>
                  <a:lnTo>
                    <a:pt x="2235200" y="10382"/>
                  </a:lnTo>
                  <a:lnTo>
                    <a:pt x="2235200" y="10668"/>
                  </a:lnTo>
                  <a:lnTo>
                    <a:pt x="2247900" y="12192"/>
                  </a:lnTo>
                  <a:close/>
                </a:path>
              </a:pathLst>
            </a:custGeom>
            <a:solidFill>
              <a:srgbClr val="FF6E28"/>
            </a:solidFill>
          </p:spPr>
          <p:txBody>
            <a:bodyPr wrap="square" lIns="0" tIns="0" rIns="0" bIns="0" rtlCol="0"/>
            <a:lstStyle/>
            <a:p>
              <a:endParaRPr/>
            </a:p>
          </p:txBody>
        </p:sp>
        <p:pic>
          <p:nvPicPr>
            <p:cNvPr id="132" name="object 132"/>
            <p:cNvPicPr/>
            <p:nvPr/>
          </p:nvPicPr>
          <p:blipFill>
            <a:blip r:embed="rId86" cstate="print"/>
            <a:stretch>
              <a:fillRect/>
            </a:stretch>
          </p:blipFill>
          <p:spPr>
            <a:xfrm>
              <a:off x="1226813" y="4869179"/>
              <a:ext cx="2834639" cy="1181100"/>
            </a:xfrm>
            <a:prstGeom prst="rect">
              <a:avLst/>
            </a:prstGeom>
          </p:spPr>
        </p:pic>
        <p:sp>
          <p:nvSpPr>
            <p:cNvPr id="133" name="object 133"/>
            <p:cNvSpPr/>
            <p:nvPr/>
          </p:nvSpPr>
          <p:spPr>
            <a:xfrm>
              <a:off x="1987296" y="5149595"/>
              <a:ext cx="965200" cy="127000"/>
            </a:xfrm>
            <a:custGeom>
              <a:avLst/>
              <a:gdLst/>
              <a:ahLst/>
              <a:cxnLst/>
              <a:rect l="l" t="t" r="r" b="b"/>
              <a:pathLst>
                <a:path w="965200" h="127000">
                  <a:moveTo>
                    <a:pt x="207264" y="24384"/>
                  </a:moveTo>
                  <a:lnTo>
                    <a:pt x="205740" y="18288"/>
                  </a:lnTo>
                  <a:lnTo>
                    <a:pt x="204216" y="15240"/>
                  </a:lnTo>
                  <a:lnTo>
                    <a:pt x="202692" y="7620"/>
                  </a:lnTo>
                  <a:lnTo>
                    <a:pt x="202692" y="4572"/>
                  </a:lnTo>
                  <a:lnTo>
                    <a:pt x="193548" y="3048"/>
                  </a:lnTo>
                  <a:lnTo>
                    <a:pt x="181356" y="3048"/>
                  </a:lnTo>
                  <a:lnTo>
                    <a:pt x="164020" y="2146"/>
                  </a:lnTo>
                  <a:lnTo>
                    <a:pt x="131635" y="914"/>
                  </a:lnTo>
                  <a:lnTo>
                    <a:pt x="114300" y="0"/>
                  </a:lnTo>
                  <a:lnTo>
                    <a:pt x="106553" y="25"/>
                  </a:lnTo>
                  <a:lnTo>
                    <a:pt x="99250" y="190"/>
                  </a:lnTo>
                  <a:lnTo>
                    <a:pt x="92214" y="647"/>
                  </a:lnTo>
                  <a:lnTo>
                    <a:pt x="85344" y="1524"/>
                  </a:lnTo>
                  <a:lnTo>
                    <a:pt x="67094" y="5600"/>
                  </a:lnTo>
                  <a:lnTo>
                    <a:pt x="50292" y="8953"/>
                  </a:lnTo>
                  <a:lnTo>
                    <a:pt x="33477" y="12026"/>
                  </a:lnTo>
                  <a:lnTo>
                    <a:pt x="15240" y="15240"/>
                  </a:lnTo>
                  <a:lnTo>
                    <a:pt x="6096" y="18288"/>
                  </a:lnTo>
                  <a:lnTo>
                    <a:pt x="0" y="19812"/>
                  </a:lnTo>
                  <a:lnTo>
                    <a:pt x="0" y="28956"/>
                  </a:lnTo>
                  <a:lnTo>
                    <a:pt x="1524" y="32004"/>
                  </a:lnTo>
                  <a:lnTo>
                    <a:pt x="3048" y="39624"/>
                  </a:lnTo>
                  <a:lnTo>
                    <a:pt x="3048" y="42672"/>
                  </a:lnTo>
                  <a:lnTo>
                    <a:pt x="10668" y="44196"/>
                  </a:lnTo>
                  <a:lnTo>
                    <a:pt x="22860" y="45720"/>
                  </a:lnTo>
                  <a:lnTo>
                    <a:pt x="41097" y="46863"/>
                  </a:lnTo>
                  <a:lnTo>
                    <a:pt x="74714" y="49149"/>
                  </a:lnTo>
                  <a:lnTo>
                    <a:pt x="92964" y="50292"/>
                  </a:lnTo>
                  <a:lnTo>
                    <a:pt x="100965" y="50253"/>
                  </a:lnTo>
                  <a:lnTo>
                    <a:pt x="108966" y="49911"/>
                  </a:lnTo>
                  <a:lnTo>
                    <a:pt x="116967" y="49009"/>
                  </a:lnTo>
                  <a:lnTo>
                    <a:pt x="124968" y="47244"/>
                  </a:lnTo>
                  <a:lnTo>
                    <a:pt x="142303" y="43802"/>
                  </a:lnTo>
                  <a:lnTo>
                    <a:pt x="158496" y="40195"/>
                  </a:lnTo>
                  <a:lnTo>
                    <a:pt x="174688" y="36322"/>
                  </a:lnTo>
                  <a:lnTo>
                    <a:pt x="192024" y="32004"/>
                  </a:lnTo>
                  <a:lnTo>
                    <a:pt x="202692" y="30480"/>
                  </a:lnTo>
                  <a:lnTo>
                    <a:pt x="207264" y="27432"/>
                  </a:lnTo>
                  <a:lnTo>
                    <a:pt x="207264" y="24384"/>
                  </a:lnTo>
                  <a:close/>
                </a:path>
                <a:path w="965200" h="127000">
                  <a:moveTo>
                    <a:pt x="356616" y="62484"/>
                  </a:moveTo>
                  <a:lnTo>
                    <a:pt x="355092" y="60960"/>
                  </a:lnTo>
                  <a:lnTo>
                    <a:pt x="352044" y="53340"/>
                  </a:lnTo>
                  <a:lnTo>
                    <a:pt x="348996" y="48768"/>
                  </a:lnTo>
                  <a:lnTo>
                    <a:pt x="344424" y="39624"/>
                  </a:lnTo>
                  <a:lnTo>
                    <a:pt x="336804" y="38100"/>
                  </a:lnTo>
                  <a:lnTo>
                    <a:pt x="324612" y="38100"/>
                  </a:lnTo>
                  <a:lnTo>
                    <a:pt x="306133" y="37871"/>
                  </a:lnTo>
                  <a:lnTo>
                    <a:pt x="271462" y="36817"/>
                  </a:lnTo>
                  <a:lnTo>
                    <a:pt x="252984" y="36576"/>
                  </a:lnTo>
                  <a:lnTo>
                    <a:pt x="244767" y="36842"/>
                  </a:lnTo>
                  <a:lnTo>
                    <a:pt x="236410" y="37528"/>
                  </a:lnTo>
                  <a:lnTo>
                    <a:pt x="228333" y="38506"/>
                  </a:lnTo>
                  <a:lnTo>
                    <a:pt x="220980" y="39624"/>
                  </a:lnTo>
                  <a:lnTo>
                    <a:pt x="203644" y="43726"/>
                  </a:lnTo>
                  <a:lnTo>
                    <a:pt x="171259" y="50774"/>
                  </a:lnTo>
                  <a:lnTo>
                    <a:pt x="153924" y="54864"/>
                  </a:lnTo>
                  <a:lnTo>
                    <a:pt x="143256" y="57912"/>
                  </a:lnTo>
                  <a:lnTo>
                    <a:pt x="137160" y="60960"/>
                  </a:lnTo>
                  <a:lnTo>
                    <a:pt x="138684" y="64008"/>
                  </a:lnTo>
                  <a:lnTo>
                    <a:pt x="140208" y="70104"/>
                  </a:lnTo>
                  <a:lnTo>
                    <a:pt x="141732" y="74676"/>
                  </a:lnTo>
                  <a:lnTo>
                    <a:pt x="146304" y="83820"/>
                  </a:lnTo>
                  <a:lnTo>
                    <a:pt x="155448" y="86868"/>
                  </a:lnTo>
                  <a:lnTo>
                    <a:pt x="166116" y="86868"/>
                  </a:lnTo>
                  <a:lnTo>
                    <a:pt x="185496" y="87782"/>
                  </a:lnTo>
                  <a:lnTo>
                    <a:pt x="221399" y="89014"/>
                  </a:lnTo>
                  <a:lnTo>
                    <a:pt x="240792" y="89916"/>
                  </a:lnTo>
                  <a:lnTo>
                    <a:pt x="249021" y="89662"/>
                  </a:lnTo>
                  <a:lnTo>
                    <a:pt x="292290" y="82511"/>
                  </a:lnTo>
                  <a:lnTo>
                    <a:pt x="341376" y="68580"/>
                  </a:lnTo>
                  <a:lnTo>
                    <a:pt x="350520" y="67056"/>
                  </a:lnTo>
                  <a:lnTo>
                    <a:pt x="356616" y="62484"/>
                  </a:lnTo>
                  <a:close/>
                </a:path>
                <a:path w="965200" h="127000">
                  <a:moveTo>
                    <a:pt x="518160" y="96012"/>
                  </a:moveTo>
                  <a:lnTo>
                    <a:pt x="516636" y="91440"/>
                  </a:lnTo>
                  <a:lnTo>
                    <a:pt x="512064" y="85344"/>
                  </a:lnTo>
                  <a:lnTo>
                    <a:pt x="507492" y="80772"/>
                  </a:lnTo>
                  <a:lnTo>
                    <a:pt x="504444" y="74676"/>
                  </a:lnTo>
                  <a:lnTo>
                    <a:pt x="502920" y="70104"/>
                  </a:lnTo>
                  <a:lnTo>
                    <a:pt x="492252" y="68580"/>
                  </a:lnTo>
                  <a:lnTo>
                    <a:pt x="481584" y="68580"/>
                  </a:lnTo>
                  <a:lnTo>
                    <a:pt x="461962" y="68821"/>
                  </a:lnTo>
                  <a:lnTo>
                    <a:pt x="425005" y="69875"/>
                  </a:lnTo>
                  <a:lnTo>
                    <a:pt x="405384" y="70104"/>
                  </a:lnTo>
                  <a:lnTo>
                    <a:pt x="353225" y="79019"/>
                  </a:lnTo>
                  <a:lnTo>
                    <a:pt x="321894" y="87109"/>
                  </a:lnTo>
                  <a:lnTo>
                    <a:pt x="304800" y="91440"/>
                  </a:lnTo>
                  <a:lnTo>
                    <a:pt x="295656" y="94488"/>
                  </a:lnTo>
                  <a:lnTo>
                    <a:pt x="288036" y="99060"/>
                  </a:lnTo>
                  <a:lnTo>
                    <a:pt x="291084" y="100584"/>
                  </a:lnTo>
                  <a:lnTo>
                    <a:pt x="294132" y="108204"/>
                  </a:lnTo>
                  <a:lnTo>
                    <a:pt x="297180" y="112776"/>
                  </a:lnTo>
                  <a:lnTo>
                    <a:pt x="300228" y="120396"/>
                  </a:lnTo>
                  <a:lnTo>
                    <a:pt x="301752" y="123444"/>
                  </a:lnTo>
                  <a:lnTo>
                    <a:pt x="310896" y="124968"/>
                  </a:lnTo>
                  <a:lnTo>
                    <a:pt x="323088" y="124968"/>
                  </a:lnTo>
                  <a:lnTo>
                    <a:pt x="343369" y="125857"/>
                  </a:lnTo>
                  <a:lnTo>
                    <a:pt x="361950" y="126301"/>
                  </a:lnTo>
                  <a:lnTo>
                    <a:pt x="380517" y="126479"/>
                  </a:lnTo>
                  <a:lnTo>
                    <a:pt x="400812" y="126492"/>
                  </a:lnTo>
                  <a:lnTo>
                    <a:pt x="409956" y="126212"/>
                  </a:lnTo>
                  <a:lnTo>
                    <a:pt x="419100" y="125349"/>
                  </a:lnTo>
                  <a:lnTo>
                    <a:pt x="428244" y="123926"/>
                  </a:lnTo>
                  <a:lnTo>
                    <a:pt x="437388" y="121920"/>
                  </a:lnTo>
                  <a:lnTo>
                    <a:pt x="454698" y="116687"/>
                  </a:lnTo>
                  <a:lnTo>
                    <a:pt x="470725" y="112014"/>
                  </a:lnTo>
                  <a:lnTo>
                    <a:pt x="486460" y="107353"/>
                  </a:lnTo>
                  <a:lnTo>
                    <a:pt x="502920" y="102108"/>
                  </a:lnTo>
                  <a:lnTo>
                    <a:pt x="513588" y="99060"/>
                  </a:lnTo>
                  <a:lnTo>
                    <a:pt x="518160" y="96012"/>
                  </a:lnTo>
                  <a:close/>
                </a:path>
                <a:path w="965200" h="127000">
                  <a:moveTo>
                    <a:pt x="612648" y="22860"/>
                  </a:moveTo>
                  <a:lnTo>
                    <a:pt x="609600" y="21336"/>
                  </a:lnTo>
                  <a:lnTo>
                    <a:pt x="603504" y="9144"/>
                  </a:lnTo>
                  <a:lnTo>
                    <a:pt x="598932" y="3048"/>
                  </a:lnTo>
                  <a:lnTo>
                    <a:pt x="597408" y="1524"/>
                  </a:lnTo>
                  <a:lnTo>
                    <a:pt x="588264" y="0"/>
                  </a:lnTo>
                  <a:lnTo>
                    <a:pt x="576072" y="0"/>
                  </a:lnTo>
                  <a:lnTo>
                    <a:pt x="556945" y="914"/>
                  </a:lnTo>
                  <a:lnTo>
                    <a:pt x="522706" y="2146"/>
                  </a:lnTo>
                  <a:lnTo>
                    <a:pt x="504444" y="3048"/>
                  </a:lnTo>
                  <a:lnTo>
                    <a:pt x="496201" y="3340"/>
                  </a:lnTo>
                  <a:lnTo>
                    <a:pt x="487680" y="4191"/>
                  </a:lnTo>
                  <a:lnTo>
                    <a:pt x="479145" y="5626"/>
                  </a:lnTo>
                  <a:lnTo>
                    <a:pt x="470916" y="7620"/>
                  </a:lnTo>
                  <a:lnTo>
                    <a:pt x="453809" y="12839"/>
                  </a:lnTo>
                  <a:lnTo>
                    <a:pt x="438150" y="17335"/>
                  </a:lnTo>
                  <a:lnTo>
                    <a:pt x="422478" y="21551"/>
                  </a:lnTo>
                  <a:lnTo>
                    <a:pt x="405384" y="25908"/>
                  </a:lnTo>
                  <a:lnTo>
                    <a:pt x="396240" y="28956"/>
                  </a:lnTo>
                  <a:lnTo>
                    <a:pt x="391668" y="32004"/>
                  </a:lnTo>
                  <a:lnTo>
                    <a:pt x="393192" y="36576"/>
                  </a:lnTo>
                  <a:lnTo>
                    <a:pt x="396240" y="42672"/>
                  </a:lnTo>
                  <a:lnTo>
                    <a:pt x="399288" y="47244"/>
                  </a:lnTo>
                  <a:lnTo>
                    <a:pt x="403860" y="56388"/>
                  </a:lnTo>
                  <a:lnTo>
                    <a:pt x="411480" y="57912"/>
                  </a:lnTo>
                  <a:lnTo>
                    <a:pt x="443712" y="57899"/>
                  </a:lnTo>
                  <a:lnTo>
                    <a:pt x="461391" y="57721"/>
                  </a:lnTo>
                  <a:lnTo>
                    <a:pt x="479628" y="57277"/>
                  </a:lnTo>
                  <a:lnTo>
                    <a:pt x="499872" y="56388"/>
                  </a:lnTo>
                  <a:lnTo>
                    <a:pt x="508127" y="56108"/>
                  </a:lnTo>
                  <a:lnTo>
                    <a:pt x="551129" y="46342"/>
                  </a:lnTo>
                  <a:lnTo>
                    <a:pt x="566356" y="41148"/>
                  </a:lnTo>
                  <a:lnTo>
                    <a:pt x="581850" y="35966"/>
                  </a:lnTo>
                  <a:lnTo>
                    <a:pt x="598932" y="30480"/>
                  </a:lnTo>
                  <a:lnTo>
                    <a:pt x="608076" y="27432"/>
                  </a:lnTo>
                  <a:lnTo>
                    <a:pt x="612648" y="22860"/>
                  </a:lnTo>
                  <a:close/>
                </a:path>
                <a:path w="965200" h="127000">
                  <a:moveTo>
                    <a:pt x="778040" y="47015"/>
                  </a:moveTo>
                  <a:lnTo>
                    <a:pt x="742759" y="25323"/>
                  </a:lnTo>
                  <a:lnTo>
                    <a:pt x="729996" y="25908"/>
                  </a:lnTo>
                  <a:lnTo>
                    <a:pt x="714730" y="26822"/>
                  </a:lnTo>
                  <a:lnTo>
                    <a:pt x="686485" y="28054"/>
                  </a:lnTo>
                  <a:lnTo>
                    <a:pt x="646938" y="32385"/>
                  </a:lnTo>
                  <a:lnTo>
                    <a:pt x="608545" y="42443"/>
                  </a:lnTo>
                  <a:lnTo>
                    <a:pt x="583209" y="50533"/>
                  </a:lnTo>
                  <a:lnTo>
                    <a:pt x="569976" y="54864"/>
                  </a:lnTo>
                  <a:lnTo>
                    <a:pt x="561784" y="58508"/>
                  </a:lnTo>
                  <a:lnTo>
                    <a:pt x="555879" y="62293"/>
                  </a:lnTo>
                  <a:lnTo>
                    <a:pt x="552831" y="65798"/>
                  </a:lnTo>
                  <a:lnTo>
                    <a:pt x="553212" y="68580"/>
                  </a:lnTo>
                  <a:lnTo>
                    <a:pt x="556260" y="73152"/>
                  </a:lnTo>
                  <a:lnTo>
                    <a:pt x="559308" y="79248"/>
                  </a:lnTo>
                  <a:lnTo>
                    <a:pt x="562356" y="83820"/>
                  </a:lnTo>
                  <a:lnTo>
                    <a:pt x="566547" y="86677"/>
                  </a:lnTo>
                  <a:lnTo>
                    <a:pt x="574167" y="88392"/>
                  </a:lnTo>
                  <a:lnTo>
                    <a:pt x="584644" y="88963"/>
                  </a:lnTo>
                  <a:lnTo>
                    <a:pt x="597408" y="88392"/>
                  </a:lnTo>
                  <a:lnTo>
                    <a:pt x="612927" y="88163"/>
                  </a:lnTo>
                  <a:lnTo>
                    <a:pt x="642835" y="87109"/>
                  </a:lnTo>
                  <a:lnTo>
                    <a:pt x="658368" y="86868"/>
                  </a:lnTo>
                  <a:lnTo>
                    <a:pt x="672058" y="85445"/>
                  </a:lnTo>
                  <a:lnTo>
                    <a:pt x="685609" y="83439"/>
                  </a:lnTo>
                  <a:lnTo>
                    <a:pt x="698868" y="80873"/>
                  </a:lnTo>
                  <a:lnTo>
                    <a:pt x="711708" y="77724"/>
                  </a:lnTo>
                  <a:lnTo>
                    <a:pt x="724039" y="72517"/>
                  </a:lnTo>
                  <a:lnTo>
                    <a:pt x="736092" y="68008"/>
                  </a:lnTo>
                  <a:lnTo>
                    <a:pt x="748131" y="63804"/>
                  </a:lnTo>
                  <a:lnTo>
                    <a:pt x="760476" y="59436"/>
                  </a:lnTo>
                  <a:lnTo>
                    <a:pt x="769950" y="54914"/>
                  </a:lnTo>
                  <a:lnTo>
                    <a:pt x="775716" y="50673"/>
                  </a:lnTo>
                  <a:lnTo>
                    <a:pt x="778040" y="47015"/>
                  </a:lnTo>
                  <a:close/>
                </a:path>
                <a:path w="965200" h="127000">
                  <a:moveTo>
                    <a:pt x="964641" y="65303"/>
                  </a:moveTo>
                  <a:lnTo>
                    <a:pt x="922820" y="43611"/>
                  </a:lnTo>
                  <a:lnTo>
                    <a:pt x="909828" y="44196"/>
                  </a:lnTo>
                  <a:lnTo>
                    <a:pt x="893635" y="46228"/>
                  </a:lnTo>
                  <a:lnTo>
                    <a:pt x="878586" y="47815"/>
                  </a:lnTo>
                  <a:lnTo>
                    <a:pt x="863536" y="49136"/>
                  </a:lnTo>
                  <a:lnTo>
                    <a:pt x="847344" y="50292"/>
                  </a:lnTo>
                  <a:lnTo>
                    <a:pt x="833666" y="51993"/>
                  </a:lnTo>
                  <a:lnTo>
                    <a:pt x="820293" y="54673"/>
                  </a:lnTo>
                  <a:lnTo>
                    <a:pt x="807478" y="58229"/>
                  </a:lnTo>
                  <a:lnTo>
                    <a:pt x="795528" y="62484"/>
                  </a:lnTo>
                  <a:lnTo>
                    <a:pt x="782523" y="67056"/>
                  </a:lnTo>
                  <a:lnTo>
                    <a:pt x="758228" y="76200"/>
                  </a:lnTo>
                  <a:lnTo>
                    <a:pt x="745236" y="80772"/>
                  </a:lnTo>
                  <a:lnTo>
                    <a:pt x="735533" y="84442"/>
                  </a:lnTo>
                  <a:lnTo>
                    <a:pt x="729424" y="88392"/>
                  </a:lnTo>
                  <a:lnTo>
                    <a:pt x="727011" y="92354"/>
                  </a:lnTo>
                  <a:lnTo>
                    <a:pt x="728472" y="96012"/>
                  </a:lnTo>
                  <a:lnTo>
                    <a:pt x="742188" y="109728"/>
                  </a:lnTo>
                  <a:lnTo>
                    <a:pt x="746607" y="112826"/>
                  </a:lnTo>
                  <a:lnTo>
                    <a:pt x="754761" y="115062"/>
                  </a:lnTo>
                  <a:lnTo>
                    <a:pt x="765759" y="116166"/>
                  </a:lnTo>
                  <a:lnTo>
                    <a:pt x="778764" y="115824"/>
                  </a:lnTo>
                  <a:lnTo>
                    <a:pt x="795185" y="114452"/>
                  </a:lnTo>
                  <a:lnTo>
                    <a:pt x="826338" y="111112"/>
                  </a:lnTo>
                  <a:lnTo>
                    <a:pt x="842772" y="109728"/>
                  </a:lnTo>
                  <a:lnTo>
                    <a:pt x="885418" y="103085"/>
                  </a:lnTo>
                  <a:lnTo>
                    <a:pt x="911275" y="93586"/>
                  </a:lnTo>
                  <a:lnTo>
                    <a:pt x="922972" y="88392"/>
                  </a:lnTo>
                  <a:lnTo>
                    <a:pt x="934948" y="83210"/>
                  </a:lnTo>
                  <a:lnTo>
                    <a:pt x="947928" y="77724"/>
                  </a:lnTo>
                  <a:lnTo>
                    <a:pt x="956729" y="73202"/>
                  </a:lnTo>
                  <a:lnTo>
                    <a:pt x="962406" y="68961"/>
                  </a:lnTo>
                  <a:lnTo>
                    <a:pt x="964641" y="65303"/>
                  </a:lnTo>
                  <a:close/>
                </a:path>
              </a:pathLst>
            </a:custGeom>
            <a:solidFill>
              <a:srgbClr val="FF6404"/>
            </a:solidFill>
          </p:spPr>
          <p:txBody>
            <a:bodyPr wrap="square" lIns="0" tIns="0" rIns="0" bIns="0" rtlCol="0"/>
            <a:lstStyle/>
            <a:p>
              <a:endParaRPr/>
            </a:p>
          </p:txBody>
        </p:sp>
        <p:pic>
          <p:nvPicPr>
            <p:cNvPr id="134" name="object 134"/>
            <p:cNvPicPr/>
            <p:nvPr/>
          </p:nvPicPr>
          <p:blipFill>
            <a:blip r:embed="rId87" cstate="print"/>
            <a:stretch>
              <a:fillRect/>
            </a:stretch>
          </p:blipFill>
          <p:spPr>
            <a:xfrm>
              <a:off x="2801111" y="5116067"/>
              <a:ext cx="225551" cy="71627"/>
            </a:xfrm>
            <a:prstGeom prst="rect">
              <a:avLst/>
            </a:prstGeom>
          </p:spPr>
        </p:pic>
        <p:pic>
          <p:nvPicPr>
            <p:cNvPr id="135" name="object 135"/>
            <p:cNvPicPr/>
            <p:nvPr/>
          </p:nvPicPr>
          <p:blipFill>
            <a:blip r:embed="rId88" cstate="print"/>
            <a:stretch>
              <a:fillRect/>
            </a:stretch>
          </p:blipFill>
          <p:spPr>
            <a:xfrm>
              <a:off x="2982467" y="5125211"/>
              <a:ext cx="237743" cy="79247"/>
            </a:xfrm>
            <a:prstGeom prst="rect">
              <a:avLst/>
            </a:prstGeom>
          </p:spPr>
        </p:pic>
        <p:pic>
          <p:nvPicPr>
            <p:cNvPr id="136" name="object 136"/>
            <p:cNvPicPr/>
            <p:nvPr/>
          </p:nvPicPr>
          <p:blipFill>
            <a:blip r:embed="rId89" cstate="print"/>
            <a:stretch>
              <a:fillRect/>
            </a:stretch>
          </p:blipFill>
          <p:spPr>
            <a:xfrm>
              <a:off x="3182111" y="5123687"/>
              <a:ext cx="249935" cy="88391"/>
            </a:xfrm>
            <a:prstGeom prst="rect">
              <a:avLst/>
            </a:prstGeom>
          </p:spPr>
        </p:pic>
        <p:pic>
          <p:nvPicPr>
            <p:cNvPr id="137" name="object 137"/>
            <p:cNvPicPr/>
            <p:nvPr/>
          </p:nvPicPr>
          <p:blipFill>
            <a:blip r:embed="rId90" cstate="print"/>
            <a:stretch>
              <a:fillRect/>
            </a:stretch>
          </p:blipFill>
          <p:spPr>
            <a:xfrm>
              <a:off x="3244595" y="5041391"/>
              <a:ext cx="236219" cy="86867"/>
            </a:xfrm>
            <a:prstGeom prst="rect">
              <a:avLst/>
            </a:prstGeom>
          </p:spPr>
        </p:pic>
        <p:pic>
          <p:nvPicPr>
            <p:cNvPr id="138" name="object 138"/>
            <p:cNvPicPr/>
            <p:nvPr/>
          </p:nvPicPr>
          <p:blipFill>
            <a:blip r:embed="rId91" cstate="print"/>
            <a:stretch>
              <a:fillRect/>
            </a:stretch>
          </p:blipFill>
          <p:spPr>
            <a:xfrm>
              <a:off x="3453383" y="5026151"/>
              <a:ext cx="249935" cy="96011"/>
            </a:xfrm>
            <a:prstGeom prst="rect">
              <a:avLst/>
            </a:prstGeom>
          </p:spPr>
        </p:pic>
        <p:sp>
          <p:nvSpPr>
            <p:cNvPr id="139" name="object 139"/>
            <p:cNvSpPr/>
            <p:nvPr/>
          </p:nvSpPr>
          <p:spPr>
            <a:xfrm>
              <a:off x="2016252" y="5247131"/>
              <a:ext cx="664210" cy="64769"/>
            </a:xfrm>
            <a:custGeom>
              <a:avLst/>
              <a:gdLst/>
              <a:ahLst/>
              <a:cxnLst/>
              <a:rect l="l" t="t" r="r" b="b"/>
              <a:pathLst>
                <a:path w="664210" h="64770">
                  <a:moveTo>
                    <a:pt x="227076" y="30480"/>
                  </a:moveTo>
                  <a:lnTo>
                    <a:pt x="224028" y="27432"/>
                  </a:lnTo>
                  <a:lnTo>
                    <a:pt x="213360" y="6096"/>
                  </a:lnTo>
                  <a:lnTo>
                    <a:pt x="204216" y="3048"/>
                  </a:lnTo>
                  <a:lnTo>
                    <a:pt x="192024" y="3048"/>
                  </a:lnTo>
                  <a:lnTo>
                    <a:pt x="172847" y="2146"/>
                  </a:lnTo>
                  <a:lnTo>
                    <a:pt x="137363" y="914"/>
                  </a:lnTo>
                  <a:lnTo>
                    <a:pt x="117348" y="0"/>
                  </a:lnTo>
                  <a:lnTo>
                    <a:pt x="109105" y="50"/>
                  </a:lnTo>
                  <a:lnTo>
                    <a:pt x="100584" y="381"/>
                  </a:lnTo>
                  <a:lnTo>
                    <a:pt x="92049" y="1295"/>
                  </a:lnTo>
                  <a:lnTo>
                    <a:pt x="83820" y="3048"/>
                  </a:lnTo>
                  <a:lnTo>
                    <a:pt x="66484" y="6273"/>
                  </a:lnTo>
                  <a:lnTo>
                    <a:pt x="50292" y="9334"/>
                  </a:lnTo>
                  <a:lnTo>
                    <a:pt x="34099" y="12700"/>
                  </a:lnTo>
                  <a:lnTo>
                    <a:pt x="16764" y="16764"/>
                  </a:lnTo>
                  <a:lnTo>
                    <a:pt x="6096" y="18288"/>
                  </a:lnTo>
                  <a:lnTo>
                    <a:pt x="0" y="21336"/>
                  </a:lnTo>
                  <a:lnTo>
                    <a:pt x="1524" y="24384"/>
                  </a:lnTo>
                  <a:lnTo>
                    <a:pt x="4572" y="32004"/>
                  </a:lnTo>
                  <a:lnTo>
                    <a:pt x="50114" y="51435"/>
                  </a:lnTo>
                  <a:lnTo>
                    <a:pt x="87693" y="53721"/>
                  </a:lnTo>
                  <a:lnTo>
                    <a:pt x="108204" y="54864"/>
                  </a:lnTo>
                  <a:lnTo>
                    <a:pt x="116459" y="55460"/>
                  </a:lnTo>
                  <a:lnTo>
                    <a:pt x="125158" y="55054"/>
                  </a:lnTo>
                  <a:lnTo>
                    <a:pt x="134124" y="53797"/>
                  </a:lnTo>
                  <a:lnTo>
                    <a:pt x="143256" y="51816"/>
                  </a:lnTo>
                  <a:lnTo>
                    <a:pt x="160591" y="48374"/>
                  </a:lnTo>
                  <a:lnTo>
                    <a:pt x="176784" y="44767"/>
                  </a:lnTo>
                  <a:lnTo>
                    <a:pt x="192976" y="40894"/>
                  </a:lnTo>
                  <a:lnTo>
                    <a:pt x="210312" y="36576"/>
                  </a:lnTo>
                  <a:lnTo>
                    <a:pt x="219456" y="33528"/>
                  </a:lnTo>
                  <a:lnTo>
                    <a:pt x="227076" y="30480"/>
                  </a:lnTo>
                  <a:close/>
                </a:path>
                <a:path w="664210" h="64770">
                  <a:moveTo>
                    <a:pt x="664171" y="25006"/>
                  </a:moveTo>
                  <a:lnTo>
                    <a:pt x="628459" y="1841"/>
                  </a:lnTo>
                  <a:lnTo>
                    <a:pt x="615696" y="1524"/>
                  </a:lnTo>
                  <a:lnTo>
                    <a:pt x="599503" y="2413"/>
                  </a:lnTo>
                  <a:lnTo>
                    <a:pt x="584454" y="2857"/>
                  </a:lnTo>
                  <a:lnTo>
                    <a:pt x="569404" y="3035"/>
                  </a:lnTo>
                  <a:lnTo>
                    <a:pt x="553212" y="3048"/>
                  </a:lnTo>
                  <a:lnTo>
                    <a:pt x="539750" y="4483"/>
                  </a:lnTo>
                  <a:lnTo>
                    <a:pt x="526732" y="6477"/>
                  </a:lnTo>
                  <a:lnTo>
                    <a:pt x="513981" y="9055"/>
                  </a:lnTo>
                  <a:lnTo>
                    <a:pt x="501396" y="12192"/>
                  </a:lnTo>
                  <a:lnTo>
                    <a:pt x="474916" y="20383"/>
                  </a:lnTo>
                  <a:lnTo>
                    <a:pt x="462597" y="23990"/>
                  </a:lnTo>
                  <a:lnTo>
                    <a:pt x="429768" y="42672"/>
                  </a:lnTo>
                  <a:lnTo>
                    <a:pt x="440436" y="57912"/>
                  </a:lnTo>
                  <a:lnTo>
                    <a:pt x="445262" y="61010"/>
                  </a:lnTo>
                  <a:lnTo>
                    <a:pt x="452818" y="63246"/>
                  </a:lnTo>
                  <a:lnTo>
                    <a:pt x="462927" y="64350"/>
                  </a:lnTo>
                  <a:lnTo>
                    <a:pt x="475488" y="64008"/>
                  </a:lnTo>
                  <a:lnTo>
                    <a:pt x="539496" y="64008"/>
                  </a:lnTo>
                  <a:lnTo>
                    <a:pt x="580644" y="58661"/>
                  </a:lnTo>
                  <a:lnTo>
                    <a:pt x="632929" y="41148"/>
                  </a:lnTo>
                  <a:lnTo>
                    <a:pt x="646176" y="36576"/>
                  </a:lnTo>
                  <a:lnTo>
                    <a:pt x="655218" y="32918"/>
                  </a:lnTo>
                  <a:lnTo>
                    <a:pt x="661416" y="28956"/>
                  </a:lnTo>
                  <a:lnTo>
                    <a:pt x="664171" y="25006"/>
                  </a:lnTo>
                  <a:close/>
                </a:path>
              </a:pathLst>
            </a:custGeom>
            <a:solidFill>
              <a:srgbClr val="FF6404"/>
            </a:solidFill>
          </p:spPr>
          <p:txBody>
            <a:bodyPr wrap="square" lIns="0" tIns="0" rIns="0" bIns="0" rtlCol="0"/>
            <a:lstStyle/>
            <a:p>
              <a:endParaRPr/>
            </a:p>
          </p:txBody>
        </p:sp>
        <p:sp>
          <p:nvSpPr>
            <p:cNvPr id="140" name="object 140"/>
            <p:cNvSpPr/>
            <p:nvPr/>
          </p:nvSpPr>
          <p:spPr>
            <a:xfrm>
              <a:off x="2904815" y="5205983"/>
              <a:ext cx="249554" cy="80010"/>
            </a:xfrm>
            <a:custGeom>
              <a:avLst/>
              <a:gdLst/>
              <a:ahLst/>
              <a:cxnLst/>
              <a:rect l="l" t="t" r="r" b="b"/>
              <a:pathLst>
                <a:path w="249555" h="80010">
                  <a:moveTo>
                    <a:pt x="249173" y="20454"/>
                  </a:moveTo>
                  <a:lnTo>
                    <a:pt x="246816" y="16763"/>
                  </a:lnTo>
                  <a:lnTo>
                    <a:pt x="228528" y="3047"/>
                  </a:lnTo>
                  <a:lnTo>
                    <a:pt x="222551" y="1095"/>
                  </a:lnTo>
                  <a:lnTo>
                    <a:pt x="213860" y="0"/>
                  </a:lnTo>
                  <a:lnTo>
                    <a:pt x="202596" y="47"/>
                  </a:lnTo>
                  <a:lnTo>
                    <a:pt x="188904" y="1523"/>
                  </a:lnTo>
                  <a:lnTo>
                    <a:pt x="171569" y="3809"/>
                  </a:lnTo>
                  <a:lnTo>
                    <a:pt x="139184" y="8381"/>
                  </a:lnTo>
                  <a:lnTo>
                    <a:pt x="121848" y="10667"/>
                  </a:lnTo>
                  <a:lnTo>
                    <a:pt x="80700" y="19240"/>
                  </a:lnTo>
                  <a:lnTo>
                    <a:pt x="42029" y="34861"/>
                  </a:lnTo>
                  <a:lnTo>
                    <a:pt x="30337" y="39600"/>
                  </a:lnTo>
                  <a:lnTo>
                    <a:pt x="18216" y="44195"/>
                  </a:lnTo>
                  <a:lnTo>
                    <a:pt x="8524" y="48958"/>
                  </a:lnTo>
                  <a:lnTo>
                    <a:pt x="2405" y="53720"/>
                  </a:lnTo>
                  <a:lnTo>
                    <a:pt x="0" y="57911"/>
                  </a:lnTo>
                  <a:lnTo>
                    <a:pt x="1452" y="60959"/>
                  </a:lnTo>
                  <a:lnTo>
                    <a:pt x="18216" y="74675"/>
                  </a:lnTo>
                  <a:lnTo>
                    <a:pt x="23550" y="77533"/>
                  </a:lnTo>
                  <a:lnTo>
                    <a:pt x="32313" y="79247"/>
                  </a:lnTo>
                  <a:lnTo>
                    <a:pt x="43934" y="79819"/>
                  </a:lnTo>
                  <a:lnTo>
                    <a:pt x="57840" y="79247"/>
                  </a:lnTo>
                  <a:lnTo>
                    <a:pt x="75414" y="77200"/>
                  </a:lnTo>
                  <a:lnTo>
                    <a:pt x="108846" y="73675"/>
                  </a:lnTo>
                  <a:lnTo>
                    <a:pt x="155186" y="65912"/>
                  </a:lnTo>
                  <a:lnTo>
                    <a:pt x="196024" y="51530"/>
                  </a:lnTo>
                  <a:lnTo>
                    <a:pt x="208526" y="45719"/>
                  </a:lnTo>
                  <a:lnTo>
                    <a:pt x="220741" y="39909"/>
                  </a:lnTo>
                  <a:lnTo>
                    <a:pt x="241887" y="28979"/>
                  </a:lnTo>
                  <a:lnTo>
                    <a:pt x="247388" y="24574"/>
                  </a:lnTo>
                  <a:lnTo>
                    <a:pt x="249173" y="20454"/>
                  </a:lnTo>
                  <a:close/>
                </a:path>
              </a:pathLst>
            </a:custGeom>
            <a:solidFill>
              <a:srgbClr val="FAA154"/>
            </a:solidFill>
          </p:spPr>
          <p:txBody>
            <a:bodyPr wrap="square" lIns="0" tIns="0" rIns="0" bIns="0" rtlCol="0"/>
            <a:lstStyle/>
            <a:p>
              <a:endParaRPr/>
            </a:p>
          </p:txBody>
        </p:sp>
        <p:pic>
          <p:nvPicPr>
            <p:cNvPr id="141" name="object 141"/>
            <p:cNvPicPr/>
            <p:nvPr/>
          </p:nvPicPr>
          <p:blipFill>
            <a:blip r:embed="rId92" cstate="print"/>
            <a:stretch>
              <a:fillRect/>
            </a:stretch>
          </p:blipFill>
          <p:spPr>
            <a:xfrm>
              <a:off x="3398519" y="5113019"/>
              <a:ext cx="263651" cy="99059"/>
            </a:xfrm>
            <a:prstGeom prst="rect">
              <a:avLst/>
            </a:prstGeom>
          </p:spPr>
        </p:pic>
        <p:pic>
          <p:nvPicPr>
            <p:cNvPr id="142" name="object 142"/>
            <p:cNvPicPr/>
            <p:nvPr/>
          </p:nvPicPr>
          <p:blipFill>
            <a:blip r:embed="rId93" cstate="print"/>
            <a:stretch>
              <a:fillRect/>
            </a:stretch>
          </p:blipFill>
          <p:spPr>
            <a:xfrm>
              <a:off x="1504181" y="5210555"/>
              <a:ext cx="467874" cy="108203"/>
            </a:xfrm>
            <a:prstGeom prst="rect">
              <a:avLst/>
            </a:prstGeom>
          </p:spPr>
        </p:pic>
        <p:sp>
          <p:nvSpPr>
            <p:cNvPr id="143" name="object 143"/>
            <p:cNvSpPr/>
            <p:nvPr/>
          </p:nvSpPr>
          <p:spPr>
            <a:xfrm>
              <a:off x="2168652" y="5277040"/>
              <a:ext cx="699770" cy="72390"/>
            </a:xfrm>
            <a:custGeom>
              <a:avLst/>
              <a:gdLst/>
              <a:ahLst/>
              <a:cxnLst/>
              <a:rect l="l" t="t" r="r" b="b"/>
              <a:pathLst>
                <a:path w="699769" h="72389">
                  <a:moveTo>
                    <a:pt x="236220" y="41719"/>
                  </a:moveTo>
                  <a:lnTo>
                    <a:pt x="234696" y="38671"/>
                  </a:lnTo>
                  <a:lnTo>
                    <a:pt x="228600" y="32575"/>
                  </a:lnTo>
                  <a:lnTo>
                    <a:pt x="225552" y="26479"/>
                  </a:lnTo>
                  <a:lnTo>
                    <a:pt x="220980" y="18859"/>
                  </a:lnTo>
                  <a:lnTo>
                    <a:pt x="219456" y="17335"/>
                  </a:lnTo>
                  <a:lnTo>
                    <a:pt x="210312" y="14287"/>
                  </a:lnTo>
                  <a:lnTo>
                    <a:pt x="198120" y="14287"/>
                  </a:lnTo>
                  <a:lnTo>
                    <a:pt x="177584" y="14274"/>
                  </a:lnTo>
                  <a:lnTo>
                    <a:pt x="158496" y="14097"/>
                  </a:lnTo>
                  <a:lnTo>
                    <a:pt x="139395" y="13652"/>
                  </a:lnTo>
                  <a:lnTo>
                    <a:pt x="118872" y="12763"/>
                  </a:lnTo>
                  <a:lnTo>
                    <a:pt x="109728" y="13055"/>
                  </a:lnTo>
                  <a:lnTo>
                    <a:pt x="65163" y="21678"/>
                  </a:lnTo>
                  <a:lnTo>
                    <a:pt x="49339" y="25717"/>
                  </a:lnTo>
                  <a:lnTo>
                    <a:pt x="33210" y="29768"/>
                  </a:lnTo>
                  <a:lnTo>
                    <a:pt x="15240" y="34099"/>
                  </a:lnTo>
                  <a:lnTo>
                    <a:pt x="4572" y="35623"/>
                  </a:lnTo>
                  <a:lnTo>
                    <a:pt x="0" y="38671"/>
                  </a:lnTo>
                  <a:lnTo>
                    <a:pt x="1524" y="41719"/>
                  </a:lnTo>
                  <a:lnTo>
                    <a:pt x="4572" y="50863"/>
                  </a:lnTo>
                  <a:lnTo>
                    <a:pt x="7620" y="55435"/>
                  </a:lnTo>
                  <a:lnTo>
                    <a:pt x="12192" y="61531"/>
                  </a:lnTo>
                  <a:lnTo>
                    <a:pt x="13716" y="64579"/>
                  </a:lnTo>
                  <a:lnTo>
                    <a:pt x="22860" y="67627"/>
                  </a:lnTo>
                  <a:lnTo>
                    <a:pt x="35052" y="69151"/>
                  </a:lnTo>
                  <a:lnTo>
                    <a:pt x="55600" y="70065"/>
                  </a:lnTo>
                  <a:lnTo>
                    <a:pt x="94411" y="71297"/>
                  </a:lnTo>
                  <a:lnTo>
                    <a:pt x="115824" y="72199"/>
                  </a:lnTo>
                  <a:lnTo>
                    <a:pt x="153924" y="67627"/>
                  </a:lnTo>
                  <a:lnTo>
                    <a:pt x="203644" y="54559"/>
                  </a:lnTo>
                  <a:lnTo>
                    <a:pt x="230124" y="46291"/>
                  </a:lnTo>
                  <a:lnTo>
                    <a:pt x="236220" y="41719"/>
                  </a:lnTo>
                  <a:close/>
                </a:path>
                <a:path w="699769" h="72389">
                  <a:moveTo>
                    <a:pt x="699439" y="23431"/>
                  </a:moveTo>
                  <a:lnTo>
                    <a:pt x="668845" y="571"/>
                  </a:lnTo>
                  <a:lnTo>
                    <a:pt x="657669" y="0"/>
                  </a:lnTo>
                  <a:lnTo>
                    <a:pt x="644652" y="571"/>
                  </a:lnTo>
                  <a:lnTo>
                    <a:pt x="627316" y="1714"/>
                  </a:lnTo>
                  <a:lnTo>
                    <a:pt x="594931" y="4000"/>
                  </a:lnTo>
                  <a:lnTo>
                    <a:pt x="577596" y="5143"/>
                  </a:lnTo>
                  <a:lnTo>
                    <a:pt x="536448" y="11582"/>
                  </a:lnTo>
                  <a:lnTo>
                    <a:pt x="484149" y="29527"/>
                  </a:lnTo>
                  <a:lnTo>
                    <a:pt x="470916" y="34099"/>
                  </a:lnTo>
                  <a:lnTo>
                    <a:pt x="461860" y="37769"/>
                  </a:lnTo>
                  <a:lnTo>
                    <a:pt x="455676" y="41719"/>
                  </a:lnTo>
                  <a:lnTo>
                    <a:pt x="452907" y="45681"/>
                  </a:lnTo>
                  <a:lnTo>
                    <a:pt x="454152" y="49339"/>
                  </a:lnTo>
                  <a:lnTo>
                    <a:pt x="466344" y="64579"/>
                  </a:lnTo>
                  <a:lnTo>
                    <a:pt x="470763" y="67678"/>
                  </a:lnTo>
                  <a:lnTo>
                    <a:pt x="478917" y="69913"/>
                  </a:lnTo>
                  <a:lnTo>
                    <a:pt x="489915" y="71018"/>
                  </a:lnTo>
                  <a:lnTo>
                    <a:pt x="502920" y="70675"/>
                  </a:lnTo>
                  <a:lnTo>
                    <a:pt x="520484" y="70421"/>
                  </a:lnTo>
                  <a:lnTo>
                    <a:pt x="571500" y="67627"/>
                  </a:lnTo>
                  <a:lnTo>
                    <a:pt x="613930" y="60985"/>
                  </a:lnTo>
                  <a:lnTo>
                    <a:pt x="641146" y="51511"/>
                  </a:lnTo>
                  <a:lnTo>
                    <a:pt x="653986" y="46482"/>
                  </a:lnTo>
                  <a:lnTo>
                    <a:pt x="667105" y="41744"/>
                  </a:lnTo>
                  <a:lnTo>
                    <a:pt x="681228" y="37147"/>
                  </a:lnTo>
                  <a:lnTo>
                    <a:pt x="690918" y="32385"/>
                  </a:lnTo>
                  <a:lnTo>
                    <a:pt x="697039" y="27622"/>
                  </a:lnTo>
                  <a:lnTo>
                    <a:pt x="699439" y="23431"/>
                  </a:lnTo>
                  <a:close/>
                </a:path>
              </a:pathLst>
            </a:custGeom>
            <a:solidFill>
              <a:srgbClr val="FF6404"/>
            </a:solidFill>
          </p:spPr>
          <p:txBody>
            <a:bodyPr wrap="square" lIns="0" tIns="0" rIns="0" bIns="0" rtlCol="0"/>
            <a:lstStyle/>
            <a:p>
              <a:endParaRPr/>
            </a:p>
          </p:txBody>
        </p:sp>
        <p:pic>
          <p:nvPicPr>
            <p:cNvPr id="144" name="object 144"/>
            <p:cNvPicPr/>
            <p:nvPr/>
          </p:nvPicPr>
          <p:blipFill>
            <a:blip r:embed="rId94" cstate="print"/>
            <a:stretch>
              <a:fillRect/>
            </a:stretch>
          </p:blipFill>
          <p:spPr>
            <a:xfrm>
              <a:off x="3105911" y="5215127"/>
              <a:ext cx="262127" cy="89915"/>
            </a:xfrm>
            <a:prstGeom prst="rect">
              <a:avLst/>
            </a:prstGeom>
          </p:spPr>
        </p:pic>
        <p:sp>
          <p:nvSpPr>
            <p:cNvPr id="145" name="object 145"/>
            <p:cNvSpPr/>
            <p:nvPr/>
          </p:nvSpPr>
          <p:spPr>
            <a:xfrm>
              <a:off x="1905000" y="5310530"/>
              <a:ext cx="683260" cy="80010"/>
            </a:xfrm>
            <a:custGeom>
              <a:avLst/>
              <a:gdLst/>
              <a:ahLst/>
              <a:cxnLst/>
              <a:rect l="l" t="t" r="r" b="b"/>
              <a:pathLst>
                <a:path w="683260" h="80010">
                  <a:moveTo>
                    <a:pt x="228600" y="35661"/>
                  </a:moveTo>
                  <a:lnTo>
                    <a:pt x="227076" y="32613"/>
                  </a:lnTo>
                  <a:lnTo>
                    <a:pt x="224028" y="24993"/>
                  </a:lnTo>
                  <a:lnTo>
                    <a:pt x="220980" y="20421"/>
                  </a:lnTo>
                  <a:lnTo>
                    <a:pt x="174802" y="4038"/>
                  </a:lnTo>
                  <a:lnTo>
                    <a:pt x="138277" y="1752"/>
                  </a:lnTo>
                  <a:lnTo>
                    <a:pt x="118872" y="609"/>
                  </a:lnTo>
                  <a:lnTo>
                    <a:pt x="109728" y="0"/>
                  </a:lnTo>
                  <a:lnTo>
                    <a:pt x="100584" y="228"/>
                  </a:lnTo>
                  <a:lnTo>
                    <a:pt x="16764" y="14325"/>
                  </a:lnTo>
                  <a:lnTo>
                    <a:pt x="0" y="20421"/>
                  </a:lnTo>
                  <a:lnTo>
                    <a:pt x="1524" y="23469"/>
                  </a:lnTo>
                  <a:lnTo>
                    <a:pt x="4572" y="31089"/>
                  </a:lnTo>
                  <a:lnTo>
                    <a:pt x="50761" y="53174"/>
                  </a:lnTo>
                  <a:lnTo>
                    <a:pt x="69342" y="55283"/>
                  </a:lnTo>
                  <a:lnTo>
                    <a:pt x="87909" y="57124"/>
                  </a:lnTo>
                  <a:lnTo>
                    <a:pt x="117360" y="59143"/>
                  </a:lnTo>
                  <a:lnTo>
                    <a:pt x="126682" y="58902"/>
                  </a:lnTo>
                  <a:lnTo>
                    <a:pt x="136271" y="58102"/>
                  </a:lnTo>
                  <a:lnTo>
                    <a:pt x="146304" y="56997"/>
                  </a:lnTo>
                  <a:lnTo>
                    <a:pt x="163639" y="52908"/>
                  </a:lnTo>
                  <a:lnTo>
                    <a:pt x="196024" y="45859"/>
                  </a:lnTo>
                  <a:lnTo>
                    <a:pt x="213360" y="41757"/>
                  </a:lnTo>
                  <a:lnTo>
                    <a:pt x="224028" y="40233"/>
                  </a:lnTo>
                  <a:lnTo>
                    <a:pt x="228600" y="35661"/>
                  </a:lnTo>
                  <a:close/>
                </a:path>
                <a:path w="683260" h="80010">
                  <a:moveTo>
                    <a:pt x="682752" y="44805"/>
                  </a:moveTo>
                  <a:lnTo>
                    <a:pt x="652272" y="17373"/>
                  </a:lnTo>
                  <a:lnTo>
                    <a:pt x="646023" y="16802"/>
                  </a:lnTo>
                  <a:lnTo>
                    <a:pt x="640080" y="17373"/>
                  </a:lnTo>
                  <a:lnTo>
                    <a:pt x="556260" y="17373"/>
                  </a:lnTo>
                  <a:lnTo>
                    <a:pt x="501675" y="27406"/>
                  </a:lnTo>
                  <a:lnTo>
                    <a:pt x="485394" y="32423"/>
                  </a:lnTo>
                  <a:lnTo>
                    <a:pt x="469099" y="37172"/>
                  </a:lnTo>
                  <a:lnTo>
                    <a:pt x="451104" y="41757"/>
                  </a:lnTo>
                  <a:lnTo>
                    <a:pt x="440436" y="44805"/>
                  </a:lnTo>
                  <a:lnTo>
                    <a:pt x="434340" y="49377"/>
                  </a:lnTo>
                  <a:lnTo>
                    <a:pt x="437388" y="52425"/>
                  </a:lnTo>
                  <a:lnTo>
                    <a:pt x="451104" y="73761"/>
                  </a:lnTo>
                  <a:lnTo>
                    <a:pt x="452628" y="76809"/>
                  </a:lnTo>
                  <a:lnTo>
                    <a:pt x="461772" y="78333"/>
                  </a:lnTo>
                  <a:lnTo>
                    <a:pt x="473964" y="79857"/>
                  </a:lnTo>
                  <a:lnTo>
                    <a:pt x="559308" y="79857"/>
                  </a:lnTo>
                  <a:lnTo>
                    <a:pt x="598932" y="75285"/>
                  </a:lnTo>
                  <a:lnTo>
                    <a:pt x="616280" y="69151"/>
                  </a:lnTo>
                  <a:lnTo>
                    <a:pt x="632650" y="63855"/>
                  </a:lnTo>
                  <a:lnTo>
                    <a:pt x="649287" y="58572"/>
                  </a:lnTo>
                  <a:lnTo>
                    <a:pt x="667512" y="52425"/>
                  </a:lnTo>
                  <a:lnTo>
                    <a:pt x="678180" y="49377"/>
                  </a:lnTo>
                  <a:lnTo>
                    <a:pt x="682752" y="44805"/>
                  </a:lnTo>
                  <a:close/>
                </a:path>
              </a:pathLst>
            </a:custGeom>
            <a:solidFill>
              <a:srgbClr val="FF6404"/>
            </a:solidFill>
          </p:spPr>
          <p:txBody>
            <a:bodyPr wrap="square" lIns="0" tIns="0" rIns="0" bIns="0" rtlCol="0"/>
            <a:lstStyle/>
            <a:p>
              <a:endParaRPr/>
            </a:p>
          </p:txBody>
        </p:sp>
        <p:sp>
          <p:nvSpPr>
            <p:cNvPr id="146" name="object 146"/>
            <p:cNvSpPr/>
            <p:nvPr/>
          </p:nvSpPr>
          <p:spPr>
            <a:xfrm>
              <a:off x="2816637" y="5295090"/>
              <a:ext cx="258445" cy="79375"/>
            </a:xfrm>
            <a:custGeom>
              <a:avLst/>
              <a:gdLst/>
              <a:ahLst/>
              <a:cxnLst/>
              <a:rect l="l" t="t" r="r" b="b"/>
              <a:pathLst>
                <a:path w="258444" h="79375">
                  <a:moveTo>
                    <a:pt x="258056" y="22145"/>
                  </a:moveTo>
                  <a:lnTo>
                    <a:pt x="223551" y="47"/>
                  </a:lnTo>
                  <a:lnTo>
                    <a:pt x="211764" y="0"/>
                  </a:lnTo>
                  <a:lnTo>
                    <a:pt x="197834" y="809"/>
                  </a:lnTo>
                  <a:lnTo>
                    <a:pt x="180046" y="2857"/>
                  </a:lnTo>
                  <a:lnTo>
                    <a:pt x="146184" y="6381"/>
                  </a:lnTo>
                  <a:lnTo>
                    <a:pt x="129254" y="8429"/>
                  </a:lnTo>
                  <a:lnTo>
                    <a:pt x="114419" y="10120"/>
                  </a:lnTo>
                  <a:lnTo>
                    <a:pt x="99726" y="12811"/>
                  </a:lnTo>
                  <a:lnTo>
                    <a:pt x="85320" y="16359"/>
                  </a:lnTo>
                  <a:lnTo>
                    <a:pt x="71342" y="20621"/>
                  </a:lnTo>
                  <a:lnTo>
                    <a:pt x="58078" y="26741"/>
                  </a:lnTo>
                  <a:lnTo>
                    <a:pt x="45243" y="31861"/>
                  </a:lnTo>
                  <a:lnTo>
                    <a:pt x="8953" y="46505"/>
                  </a:lnTo>
                  <a:lnTo>
                    <a:pt x="0" y="55030"/>
                  </a:lnTo>
                  <a:lnTo>
                    <a:pt x="1238" y="58721"/>
                  </a:lnTo>
                  <a:lnTo>
                    <a:pt x="16478" y="73961"/>
                  </a:lnTo>
                  <a:lnTo>
                    <a:pt x="21169" y="76819"/>
                  </a:lnTo>
                  <a:lnTo>
                    <a:pt x="30003" y="78533"/>
                  </a:lnTo>
                  <a:lnTo>
                    <a:pt x="41981" y="79105"/>
                  </a:lnTo>
                  <a:lnTo>
                    <a:pt x="56102" y="78533"/>
                  </a:lnTo>
                  <a:lnTo>
                    <a:pt x="109037" y="74461"/>
                  </a:lnTo>
                  <a:lnTo>
                    <a:pt x="157257" y="67865"/>
                  </a:lnTo>
                  <a:lnTo>
                    <a:pt x="199763" y="53220"/>
                  </a:lnTo>
                  <a:lnTo>
                    <a:pt x="238982" y="35861"/>
                  </a:lnTo>
                  <a:lnTo>
                    <a:pt x="249531" y="31099"/>
                  </a:lnTo>
                  <a:lnTo>
                    <a:pt x="255936" y="26336"/>
                  </a:lnTo>
                  <a:lnTo>
                    <a:pt x="258056" y="22145"/>
                  </a:lnTo>
                  <a:close/>
                </a:path>
              </a:pathLst>
            </a:custGeom>
            <a:solidFill>
              <a:srgbClr val="FAA154"/>
            </a:solidFill>
          </p:spPr>
          <p:txBody>
            <a:bodyPr wrap="square" lIns="0" tIns="0" rIns="0" bIns="0" rtlCol="0"/>
            <a:lstStyle/>
            <a:p>
              <a:endParaRPr/>
            </a:p>
          </p:txBody>
        </p:sp>
        <p:pic>
          <p:nvPicPr>
            <p:cNvPr id="147" name="object 147"/>
            <p:cNvPicPr/>
            <p:nvPr/>
          </p:nvPicPr>
          <p:blipFill>
            <a:blip r:embed="rId95" cstate="print"/>
            <a:stretch>
              <a:fillRect/>
            </a:stretch>
          </p:blipFill>
          <p:spPr>
            <a:xfrm>
              <a:off x="3325367" y="5209031"/>
              <a:ext cx="275843" cy="100583"/>
            </a:xfrm>
            <a:prstGeom prst="rect">
              <a:avLst/>
            </a:prstGeom>
          </p:spPr>
        </p:pic>
        <p:pic>
          <p:nvPicPr>
            <p:cNvPr id="148" name="object 148"/>
            <p:cNvPicPr/>
            <p:nvPr/>
          </p:nvPicPr>
          <p:blipFill>
            <a:blip r:embed="rId96" cstate="print"/>
            <a:stretch>
              <a:fillRect/>
            </a:stretch>
          </p:blipFill>
          <p:spPr>
            <a:xfrm>
              <a:off x="1642871" y="5318759"/>
              <a:ext cx="219455" cy="59435"/>
            </a:xfrm>
            <a:prstGeom prst="rect">
              <a:avLst/>
            </a:prstGeom>
          </p:spPr>
        </p:pic>
        <p:sp>
          <p:nvSpPr>
            <p:cNvPr id="149" name="object 149"/>
            <p:cNvSpPr/>
            <p:nvPr/>
          </p:nvSpPr>
          <p:spPr>
            <a:xfrm>
              <a:off x="2060447" y="5360836"/>
              <a:ext cx="242570" cy="63500"/>
            </a:xfrm>
            <a:custGeom>
              <a:avLst/>
              <a:gdLst/>
              <a:ahLst/>
              <a:cxnLst/>
              <a:rect l="l" t="t" r="r" b="b"/>
              <a:pathLst>
                <a:path w="242569" h="63500">
                  <a:moveTo>
                    <a:pt x="242315" y="34123"/>
                  </a:moveTo>
                  <a:lnTo>
                    <a:pt x="239267" y="31075"/>
                  </a:lnTo>
                  <a:lnTo>
                    <a:pt x="225551" y="9739"/>
                  </a:lnTo>
                  <a:lnTo>
                    <a:pt x="224027" y="6691"/>
                  </a:lnTo>
                  <a:lnTo>
                    <a:pt x="214883" y="5167"/>
                  </a:lnTo>
                  <a:lnTo>
                    <a:pt x="202691" y="3643"/>
                  </a:lnTo>
                  <a:lnTo>
                    <a:pt x="181284" y="3381"/>
                  </a:lnTo>
                  <a:lnTo>
                    <a:pt x="161734" y="2690"/>
                  </a:lnTo>
                  <a:lnTo>
                    <a:pt x="142470" y="1714"/>
                  </a:lnTo>
                  <a:lnTo>
                    <a:pt x="121919" y="595"/>
                  </a:lnTo>
                  <a:lnTo>
                    <a:pt x="111894" y="0"/>
                  </a:lnTo>
                  <a:lnTo>
                    <a:pt x="102298" y="404"/>
                  </a:lnTo>
                  <a:lnTo>
                    <a:pt x="92987" y="1666"/>
                  </a:lnTo>
                  <a:lnTo>
                    <a:pt x="83819" y="3643"/>
                  </a:lnTo>
                  <a:lnTo>
                    <a:pt x="65817" y="7096"/>
                  </a:lnTo>
                  <a:lnTo>
                    <a:pt x="49529" y="10691"/>
                  </a:lnTo>
                  <a:lnTo>
                    <a:pt x="15239" y="18883"/>
                  </a:lnTo>
                  <a:lnTo>
                    <a:pt x="6095" y="20407"/>
                  </a:lnTo>
                  <a:lnTo>
                    <a:pt x="0" y="24979"/>
                  </a:lnTo>
                  <a:lnTo>
                    <a:pt x="13715" y="52411"/>
                  </a:lnTo>
                  <a:lnTo>
                    <a:pt x="22859" y="55459"/>
                  </a:lnTo>
                  <a:lnTo>
                    <a:pt x="35051" y="55459"/>
                  </a:lnTo>
                  <a:lnTo>
                    <a:pt x="56459" y="57507"/>
                  </a:lnTo>
                  <a:lnTo>
                    <a:pt x="95273" y="61031"/>
                  </a:lnTo>
                  <a:lnTo>
                    <a:pt x="115823" y="63079"/>
                  </a:lnTo>
                  <a:lnTo>
                    <a:pt x="126087" y="62793"/>
                  </a:lnTo>
                  <a:lnTo>
                    <a:pt x="173688" y="54149"/>
                  </a:lnTo>
                  <a:lnTo>
                    <a:pt x="225551" y="40219"/>
                  </a:lnTo>
                  <a:lnTo>
                    <a:pt x="236219" y="38695"/>
                  </a:lnTo>
                  <a:lnTo>
                    <a:pt x="242315" y="34123"/>
                  </a:lnTo>
                  <a:close/>
                </a:path>
              </a:pathLst>
            </a:custGeom>
            <a:solidFill>
              <a:srgbClr val="FF6404"/>
            </a:solidFill>
          </p:spPr>
          <p:txBody>
            <a:bodyPr wrap="square" lIns="0" tIns="0" rIns="0" bIns="0" rtlCol="0"/>
            <a:lstStyle/>
            <a:p>
              <a:endParaRPr/>
            </a:p>
          </p:txBody>
        </p:sp>
        <p:pic>
          <p:nvPicPr>
            <p:cNvPr id="150" name="object 150"/>
            <p:cNvPicPr/>
            <p:nvPr/>
          </p:nvPicPr>
          <p:blipFill>
            <a:blip r:embed="rId97" cstate="print"/>
            <a:stretch>
              <a:fillRect/>
            </a:stretch>
          </p:blipFill>
          <p:spPr>
            <a:xfrm>
              <a:off x="2520695" y="5362955"/>
              <a:ext cx="252983" cy="68579"/>
            </a:xfrm>
            <a:prstGeom prst="rect">
              <a:avLst/>
            </a:prstGeom>
          </p:spPr>
        </p:pic>
        <p:pic>
          <p:nvPicPr>
            <p:cNvPr id="151" name="object 151"/>
            <p:cNvPicPr/>
            <p:nvPr/>
          </p:nvPicPr>
          <p:blipFill>
            <a:blip r:embed="rId98" cstate="print"/>
            <a:stretch>
              <a:fillRect/>
            </a:stretch>
          </p:blipFill>
          <p:spPr>
            <a:xfrm>
              <a:off x="3017519" y="5311139"/>
              <a:ext cx="272795" cy="88391"/>
            </a:xfrm>
            <a:prstGeom prst="rect">
              <a:avLst/>
            </a:prstGeom>
          </p:spPr>
        </p:pic>
        <p:pic>
          <p:nvPicPr>
            <p:cNvPr id="152" name="object 152"/>
            <p:cNvPicPr/>
            <p:nvPr/>
          </p:nvPicPr>
          <p:blipFill>
            <a:blip r:embed="rId99" cstate="print"/>
            <a:stretch>
              <a:fillRect/>
            </a:stretch>
          </p:blipFill>
          <p:spPr>
            <a:xfrm>
              <a:off x="1394453" y="5311139"/>
              <a:ext cx="208794" cy="60959"/>
            </a:xfrm>
            <a:prstGeom prst="rect">
              <a:avLst/>
            </a:prstGeom>
          </p:spPr>
        </p:pic>
        <p:sp>
          <p:nvSpPr>
            <p:cNvPr id="153" name="object 153"/>
            <p:cNvSpPr/>
            <p:nvPr/>
          </p:nvSpPr>
          <p:spPr>
            <a:xfrm>
              <a:off x="1793748" y="5374195"/>
              <a:ext cx="692150" cy="97155"/>
            </a:xfrm>
            <a:custGeom>
              <a:avLst/>
              <a:gdLst/>
              <a:ahLst/>
              <a:cxnLst/>
              <a:rect l="l" t="t" r="r" b="b"/>
              <a:pathLst>
                <a:path w="692150" h="97154">
                  <a:moveTo>
                    <a:pt x="231648" y="40576"/>
                  </a:moveTo>
                  <a:lnTo>
                    <a:pt x="217932" y="13144"/>
                  </a:lnTo>
                  <a:lnTo>
                    <a:pt x="210312" y="10096"/>
                  </a:lnTo>
                  <a:lnTo>
                    <a:pt x="198120" y="10096"/>
                  </a:lnTo>
                  <a:lnTo>
                    <a:pt x="177609" y="7175"/>
                  </a:lnTo>
                  <a:lnTo>
                    <a:pt x="158686" y="4953"/>
                  </a:lnTo>
                  <a:lnTo>
                    <a:pt x="140030" y="3035"/>
                  </a:lnTo>
                  <a:lnTo>
                    <a:pt x="120396" y="952"/>
                  </a:lnTo>
                  <a:lnTo>
                    <a:pt x="111010" y="127"/>
                  </a:lnTo>
                  <a:lnTo>
                    <a:pt x="101346" y="0"/>
                  </a:lnTo>
                  <a:lnTo>
                    <a:pt x="91668" y="749"/>
                  </a:lnTo>
                  <a:lnTo>
                    <a:pt x="82296" y="2476"/>
                  </a:lnTo>
                  <a:lnTo>
                    <a:pt x="65189" y="5003"/>
                  </a:lnTo>
                  <a:lnTo>
                    <a:pt x="33858" y="10629"/>
                  </a:lnTo>
                  <a:lnTo>
                    <a:pt x="16764" y="13144"/>
                  </a:lnTo>
                  <a:lnTo>
                    <a:pt x="6096" y="14668"/>
                  </a:lnTo>
                  <a:lnTo>
                    <a:pt x="0" y="17716"/>
                  </a:lnTo>
                  <a:lnTo>
                    <a:pt x="1524" y="22288"/>
                  </a:lnTo>
                  <a:lnTo>
                    <a:pt x="12192" y="43624"/>
                  </a:lnTo>
                  <a:lnTo>
                    <a:pt x="12192" y="46672"/>
                  </a:lnTo>
                  <a:lnTo>
                    <a:pt x="19812" y="51244"/>
                  </a:lnTo>
                  <a:lnTo>
                    <a:pt x="32004" y="52768"/>
                  </a:lnTo>
                  <a:lnTo>
                    <a:pt x="52285" y="55054"/>
                  </a:lnTo>
                  <a:lnTo>
                    <a:pt x="89433" y="59626"/>
                  </a:lnTo>
                  <a:lnTo>
                    <a:pt x="109728" y="61912"/>
                  </a:lnTo>
                  <a:lnTo>
                    <a:pt x="119126" y="62750"/>
                  </a:lnTo>
                  <a:lnTo>
                    <a:pt x="128968" y="62865"/>
                  </a:lnTo>
                  <a:lnTo>
                    <a:pt x="139077" y="62128"/>
                  </a:lnTo>
                  <a:lnTo>
                    <a:pt x="182118" y="54102"/>
                  </a:lnTo>
                  <a:lnTo>
                    <a:pt x="214884" y="46672"/>
                  </a:lnTo>
                  <a:lnTo>
                    <a:pt x="227076" y="45148"/>
                  </a:lnTo>
                  <a:lnTo>
                    <a:pt x="231648" y="40576"/>
                  </a:lnTo>
                  <a:close/>
                </a:path>
                <a:path w="692150" h="97154">
                  <a:moveTo>
                    <a:pt x="691896" y="63436"/>
                  </a:moveTo>
                  <a:lnTo>
                    <a:pt x="688848" y="60388"/>
                  </a:lnTo>
                  <a:lnTo>
                    <a:pt x="673608" y="37528"/>
                  </a:lnTo>
                  <a:lnTo>
                    <a:pt x="672084" y="34480"/>
                  </a:lnTo>
                  <a:lnTo>
                    <a:pt x="661416" y="32956"/>
                  </a:lnTo>
                  <a:lnTo>
                    <a:pt x="649224" y="32956"/>
                  </a:lnTo>
                  <a:lnTo>
                    <a:pt x="626884" y="32943"/>
                  </a:lnTo>
                  <a:lnTo>
                    <a:pt x="606552" y="32766"/>
                  </a:lnTo>
                  <a:lnTo>
                    <a:pt x="586206" y="32321"/>
                  </a:lnTo>
                  <a:lnTo>
                    <a:pt x="563880" y="31432"/>
                  </a:lnTo>
                  <a:lnTo>
                    <a:pt x="554469" y="31724"/>
                  </a:lnTo>
                  <a:lnTo>
                    <a:pt x="506679" y="40373"/>
                  </a:lnTo>
                  <a:lnTo>
                    <a:pt x="455676" y="54292"/>
                  </a:lnTo>
                  <a:lnTo>
                    <a:pt x="445008" y="57340"/>
                  </a:lnTo>
                  <a:lnTo>
                    <a:pt x="438912" y="60388"/>
                  </a:lnTo>
                  <a:lnTo>
                    <a:pt x="440436" y="63436"/>
                  </a:lnTo>
                  <a:lnTo>
                    <a:pt x="454152" y="86296"/>
                  </a:lnTo>
                  <a:lnTo>
                    <a:pt x="500202" y="94183"/>
                  </a:lnTo>
                  <a:lnTo>
                    <a:pt x="520446" y="94869"/>
                  </a:lnTo>
                  <a:lnTo>
                    <a:pt x="540677" y="95846"/>
                  </a:lnTo>
                  <a:lnTo>
                    <a:pt x="562356" y="96964"/>
                  </a:lnTo>
                  <a:lnTo>
                    <a:pt x="572643" y="96685"/>
                  </a:lnTo>
                  <a:lnTo>
                    <a:pt x="582930" y="95821"/>
                  </a:lnTo>
                  <a:lnTo>
                    <a:pt x="593217" y="94399"/>
                  </a:lnTo>
                  <a:lnTo>
                    <a:pt x="603504" y="92392"/>
                  </a:lnTo>
                  <a:lnTo>
                    <a:pt x="621982" y="86283"/>
                  </a:lnTo>
                  <a:lnTo>
                    <a:pt x="639318" y="81153"/>
                  </a:lnTo>
                  <a:lnTo>
                    <a:pt x="656653" y="76327"/>
                  </a:lnTo>
                  <a:lnTo>
                    <a:pt x="675132" y="71056"/>
                  </a:lnTo>
                  <a:lnTo>
                    <a:pt x="685800" y="66484"/>
                  </a:lnTo>
                  <a:lnTo>
                    <a:pt x="691896" y="63436"/>
                  </a:lnTo>
                  <a:close/>
                </a:path>
              </a:pathLst>
            </a:custGeom>
            <a:solidFill>
              <a:srgbClr val="FF6404"/>
            </a:solidFill>
          </p:spPr>
          <p:txBody>
            <a:bodyPr wrap="square" lIns="0" tIns="0" rIns="0" bIns="0" rtlCol="0"/>
            <a:lstStyle/>
            <a:p>
              <a:endParaRPr/>
            </a:p>
          </p:txBody>
        </p:sp>
        <p:pic>
          <p:nvPicPr>
            <p:cNvPr id="154" name="object 154"/>
            <p:cNvPicPr/>
            <p:nvPr/>
          </p:nvPicPr>
          <p:blipFill>
            <a:blip r:embed="rId100" cstate="print"/>
            <a:stretch>
              <a:fillRect/>
            </a:stretch>
          </p:blipFill>
          <p:spPr>
            <a:xfrm>
              <a:off x="2715767" y="5387339"/>
              <a:ext cx="266699" cy="79247"/>
            </a:xfrm>
            <a:prstGeom prst="rect">
              <a:avLst/>
            </a:prstGeom>
          </p:spPr>
        </p:pic>
        <p:pic>
          <p:nvPicPr>
            <p:cNvPr id="155" name="object 155"/>
            <p:cNvPicPr/>
            <p:nvPr/>
          </p:nvPicPr>
          <p:blipFill>
            <a:blip r:embed="rId101" cstate="print"/>
            <a:stretch>
              <a:fillRect/>
            </a:stretch>
          </p:blipFill>
          <p:spPr>
            <a:xfrm>
              <a:off x="3236975" y="5309615"/>
              <a:ext cx="284987" cy="103631"/>
            </a:xfrm>
            <a:prstGeom prst="rect">
              <a:avLst/>
            </a:prstGeom>
          </p:spPr>
        </p:pic>
        <p:pic>
          <p:nvPicPr>
            <p:cNvPr id="156" name="object 156"/>
            <p:cNvPicPr/>
            <p:nvPr/>
          </p:nvPicPr>
          <p:blipFill>
            <a:blip r:embed="rId102" cstate="print"/>
            <a:stretch>
              <a:fillRect/>
            </a:stretch>
          </p:blipFill>
          <p:spPr>
            <a:xfrm>
              <a:off x="3552443" y="5195315"/>
              <a:ext cx="291083" cy="114299"/>
            </a:xfrm>
            <a:prstGeom prst="rect">
              <a:avLst/>
            </a:prstGeom>
          </p:spPr>
        </p:pic>
        <p:pic>
          <p:nvPicPr>
            <p:cNvPr id="157" name="object 157"/>
            <p:cNvPicPr/>
            <p:nvPr/>
          </p:nvPicPr>
          <p:blipFill>
            <a:blip r:embed="rId103" cstate="print"/>
            <a:stretch>
              <a:fillRect/>
            </a:stretch>
          </p:blipFill>
          <p:spPr>
            <a:xfrm>
              <a:off x="1533143" y="5376671"/>
              <a:ext cx="217931" cy="64007"/>
            </a:xfrm>
            <a:prstGeom prst="rect">
              <a:avLst/>
            </a:prstGeom>
          </p:spPr>
        </p:pic>
        <p:sp>
          <p:nvSpPr>
            <p:cNvPr id="158" name="object 158"/>
            <p:cNvSpPr/>
            <p:nvPr/>
          </p:nvSpPr>
          <p:spPr>
            <a:xfrm>
              <a:off x="1950719" y="5431535"/>
              <a:ext cx="241300" cy="66040"/>
            </a:xfrm>
            <a:custGeom>
              <a:avLst/>
              <a:gdLst/>
              <a:ahLst/>
              <a:cxnLst/>
              <a:rect l="l" t="t" r="r" b="b"/>
              <a:pathLst>
                <a:path w="241300" h="66039">
                  <a:moveTo>
                    <a:pt x="240791" y="39623"/>
                  </a:moveTo>
                  <a:lnTo>
                    <a:pt x="239267" y="36575"/>
                  </a:lnTo>
                  <a:lnTo>
                    <a:pt x="225551" y="13715"/>
                  </a:lnTo>
                  <a:lnTo>
                    <a:pt x="225551" y="10667"/>
                  </a:lnTo>
                  <a:lnTo>
                    <a:pt x="216407" y="7619"/>
                  </a:lnTo>
                  <a:lnTo>
                    <a:pt x="204215" y="6095"/>
                  </a:lnTo>
                  <a:lnTo>
                    <a:pt x="182808" y="4929"/>
                  </a:lnTo>
                  <a:lnTo>
                    <a:pt x="163258" y="3619"/>
                  </a:lnTo>
                  <a:lnTo>
                    <a:pt x="143994" y="2024"/>
                  </a:lnTo>
                  <a:lnTo>
                    <a:pt x="123443" y="0"/>
                  </a:lnTo>
                  <a:lnTo>
                    <a:pt x="113180" y="47"/>
                  </a:lnTo>
                  <a:lnTo>
                    <a:pt x="66484" y="6476"/>
                  </a:lnTo>
                  <a:lnTo>
                    <a:pt x="34099" y="13334"/>
                  </a:lnTo>
                  <a:lnTo>
                    <a:pt x="16763" y="16763"/>
                  </a:lnTo>
                  <a:lnTo>
                    <a:pt x="4571" y="19811"/>
                  </a:lnTo>
                  <a:lnTo>
                    <a:pt x="0" y="22859"/>
                  </a:lnTo>
                  <a:lnTo>
                    <a:pt x="1523" y="25907"/>
                  </a:lnTo>
                  <a:lnTo>
                    <a:pt x="12191" y="48767"/>
                  </a:lnTo>
                  <a:lnTo>
                    <a:pt x="55578" y="59959"/>
                  </a:lnTo>
                  <a:lnTo>
                    <a:pt x="93773" y="63484"/>
                  </a:lnTo>
                  <a:lnTo>
                    <a:pt x="114299" y="65531"/>
                  </a:lnTo>
                  <a:lnTo>
                    <a:pt x="155447" y="62483"/>
                  </a:lnTo>
                  <a:lnTo>
                    <a:pt x="173021" y="58364"/>
                  </a:lnTo>
                  <a:lnTo>
                    <a:pt x="189737" y="54673"/>
                  </a:lnTo>
                  <a:lnTo>
                    <a:pt x="206454" y="50696"/>
                  </a:lnTo>
                  <a:lnTo>
                    <a:pt x="224027" y="45719"/>
                  </a:lnTo>
                  <a:lnTo>
                    <a:pt x="236219" y="44195"/>
                  </a:lnTo>
                  <a:lnTo>
                    <a:pt x="240791" y="39623"/>
                  </a:lnTo>
                  <a:close/>
                </a:path>
              </a:pathLst>
            </a:custGeom>
            <a:solidFill>
              <a:srgbClr val="FF6404"/>
            </a:solidFill>
          </p:spPr>
          <p:txBody>
            <a:bodyPr wrap="square" lIns="0" tIns="0" rIns="0" bIns="0" rtlCol="0"/>
            <a:lstStyle/>
            <a:p>
              <a:endParaRPr/>
            </a:p>
          </p:txBody>
        </p:sp>
        <p:pic>
          <p:nvPicPr>
            <p:cNvPr id="159" name="object 159"/>
            <p:cNvPicPr/>
            <p:nvPr/>
          </p:nvPicPr>
          <p:blipFill>
            <a:blip r:embed="rId104" cstate="print"/>
            <a:stretch>
              <a:fillRect/>
            </a:stretch>
          </p:blipFill>
          <p:spPr>
            <a:xfrm>
              <a:off x="2412491" y="5449823"/>
              <a:ext cx="259079" cy="67055"/>
            </a:xfrm>
            <a:prstGeom prst="rect">
              <a:avLst/>
            </a:prstGeom>
          </p:spPr>
        </p:pic>
        <p:pic>
          <p:nvPicPr>
            <p:cNvPr id="160" name="object 160"/>
            <p:cNvPicPr/>
            <p:nvPr/>
          </p:nvPicPr>
          <p:blipFill>
            <a:blip r:embed="rId105" cstate="print"/>
            <a:stretch>
              <a:fillRect/>
            </a:stretch>
          </p:blipFill>
          <p:spPr>
            <a:xfrm>
              <a:off x="2915411" y="5408675"/>
              <a:ext cx="278891" cy="89915"/>
            </a:xfrm>
            <a:prstGeom prst="rect">
              <a:avLst/>
            </a:prstGeom>
          </p:spPr>
        </p:pic>
        <p:pic>
          <p:nvPicPr>
            <p:cNvPr id="161" name="object 161"/>
            <p:cNvPicPr/>
            <p:nvPr/>
          </p:nvPicPr>
          <p:blipFill>
            <a:blip r:embed="rId106" cstate="print"/>
            <a:stretch>
              <a:fillRect/>
            </a:stretch>
          </p:blipFill>
          <p:spPr>
            <a:xfrm>
              <a:off x="1289297" y="5362955"/>
              <a:ext cx="207263" cy="65531"/>
            </a:xfrm>
            <a:prstGeom prst="rect">
              <a:avLst/>
            </a:prstGeom>
          </p:spPr>
        </p:pic>
        <p:pic>
          <p:nvPicPr>
            <p:cNvPr id="162" name="object 162"/>
            <p:cNvPicPr/>
            <p:nvPr/>
          </p:nvPicPr>
          <p:blipFill>
            <a:blip r:embed="rId107" cstate="print"/>
            <a:stretch>
              <a:fillRect/>
            </a:stretch>
          </p:blipFill>
          <p:spPr>
            <a:xfrm>
              <a:off x="1685543" y="5440679"/>
              <a:ext cx="228599" cy="65531"/>
            </a:xfrm>
            <a:prstGeom prst="rect">
              <a:avLst/>
            </a:prstGeom>
          </p:spPr>
        </p:pic>
        <p:pic>
          <p:nvPicPr>
            <p:cNvPr id="163" name="object 163"/>
            <p:cNvPicPr/>
            <p:nvPr/>
          </p:nvPicPr>
          <p:blipFill>
            <a:blip r:embed="rId108" cstate="print"/>
            <a:stretch>
              <a:fillRect/>
            </a:stretch>
          </p:blipFill>
          <p:spPr>
            <a:xfrm>
              <a:off x="2124455" y="5483351"/>
              <a:ext cx="248411" cy="68579"/>
            </a:xfrm>
            <a:prstGeom prst="rect">
              <a:avLst/>
            </a:prstGeom>
          </p:spPr>
        </p:pic>
        <p:pic>
          <p:nvPicPr>
            <p:cNvPr id="164" name="object 164"/>
            <p:cNvPicPr/>
            <p:nvPr/>
          </p:nvPicPr>
          <p:blipFill>
            <a:blip r:embed="rId109" cstate="print"/>
            <a:stretch>
              <a:fillRect/>
            </a:stretch>
          </p:blipFill>
          <p:spPr>
            <a:xfrm>
              <a:off x="2606039" y="5480303"/>
              <a:ext cx="269747" cy="77723"/>
            </a:xfrm>
            <a:prstGeom prst="rect">
              <a:avLst/>
            </a:prstGeom>
          </p:spPr>
        </p:pic>
        <p:pic>
          <p:nvPicPr>
            <p:cNvPr id="165" name="object 165"/>
            <p:cNvPicPr/>
            <p:nvPr/>
          </p:nvPicPr>
          <p:blipFill>
            <a:blip r:embed="rId110" cstate="print"/>
            <a:stretch>
              <a:fillRect/>
            </a:stretch>
          </p:blipFill>
          <p:spPr>
            <a:xfrm>
              <a:off x="3130295" y="5416295"/>
              <a:ext cx="291083" cy="100583"/>
            </a:xfrm>
            <a:prstGeom prst="rect">
              <a:avLst/>
            </a:prstGeom>
          </p:spPr>
        </p:pic>
        <p:pic>
          <p:nvPicPr>
            <p:cNvPr id="166" name="object 166"/>
            <p:cNvPicPr/>
            <p:nvPr/>
          </p:nvPicPr>
          <p:blipFill>
            <a:blip r:embed="rId111" cstate="print"/>
            <a:stretch>
              <a:fillRect/>
            </a:stretch>
          </p:blipFill>
          <p:spPr>
            <a:xfrm>
              <a:off x="3461003" y="5303519"/>
              <a:ext cx="297179" cy="115823"/>
            </a:xfrm>
            <a:prstGeom prst="rect">
              <a:avLst/>
            </a:prstGeom>
          </p:spPr>
        </p:pic>
        <p:pic>
          <p:nvPicPr>
            <p:cNvPr id="167" name="object 167"/>
            <p:cNvPicPr/>
            <p:nvPr/>
          </p:nvPicPr>
          <p:blipFill>
            <a:blip r:embed="rId112" cstate="print"/>
            <a:stretch>
              <a:fillRect/>
            </a:stretch>
          </p:blipFill>
          <p:spPr>
            <a:xfrm>
              <a:off x="3713987" y="4916423"/>
              <a:ext cx="249935" cy="100583"/>
            </a:xfrm>
            <a:prstGeom prst="rect">
              <a:avLst/>
            </a:prstGeom>
          </p:spPr>
        </p:pic>
        <p:sp>
          <p:nvSpPr>
            <p:cNvPr id="168" name="object 168"/>
            <p:cNvSpPr/>
            <p:nvPr/>
          </p:nvSpPr>
          <p:spPr>
            <a:xfrm>
              <a:off x="2795777" y="5542787"/>
              <a:ext cx="189865" cy="288290"/>
            </a:xfrm>
            <a:custGeom>
              <a:avLst/>
              <a:gdLst/>
              <a:ahLst/>
              <a:cxnLst/>
              <a:rect l="l" t="t" r="r" b="b"/>
              <a:pathLst>
                <a:path w="189864" h="288289">
                  <a:moveTo>
                    <a:pt x="189737" y="0"/>
                  </a:moveTo>
                  <a:lnTo>
                    <a:pt x="176021" y="1523"/>
                  </a:lnTo>
                  <a:lnTo>
                    <a:pt x="169830" y="2071"/>
                  </a:lnTo>
                  <a:lnTo>
                    <a:pt x="163067" y="3619"/>
                  </a:lnTo>
                  <a:lnTo>
                    <a:pt x="156305" y="6024"/>
                  </a:lnTo>
                  <a:lnTo>
                    <a:pt x="150113" y="9143"/>
                  </a:lnTo>
                  <a:lnTo>
                    <a:pt x="140469" y="15454"/>
                  </a:lnTo>
                  <a:lnTo>
                    <a:pt x="130111" y="20764"/>
                  </a:lnTo>
                  <a:lnTo>
                    <a:pt x="119467" y="25217"/>
                  </a:lnTo>
                  <a:lnTo>
                    <a:pt x="108965" y="28955"/>
                  </a:lnTo>
                  <a:lnTo>
                    <a:pt x="101345" y="30479"/>
                  </a:lnTo>
                  <a:lnTo>
                    <a:pt x="96773" y="33527"/>
                  </a:lnTo>
                  <a:lnTo>
                    <a:pt x="90677" y="35051"/>
                  </a:lnTo>
                  <a:lnTo>
                    <a:pt x="84581" y="38099"/>
                  </a:lnTo>
                  <a:lnTo>
                    <a:pt x="76961" y="39623"/>
                  </a:lnTo>
                  <a:lnTo>
                    <a:pt x="59459" y="48386"/>
                  </a:lnTo>
                  <a:lnTo>
                    <a:pt x="48196" y="54101"/>
                  </a:lnTo>
                  <a:lnTo>
                    <a:pt x="37218" y="59816"/>
                  </a:lnTo>
                  <a:lnTo>
                    <a:pt x="26669" y="65531"/>
                  </a:lnTo>
                  <a:lnTo>
                    <a:pt x="17478" y="69341"/>
                  </a:lnTo>
                  <a:lnTo>
                    <a:pt x="9143" y="74294"/>
                  </a:lnTo>
                  <a:lnTo>
                    <a:pt x="3095" y="80962"/>
                  </a:lnTo>
                  <a:lnTo>
                    <a:pt x="761" y="89915"/>
                  </a:lnTo>
                  <a:lnTo>
                    <a:pt x="119" y="106156"/>
                  </a:lnTo>
                  <a:lnTo>
                    <a:pt x="190" y="122681"/>
                  </a:lnTo>
                  <a:lnTo>
                    <a:pt x="547" y="139207"/>
                  </a:lnTo>
                  <a:lnTo>
                    <a:pt x="761" y="155447"/>
                  </a:lnTo>
                  <a:lnTo>
                    <a:pt x="761" y="217931"/>
                  </a:lnTo>
                  <a:lnTo>
                    <a:pt x="380" y="227361"/>
                  </a:lnTo>
                  <a:lnTo>
                    <a:pt x="0" y="240791"/>
                  </a:lnTo>
                  <a:lnTo>
                    <a:pt x="761" y="253079"/>
                  </a:lnTo>
                  <a:lnTo>
                    <a:pt x="3809" y="259079"/>
                  </a:lnTo>
                  <a:lnTo>
                    <a:pt x="4691" y="266819"/>
                  </a:lnTo>
                  <a:lnTo>
                    <a:pt x="5143" y="274129"/>
                  </a:lnTo>
                  <a:lnTo>
                    <a:pt x="5310" y="281154"/>
                  </a:lnTo>
                  <a:lnTo>
                    <a:pt x="5333" y="288035"/>
                  </a:lnTo>
                  <a:lnTo>
                    <a:pt x="11930" y="288250"/>
                  </a:lnTo>
                  <a:lnTo>
                    <a:pt x="14668" y="285178"/>
                  </a:lnTo>
                  <a:lnTo>
                    <a:pt x="15406" y="280106"/>
                  </a:lnTo>
                  <a:lnTo>
                    <a:pt x="16001" y="274319"/>
                  </a:lnTo>
                  <a:lnTo>
                    <a:pt x="20573" y="246887"/>
                  </a:lnTo>
                  <a:lnTo>
                    <a:pt x="30860" y="204239"/>
                  </a:lnTo>
                  <a:lnTo>
                    <a:pt x="50863" y="151828"/>
                  </a:lnTo>
                  <a:lnTo>
                    <a:pt x="80009" y="123443"/>
                  </a:lnTo>
                  <a:lnTo>
                    <a:pt x="93416" y="120681"/>
                  </a:lnTo>
                  <a:lnTo>
                    <a:pt x="102679" y="127634"/>
                  </a:lnTo>
                  <a:lnTo>
                    <a:pt x="109370" y="139731"/>
                  </a:lnTo>
                  <a:lnTo>
                    <a:pt x="115061" y="152399"/>
                  </a:lnTo>
                  <a:lnTo>
                    <a:pt x="118729" y="159281"/>
                  </a:lnTo>
                  <a:lnTo>
                    <a:pt x="122681" y="166306"/>
                  </a:lnTo>
                  <a:lnTo>
                    <a:pt x="126634" y="173616"/>
                  </a:lnTo>
                  <a:lnTo>
                    <a:pt x="130301" y="181355"/>
                  </a:lnTo>
                  <a:lnTo>
                    <a:pt x="131825" y="187451"/>
                  </a:lnTo>
                  <a:lnTo>
                    <a:pt x="136397" y="199643"/>
                  </a:lnTo>
                  <a:lnTo>
                    <a:pt x="144017" y="201167"/>
                  </a:lnTo>
                  <a:lnTo>
                    <a:pt x="146446" y="189737"/>
                  </a:lnTo>
                  <a:lnTo>
                    <a:pt x="147446" y="178307"/>
                  </a:lnTo>
                  <a:lnTo>
                    <a:pt x="147875" y="166877"/>
                  </a:lnTo>
                  <a:lnTo>
                    <a:pt x="148589" y="155447"/>
                  </a:lnTo>
                  <a:lnTo>
                    <a:pt x="155876" y="114942"/>
                  </a:lnTo>
                  <a:lnTo>
                    <a:pt x="167449" y="74104"/>
                  </a:lnTo>
                  <a:lnTo>
                    <a:pt x="179069" y="47243"/>
                  </a:lnTo>
                  <a:lnTo>
                    <a:pt x="182213" y="39242"/>
                  </a:lnTo>
                  <a:lnTo>
                    <a:pt x="184784" y="31241"/>
                  </a:lnTo>
                  <a:lnTo>
                    <a:pt x="186785" y="23240"/>
                  </a:lnTo>
                  <a:lnTo>
                    <a:pt x="188213" y="15239"/>
                  </a:lnTo>
                  <a:lnTo>
                    <a:pt x="188213" y="4571"/>
                  </a:lnTo>
                  <a:lnTo>
                    <a:pt x="189737" y="0"/>
                  </a:lnTo>
                  <a:close/>
                </a:path>
              </a:pathLst>
            </a:custGeom>
            <a:solidFill>
              <a:srgbClr val="F29B41"/>
            </a:solidFill>
          </p:spPr>
          <p:txBody>
            <a:bodyPr wrap="square" lIns="0" tIns="0" rIns="0" bIns="0" rtlCol="0"/>
            <a:lstStyle/>
            <a:p>
              <a:endParaRPr/>
            </a:p>
          </p:txBody>
        </p:sp>
        <p:pic>
          <p:nvPicPr>
            <p:cNvPr id="169" name="object 169"/>
            <p:cNvPicPr/>
            <p:nvPr/>
          </p:nvPicPr>
          <p:blipFill>
            <a:blip r:embed="rId113" cstate="print"/>
            <a:stretch>
              <a:fillRect/>
            </a:stretch>
          </p:blipFill>
          <p:spPr>
            <a:xfrm>
              <a:off x="3169919" y="5554979"/>
              <a:ext cx="74485" cy="219455"/>
            </a:xfrm>
            <a:prstGeom prst="rect">
              <a:avLst/>
            </a:prstGeom>
          </p:spPr>
        </p:pic>
        <p:sp>
          <p:nvSpPr>
            <p:cNvPr id="170" name="object 170"/>
            <p:cNvSpPr/>
            <p:nvPr/>
          </p:nvSpPr>
          <p:spPr>
            <a:xfrm>
              <a:off x="1735455" y="5444312"/>
              <a:ext cx="1844675" cy="474980"/>
            </a:xfrm>
            <a:custGeom>
              <a:avLst/>
              <a:gdLst/>
              <a:ahLst/>
              <a:cxnLst/>
              <a:rect l="l" t="t" r="r" b="b"/>
              <a:pathLst>
                <a:path w="1844675" h="474979">
                  <a:moveTo>
                    <a:pt x="163639" y="144576"/>
                  </a:moveTo>
                  <a:lnTo>
                    <a:pt x="162852" y="114439"/>
                  </a:lnTo>
                  <a:lnTo>
                    <a:pt x="161925" y="95427"/>
                  </a:lnTo>
                  <a:lnTo>
                    <a:pt x="151257" y="98475"/>
                  </a:lnTo>
                  <a:lnTo>
                    <a:pt x="151257" y="95427"/>
                  </a:lnTo>
                  <a:lnTo>
                    <a:pt x="144843" y="94195"/>
                  </a:lnTo>
                  <a:lnTo>
                    <a:pt x="138874" y="91236"/>
                  </a:lnTo>
                  <a:lnTo>
                    <a:pt x="132600" y="87718"/>
                  </a:lnTo>
                  <a:lnTo>
                    <a:pt x="125349" y="84759"/>
                  </a:lnTo>
                  <a:lnTo>
                    <a:pt x="116890" y="84645"/>
                  </a:lnTo>
                  <a:lnTo>
                    <a:pt x="108013" y="86093"/>
                  </a:lnTo>
                  <a:lnTo>
                    <a:pt x="99415" y="88404"/>
                  </a:lnTo>
                  <a:lnTo>
                    <a:pt x="91821" y="90855"/>
                  </a:lnTo>
                  <a:lnTo>
                    <a:pt x="79248" y="94272"/>
                  </a:lnTo>
                  <a:lnTo>
                    <a:pt x="66675" y="97523"/>
                  </a:lnTo>
                  <a:lnTo>
                    <a:pt x="54102" y="100507"/>
                  </a:lnTo>
                  <a:lnTo>
                    <a:pt x="41529" y="103047"/>
                  </a:lnTo>
                  <a:lnTo>
                    <a:pt x="35547" y="104432"/>
                  </a:lnTo>
                  <a:lnTo>
                    <a:pt x="29146" y="106095"/>
                  </a:lnTo>
                  <a:lnTo>
                    <a:pt x="22453" y="107772"/>
                  </a:lnTo>
                  <a:lnTo>
                    <a:pt x="15621" y="109143"/>
                  </a:lnTo>
                  <a:lnTo>
                    <a:pt x="12573" y="110667"/>
                  </a:lnTo>
                  <a:lnTo>
                    <a:pt x="3429" y="113715"/>
                  </a:lnTo>
                  <a:lnTo>
                    <a:pt x="0" y="120650"/>
                  </a:lnTo>
                  <a:lnTo>
                    <a:pt x="0" y="129146"/>
                  </a:lnTo>
                  <a:lnTo>
                    <a:pt x="1714" y="137934"/>
                  </a:lnTo>
                  <a:lnTo>
                    <a:pt x="3429" y="145719"/>
                  </a:lnTo>
                  <a:lnTo>
                    <a:pt x="5727" y="158292"/>
                  </a:lnTo>
                  <a:lnTo>
                    <a:pt x="8191" y="170865"/>
                  </a:lnTo>
                  <a:lnTo>
                    <a:pt x="10922" y="183438"/>
                  </a:lnTo>
                  <a:lnTo>
                    <a:pt x="14097" y="196011"/>
                  </a:lnTo>
                  <a:lnTo>
                    <a:pt x="18161" y="210235"/>
                  </a:lnTo>
                  <a:lnTo>
                    <a:pt x="21526" y="225158"/>
                  </a:lnTo>
                  <a:lnTo>
                    <a:pt x="24587" y="240385"/>
                  </a:lnTo>
                  <a:lnTo>
                    <a:pt x="27813" y="255447"/>
                  </a:lnTo>
                  <a:lnTo>
                    <a:pt x="29375" y="266433"/>
                  </a:lnTo>
                  <a:lnTo>
                    <a:pt x="32385" y="280403"/>
                  </a:lnTo>
                  <a:lnTo>
                    <a:pt x="37668" y="292963"/>
                  </a:lnTo>
                  <a:lnTo>
                    <a:pt x="46101" y="299643"/>
                  </a:lnTo>
                  <a:lnTo>
                    <a:pt x="49161" y="292557"/>
                  </a:lnTo>
                  <a:lnTo>
                    <a:pt x="50101" y="285165"/>
                  </a:lnTo>
                  <a:lnTo>
                    <a:pt x="50165" y="277787"/>
                  </a:lnTo>
                  <a:lnTo>
                    <a:pt x="50673" y="270687"/>
                  </a:lnTo>
                  <a:lnTo>
                    <a:pt x="51600" y="254952"/>
                  </a:lnTo>
                  <a:lnTo>
                    <a:pt x="52387" y="239636"/>
                  </a:lnTo>
                  <a:lnTo>
                    <a:pt x="53454" y="224612"/>
                  </a:lnTo>
                  <a:lnTo>
                    <a:pt x="62293" y="172770"/>
                  </a:lnTo>
                  <a:lnTo>
                    <a:pt x="96177" y="140817"/>
                  </a:lnTo>
                  <a:lnTo>
                    <a:pt x="106870" y="144957"/>
                  </a:lnTo>
                  <a:lnTo>
                    <a:pt x="116128" y="152539"/>
                  </a:lnTo>
                  <a:lnTo>
                    <a:pt x="123825" y="160959"/>
                  </a:lnTo>
                  <a:lnTo>
                    <a:pt x="128397" y="167055"/>
                  </a:lnTo>
                  <a:lnTo>
                    <a:pt x="140589" y="179247"/>
                  </a:lnTo>
                  <a:lnTo>
                    <a:pt x="145161" y="180771"/>
                  </a:lnTo>
                  <a:lnTo>
                    <a:pt x="148209" y="183819"/>
                  </a:lnTo>
                  <a:lnTo>
                    <a:pt x="152781" y="186867"/>
                  </a:lnTo>
                  <a:lnTo>
                    <a:pt x="161277" y="173012"/>
                  </a:lnTo>
                  <a:lnTo>
                    <a:pt x="163639" y="144576"/>
                  </a:lnTo>
                  <a:close/>
                </a:path>
                <a:path w="1844675" h="474979">
                  <a:moveTo>
                    <a:pt x="856869" y="218871"/>
                  </a:moveTo>
                  <a:lnTo>
                    <a:pt x="826389" y="186448"/>
                  </a:lnTo>
                  <a:lnTo>
                    <a:pt x="798957" y="187299"/>
                  </a:lnTo>
                  <a:lnTo>
                    <a:pt x="785241" y="186867"/>
                  </a:lnTo>
                  <a:lnTo>
                    <a:pt x="741946" y="175729"/>
                  </a:lnTo>
                  <a:lnTo>
                    <a:pt x="717562" y="161467"/>
                  </a:lnTo>
                  <a:lnTo>
                    <a:pt x="704850" y="155054"/>
                  </a:lnTo>
                  <a:lnTo>
                    <a:pt x="691553" y="151231"/>
                  </a:lnTo>
                  <a:lnTo>
                    <a:pt x="678561" y="151815"/>
                  </a:lnTo>
                  <a:lnTo>
                    <a:pt x="685076" y="178371"/>
                  </a:lnTo>
                  <a:lnTo>
                    <a:pt x="691896" y="205346"/>
                  </a:lnTo>
                  <a:lnTo>
                    <a:pt x="696988" y="232613"/>
                  </a:lnTo>
                  <a:lnTo>
                    <a:pt x="698373" y="260019"/>
                  </a:lnTo>
                  <a:lnTo>
                    <a:pt x="699084" y="268020"/>
                  </a:lnTo>
                  <a:lnTo>
                    <a:pt x="702221" y="284022"/>
                  </a:lnTo>
                  <a:lnTo>
                    <a:pt x="702945" y="292023"/>
                  </a:lnTo>
                  <a:lnTo>
                    <a:pt x="702945" y="327075"/>
                  </a:lnTo>
                  <a:lnTo>
                    <a:pt x="701751" y="347637"/>
                  </a:lnTo>
                  <a:lnTo>
                    <a:pt x="700278" y="368033"/>
                  </a:lnTo>
                  <a:lnTo>
                    <a:pt x="698220" y="388162"/>
                  </a:lnTo>
                  <a:lnTo>
                    <a:pt x="695325" y="407847"/>
                  </a:lnTo>
                  <a:lnTo>
                    <a:pt x="710565" y="474903"/>
                  </a:lnTo>
                  <a:lnTo>
                    <a:pt x="718794" y="461289"/>
                  </a:lnTo>
                  <a:lnTo>
                    <a:pt x="723900" y="444804"/>
                  </a:lnTo>
                  <a:lnTo>
                    <a:pt x="727278" y="427761"/>
                  </a:lnTo>
                  <a:lnTo>
                    <a:pt x="730377" y="412419"/>
                  </a:lnTo>
                  <a:lnTo>
                    <a:pt x="733374" y="390474"/>
                  </a:lnTo>
                  <a:lnTo>
                    <a:pt x="736092" y="368223"/>
                  </a:lnTo>
                  <a:lnTo>
                    <a:pt x="739368" y="345986"/>
                  </a:lnTo>
                  <a:lnTo>
                    <a:pt x="753237" y="302882"/>
                  </a:lnTo>
                  <a:lnTo>
                    <a:pt x="771525" y="292023"/>
                  </a:lnTo>
                  <a:lnTo>
                    <a:pt x="781431" y="293154"/>
                  </a:lnTo>
                  <a:lnTo>
                    <a:pt x="813638" y="322389"/>
                  </a:lnTo>
                  <a:lnTo>
                    <a:pt x="834009" y="369747"/>
                  </a:lnTo>
                  <a:lnTo>
                    <a:pt x="835533" y="377367"/>
                  </a:lnTo>
                  <a:lnTo>
                    <a:pt x="838581" y="384987"/>
                  </a:lnTo>
                  <a:lnTo>
                    <a:pt x="841629" y="391083"/>
                  </a:lnTo>
                  <a:lnTo>
                    <a:pt x="844677" y="395655"/>
                  </a:lnTo>
                  <a:lnTo>
                    <a:pt x="843153" y="397179"/>
                  </a:lnTo>
                  <a:lnTo>
                    <a:pt x="850773" y="397179"/>
                  </a:lnTo>
                  <a:lnTo>
                    <a:pt x="853821" y="392607"/>
                  </a:lnTo>
                  <a:lnTo>
                    <a:pt x="853821" y="391083"/>
                  </a:lnTo>
                  <a:lnTo>
                    <a:pt x="854671" y="382828"/>
                  </a:lnTo>
                  <a:lnTo>
                    <a:pt x="854964" y="374129"/>
                  </a:lnTo>
                  <a:lnTo>
                    <a:pt x="854671" y="365163"/>
                  </a:lnTo>
                  <a:lnTo>
                    <a:pt x="853821" y="356031"/>
                  </a:lnTo>
                  <a:lnTo>
                    <a:pt x="854290" y="344601"/>
                  </a:lnTo>
                  <a:lnTo>
                    <a:pt x="856386" y="321741"/>
                  </a:lnTo>
                  <a:lnTo>
                    <a:pt x="856869" y="310311"/>
                  </a:lnTo>
                  <a:lnTo>
                    <a:pt x="856869" y="218871"/>
                  </a:lnTo>
                  <a:close/>
                </a:path>
                <a:path w="1844675" h="474979">
                  <a:moveTo>
                    <a:pt x="1652651" y="269697"/>
                  </a:moveTo>
                  <a:lnTo>
                    <a:pt x="1651266" y="274167"/>
                  </a:lnTo>
                  <a:lnTo>
                    <a:pt x="1650873" y="281368"/>
                  </a:lnTo>
                  <a:lnTo>
                    <a:pt x="1652054" y="273126"/>
                  </a:lnTo>
                  <a:lnTo>
                    <a:pt x="1652651" y="269697"/>
                  </a:lnTo>
                  <a:close/>
                </a:path>
                <a:path w="1844675" h="474979">
                  <a:moveTo>
                    <a:pt x="1844421" y="13144"/>
                  </a:moveTo>
                  <a:lnTo>
                    <a:pt x="1841373" y="7048"/>
                  </a:lnTo>
                  <a:lnTo>
                    <a:pt x="1834108" y="1016"/>
                  </a:lnTo>
                  <a:lnTo>
                    <a:pt x="1823275" y="0"/>
                  </a:lnTo>
                  <a:lnTo>
                    <a:pt x="1811578" y="2108"/>
                  </a:lnTo>
                  <a:lnTo>
                    <a:pt x="1772412" y="22098"/>
                  </a:lnTo>
                  <a:lnTo>
                    <a:pt x="1740877" y="60642"/>
                  </a:lnTo>
                  <a:lnTo>
                    <a:pt x="1726780" y="89738"/>
                  </a:lnTo>
                  <a:lnTo>
                    <a:pt x="1719453" y="104584"/>
                  </a:lnTo>
                  <a:lnTo>
                    <a:pt x="1710829" y="119938"/>
                  </a:lnTo>
                  <a:lnTo>
                    <a:pt x="1703070" y="136017"/>
                  </a:lnTo>
                  <a:lnTo>
                    <a:pt x="1695869" y="152374"/>
                  </a:lnTo>
                  <a:lnTo>
                    <a:pt x="1688973" y="168592"/>
                  </a:lnTo>
                  <a:lnTo>
                    <a:pt x="1677733" y="192976"/>
                  </a:lnTo>
                  <a:lnTo>
                    <a:pt x="1672463" y="205016"/>
                  </a:lnTo>
                  <a:lnTo>
                    <a:pt x="1667637" y="217360"/>
                  </a:lnTo>
                  <a:lnTo>
                    <a:pt x="1658366" y="248170"/>
                  </a:lnTo>
                  <a:lnTo>
                    <a:pt x="1655584" y="256070"/>
                  </a:lnTo>
                  <a:lnTo>
                    <a:pt x="1653540" y="264604"/>
                  </a:lnTo>
                  <a:lnTo>
                    <a:pt x="1652651" y="269697"/>
                  </a:lnTo>
                  <a:lnTo>
                    <a:pt x="1654111" y="264985"/>
                  </a:lnTo>
                  <a:lnTo>
                    <a:pt x="1658366" y="255219"/>
                  </a:lnTo>
                  <a:lnTo>
                    <a:pt x="1663065" y="246316"/>
                  </a:lnTo>
                  <a:lnTo>
                    <a:pt x="1676971" y="225171"/>
                  </a:lnTo>
                  <a:lnTo>
                    <a:pt x="1684274" y="214807"/>
                  </a:lnTo>
                  <a:lnTo>
                    <a:pt x="1702803" y="191706"/>
                  </a:lnTo>
                  <a:lnTo>
                    <a:pt x="1713166" y="177546"/>
                  </a:lnTo>
                  <a:lnTo>
                    <a:pt x="1724380" y="164223"/>
                  </a:lnTo>
                  <a:lnTo>
                    <a:pt x="1737741" y="153352"/>
                  </a:lnTo>
                  <a:lnTo>
                    <a:pt x="1743837" y="148780"/>
                  </a:lnTo>
                  <a:lnTo>
                    <a:pt x="1751457" y="147256"/>
                  </a:lnTo>
                  <a:lnTo>
                    <a:pt x="1757553" y="142684"/>
                  </a:lnTo>
                  <a:lnTo>
                    <a:pt x="1763649" y="139636"/>
                  </a:lnTo>
                  <a:lnTo>
                    <a:pt x="1769745" y="133540"/>
                  </a:lnTo>
                  <a:lnTo>
                    <a:pt x="1772793" y="125920"/>
                  </a:lnTo>
                  <a:lnTo>
                    <a:pt x="1783283" y="109004"/>
                  </a:lnTo>
                  <a:lnTo>
                    <a:pt x="1793938" y="92392"/>
                  </a:lnTo>
                  <a:lnTo>
                    <a:pt x="1804289" y="75768"/>
                  </a:lnTo>
                  <a:lnTo>
                    <a:pt x="1813941" y="58864"/>
                  </a:lnTo>
                  <a:lnTo>
                    <a:pt x="1819224" y="50190"/>
                  </a:lnTo>
                  <a:lnTo>
                    <a:pt x="1831505" y="33997"/>
                  </a:lnTo>
                  <a:lnTo>
                    <a:pt x="1836801" y="25336"/>
                  </a:lnTo>
                  <a:lnTo>
                    <a:pt x="1839849" y="19240"/>
                  </a:lnTo>
                  <a:lnTo>
                    <a:pt x="1844421" y="13144"/>
                  </a:lnTo>
                  <a:close/>
                </a:path>
              </a:pathLst>
            </a:custGeom>
            <a:solidFill>
              <a:srgbClr val="F29B41"/>
            </a:solidFill>
          </p:spPr>
          <p:txBody>
            <a:bodyPr wrap="square" lIns="0" tIns="0" rIns="0" bIns="0" rtlCol="0"/>
            <a:lstStyle/>
            <a:p>
              <a:endParaRPr/>
            </a:p>
          </p:txBody>
        </p:sp>
        <p:pic>
          <p:nvPicPr>
            <p:cNvPr id="171" name="object 171"/>
            <p:cNvPicPr/>
            <p:nvPr/>
          </p:nvPicPr>
          <p:blipFill>
            <a:blip r:embed="rId114" cstate="print"/>
            <a:stretch>
              <a:fillRect/>
            </a:stretch>
          </p:blipFill>
          <p:spPr>
            <a:xfrm>
              <a:off x="2803397" y="5806439"/>
              <a:ext cx="131825" cy="140207"/>
            </a:xfrm>
            <a:prstGeom prst="rect">
              <a:avLst/>
            </a:prstGeom>
          </p:spPr>
        </p:pic>
        <p:sp>
          <p:nvSpPr>
            <p:cNvPr id="172" name="object 172"/>
            <p:cNvSpPr/>
            <p:nvPr/>
          </p:nvSpPr>
          <p:spPr>
            <a:xfrm>
              <a:off x="3156203" y="5797295"/>
              <a:ext cx="57150" cy="96520"/>
            </a:xfrm>
            <a:custGeom>
              <a:avLst/>
              <a:gdLst/>
              <a:ahLst/>
              <a:cxnLst/>
              <a:rect l="l" t="t" r="r" b="b"/>
              <a:pathLst>
                <a:path w="57150" h="96520">
                  <a:moveTo>
                    <a:pt x="56959" y="13144"/>
                  </a:moveTo>
                  <a:lnTo>
                    <a:pt x="56364" y="6405"/>
                  </a:lnTo>
                  <a:lnTo>
                    <a:pt x="53339" y="1523"/>
                  </a:lnTo>
                  <a:lnTo>
                    <a:pt x="48767" y="0"/>
                  </a:lnTo>
                  <a:lnTo>
                    <a:pt x="35051" y="3047"/>
                  </a:lnTo>
                  <a:lnTo>
                    <a:pt x="32003" y="4571"/>
                  </a:lnTo>
                  <a:lnTo>
                    <a:pt x="22859" y="4571"/>
                  </a:lnTo>
                  <a:lnTo>
                    <a:pt x="3833" y="39028"/>
                  </a:lnTo>
                  <a:lnTo>
                    <a:pt x="3047" y="47243"/>
                  </a:lnTo>
                  <a:lnTo>
                    <a:pt x="3047" y="68579"/>
                  </a:lnTo>
                  <a:lnTo>
                    <a:pt x="2571" y="75437"/>
                  </a:lnTo>
                  <a:lnTo>
                    <a:pt x="476" y="89153"/>
                  </a:lnTo>
                  <a:lnTo>
                    <a:pt x="0" y="96011"/>
                  </a:lnTo>
                  <a:lnTo>
                    <a:pt x="6119" y="85082"/>
                  </a:lnTo>
                  <a:lnTo>
                    <a:pt x="11239" y="77152"/>
                  </a:lnTo>
                  <a:lnTo>
                    <a:pt x="16073" y="71794"/>
                  </a:lnTo>
                  <a:lnTo>
                    <a:pt x="21335" y="68579"/>
                  </a:lnTo>
                  <a:lnTo>
                    <a:pt x="25907" y="68579"/>
                  </a:lnTo>
                  <a:lnTo>
                    <a:pt x="28955" y="67055"/>
                  </a:lnTo>
                  <a:lnTo>
                    <a:pt x="33527" y="68579"/>
                  </a:lnTo>
                  <a:lnTo>
                    <a:pt x="39623" y="68579"/>
                  </a:lnTo>
                  <a:lnTo>
                    <a:pt x="47243" y="70103"/>
                  </a:lnTo>
                  <a:lnTo>
                    <a:pt x="54863" y="25907"/>
                  </a:lnTo>
                  <a:lnTo>
                    <a:pt x="56126" y="20169"/>
                  </a:lnTo>
                  <a:lnTo>
                    <a:pt x="56959" y="13144"/>
                  </a:lnTo>
                  <a:close/>
                </a:path>
              </a:pathLst>
            </a:custGeom>
            <a:solidFill>
              <a:srgbClr val="F29B41"/>
            </a:solidFill>
          </p:spPr>
          <p:txBody>
            <a:bodyPr wrap="square" lIns="0" tIns="0" rIns="0" bIns="0" rtlCol="0"/>
            <a:lstStyle/>
            <a:p>
              <a:endParaRPr/>
            </a:p>
          </p:txBody>
        </p:sp>
        <p:pic>
          <p:nvPicPr>
            <p:cNvPr id="173" name="object 173"/>
            <p:cNvPicPr/>
            <p:nvPr/>
          </p:nvPicPr>
          <p:blipFill>
            <a:blip r:embed="rId115" cstate="print"/>
            <a:stretch>
              <a:fillRect/>
            </a:stretch>
          </p:blipFill>
          <p:spPr>
            <a:xfrm>
              <a:off x="3345179" y="5750051"/>
              <a:ext cx="88391" cy="126491"/>
            </a:xfrm>
            <a:prstGeom prst="rect">
              <a:avLst/>
            </a:prstGeom>
          </p:spPr>
        </p:pic>
        <p:sp>
          <p:nvSpPr>
            <p:cNvPr id="174" name="object 174"/>
            <p:cNvSpPr/>
            <p:nvPr/>
          </p:nvSpPr>
          <p:spPr>
            <a:xfrm>
              <a:off x="1770888" y="5734227"/>
              <a:ext cx="480695" cy="159385"/>
            </a:xfrm>
            <a:custGeom>
              <a:avLst/>
              <a:gdLst/>
              <a:ahLst/>
              <a:cxnLst/>
              <a:rect l="l" t="t" r="r" b="b"/>
              <a:pathLst>
                <a:path w="480694" h="159385">
                  <a:moveTo>
                    <a:pt x="127774" y="111607"/>
                  </a:moveTo>
                  <a:lnTo>
                    <a:pt x="126492" y="102704"/>
                  </a:lnTo>
                  <a:lnTo>
                    <a:pt x="126492" y="28028"/>
                  </a:lnTo>
                  <a:lnTo>
                    <a:pt x="123444" y="20408"/>
                  </a:lnTo>
                  <a:lnTo>
                    <a:pt x="123444" y="15836"/>
                  </a:lnTo>
                  <a:lnTo>
                    <a:pt x="120396" y="12788"/>
                  </a:lnTo>
                  <a:lnTo>
                    <a:pt x="116154" y="11366"/>
                  </a:lnTo>
                  <a:lnTo>
                    <a:pt x="115824" y="11264"/>
                  </a:lnTo>
                  <a:lnTo>
                    <a:pt x="112776" y="8216"/>
                  </a:lnTo>
                  <a:lnTo>
                    <a:pt x="111252" y="5168"/>
                  </a:lnTo>
                  <a:lnTo>
                    <a:pt x="105156" y="3644"/>
                  </a:lnTo>
                  <a:lnTo>
                    <a:pt x="96012" y="596"/>
                  </a:lnTo>
                  <a:lnTo>
                    <a:pt x="91440" y="596"/>
                  </a:lnTo>
                  <a:lnTo>
                    <a:pt x="82296" y="63"/>
                  </a:lnTo>
                  <a:lnTo>
                    <a:pt x="81165" y="0"/>
                  </a:lnTo>
                  <a:lnTo>
                    <a:pt x="77724" y="139"/>
                  </a:lnTo>
                  <a:lnTo>
                    <a:pt x="74676" y="254"/>
                  </a:lnTo>
                  <a:lnTo>
                    <a:pt x="72910" y="330"/>
                  </a:lnTo>
                  <a:lnTo>
                    <a:pt x="71056" y="406"/>
                  </a:lnTo>
                  <a:lnTo>
                    <a:pt x="61214" y="1663"/>
                  </a:lnTo>
                  <a:lnTo>
                    <a:pt x="51816" y="3644"/>
                  </a:lnTo>
                  <a:lnTo>
                    <a:pt x="41541" y="5588"/>
                  </a:lnTo>
                  <a:lnTo>
                    <a:pt x="4572" y="26504"/>
                  </a:lnTo>
                  <a:lnTo>
                    <a:pt x="3048" y="34124"/>
                  </a:lnTo>
                  <a:lnTo>
                    <a:pt x="0" y="46316"/>
                  </a:lnTo>
                  <a:lnTo>
                    <a:pt x="1524" y="53936"/>
                  </a:lnTo>
                  <a:lnTo>
                    <a:pt x="2451" y="60769"/>
                  </a:lnTo>
                  <a:lnTo>
                    <a:pt x="3238" y="67462"/>
                  </a:lnTo>
                  <a:lnTo>
                    <a:pt x="4305" y="73863"/>
                  </a:lnTo>
                  <a:lnTo>
                    <a:pt x="6096" y="79844"/>
                  </a:lnTo>
                  <a:lnTo>
                    <a:pt x="8115" y="85813"/>
                  </a:lnTo>
                  <a:lnTo>
                    <a:pt x="9715" y="92227"/>
                  </a:lnTo>
                  <a:lnTo>
                    <a:pt x="11023" y="98907"/>
                  </a:lnTo>
                  <a:lnTo>
                    <a:pt x="12192" y="105752"/>
                  </a:lnTo>
                  <a:lnTo>
                    <a:pt x="13093" y="112610"/>
                  </a:lnTo>
                  <a:lnTo>
                    <a:pt x="14287" y="125793"/>
                  </a:lnTo>
                  <a:lnTo>
                    <a:pt x="14287" y="125958"/>
                  </a:lnTo>
                  <a:lnTo>
                    <a:pt x="15240" y="133184"/>
                  </a:lnTo>
                  <a:lnTo>
                    <a:pt x="16764" y="139280"/>
                  </a:lnTo>
                  <a:lnTo>
                    <a:pt x="16764" y="151472"/>
                  </a:lnTo>
                  <a:lnTo>
                    <a:pt x="18288" y="151472"/>
                  </a:lnTo>
                  <a:lnTo>
                    <a:pt x="18288" y="149948"/>
                  </a:lnTo>
                  <a:lnTo>
                    <a:pt x="19812" y="145376"/>
                  </a:lnTo>
                  <a:lnTo>
                    <a:pt x="19812" y="139280"/>
                  </a:lnTo>
                  <a:lnTo>
                    <a:pt x="15024" y="91274"/>
                  </a:lnTo>
                  <a:lnTo>
                    <a:pt x="14287" y="79844"/>
                  </a:lnTo>
                  <a:lnTo>
                    <a:pt x="14287" y="70040"/>
                  </a:lnTo>
                  <a:lnTo>
                    <a:pt x="15240" y="56984"/>
                  </a:lnTo>
                  <a:lnTo>
                    <a:pt x="21348" y="42456"/>
                  </a:lnTo>
                  <a:lnTo>
                    <a:pt x="34480" y="37934"/>
                  </a:lnTo>
                  <a:lnTo>
                    <a:pt x="50165" y="40259"/>
                  </a:lnTo>
                  <a:lnTo>
                    <a:pt x="64008" y="46316"/>
                  </a:lnTo>
                  <a:lnTo>
                    <a:pt x="71628" y="50888"/>
                  </a:lnTo>
                  <a:lnTo>
                    <a:pt x="71628" y="68948"/>
                  </a:lnTo>
                  <a:lnTo>
                    <a:pt x="72009" y="76606"/>
                  </a:lnTo>
                  <a:lnTo>
                    <a:pt x="72910" y="83007"/>
                  </a:lnTo>
                  <a:lnTo>
                    <a:pt x="74676" y="88988"/>
                  </a:lnTo>
                  <a:lnTo>
                    <a:pt x="76200" y="95084"/>
                  </a:lnTo>
                  <a:lnTo>
                    <a:pt x="77724" y="107276"/>
                  </a:lnTo>
                  <a:lnTo>
                    <a:pt x="82296" y="110324"/>
                  </a:lnTo>
                  <a:lnTo>
                    <a:pt x="86868" y="111848"/>
                  </a:lnTo>
                  <a:lnTo>
                    <a:pt x="96012" y="102704"/>
                  </a:lnTo>
                  <a:lnTo>
                    <a:pt x="101765" y="98742"/>
                  </a:lnTo>
                  <a:lnTo>
                    <a:pt x="108966" y="95084"/>
                  </a:lnTo>
                  <a:lnTo>
                    <a:pt x="115824" y="93764"/>
                  </a:lnTo>
                  <a:lnTo>
                    <a:pt x="116154" y="93700"/>
                  </a:lnTo>
                  <a:lnTo>
                    <a:pt x="121920" y="96608"/>
                  </a:lnTo>
                  <a:lnTo>
                    <a:pt x="124968" y="99656"/>
                  </a:lnTo>
                  <a:lnTo>
                    <a:pt x="126492" y="104228"/>
                  </a:lnTo>
                  <a:lnTo>
                    <a:pt x="126492" y="110324"/>
                  </a:lnTo>
                  <a:lnTo>
                    <a:pt x="126911" y="113411"/>
                  </a:lnTo>
                  <a:lnTo>
                    <a:pt x="127635" y="114515"/>
                  </a:lnTo>
                  <a:lnTo>
                    <a:pt x="127774" y="111607"/>
                  </a:lnTo>
                  <a:close/>
                </a:path>
                <a:path w="480694" h="159385">
                  <a:moveTo>
                    <a:pt x="480606" y="90131"/>
                  </a:moveTo>
                  <a:lnTo>
                    <a:pt x="479742" y="80835"/>
                  </a:lnTo>
                  <a:lnTo>
                    <a:pt x="479742" y="81686"/>
                  </a:lnTo>
                  <a:lnTo>
                    <a:pt x="477697" y="74129"/>
                  </a:lnTo>
                  <a:lnTo>
                    <a:pt x="448005" y="44767"/>
                  </a:lnTo>
                  <a:lnTo>
                    <a:pt x="443484" y="43268"/>
                  </a:lnTo>
                  <a:lnTo>
                    <a:pt x="438912" y="46316"/>
                  </a:lnTo>
                  <a:lnTo>
                    <a:pt x="440436" y="50888"/>
                  </a:lnTo>
                  <a:lnTo>
                    <a:pt x="440436" y="58508"/>
                  </a:lnTo>
                  <a:lnTo>
                    <a:pt x="438912" y="61556"/>
                  </a:lnTo>
                  <a:lnTo>
                    <a:pt x="438912" y="66128"/>
                  </a:lnTo>
                  <a:lnTo>
                    <a:pt x="437388" y="72224"/>
                  </a:lnTo>
                  <a:lnTo>
                    <a:pt x="437388" y="76796"/>
                  </a:lnTo>
                  <a:lnTo>
                    <a:pt x="438912" y="82892"/>
                  </a:lnTo>
                  <a:lnTo>
                    <a:pt x="438048" y="92036"/>
                  </a:lnTo>
                  <a:lnTo>
                    <a:pt x="437769" y="101180"/>
                  </a:lnTo>
                  <a:lnTo>
                    <a:pt x="438048" y="110324"/>
                  </a:lnTo>
                  <a:lnTo>
                    <a:pt x="438912" y="119468"/>
                  </a:lnTo>
                  <a:lnTo>
                    <a:pt x="440436" y="127088"/>
                  </a:lnTo>
                  <a:lnTo>
                    <a:pt x="440436" y="139280"/>
                  </a:lnTo>
                  <a:lnTo>
                    <a:pt x="443484" y="133184"/>
                  </a:lnTo>
                  <a:lnTo>
                    <a:pt x="445008" y="127088"/>
                  </a:lnTo>
                  <a:lnTo>
                    <a:pt x="445008" y="119468"/>
                  </a:lnTo>
                  <a:lnTo>
                    <a:pt x="446532" y="113372"/>
                  </a:lnTo>
                  <a:lnTo>
                    <a:pt x="448005" y="107149"/>
                  </a:lnTo>
                  <a:lnTo>
                    <a:pt x="450342" y="97942"/>
                  </a:lnTo>
                  <a:lnTo>
                    <a:pt x="453809" y="89573"/>
                  </a:lnTo>
                  <a:lnTo>
                    <a:pt x="458724" y="85940"/>
                  </a:lnTo>
                  <a:lnTo>
                    <a:pt x="462508" y="90220"/>
                  </a:lnTo>
                  <a:lnTo>
                    <a:pt x="465010" y="98513"/>
                  </a:lnTo>
                  <a:lnTo>
                    <a:pt x="466648" y="107365"/>
                  </a:lnTo>
                  <a:lnTo>
                    <a:pt x="467868" y="113372"/>
                  </a:lnTo>
                  <a:lnTo>
                    <a:pt x="468388" y="124802"/>
                  </a:lnTo>
                  <a:lnTo>
                    <a:pt x="469773" y="136232"/>
                  </a:lnTo>
                  <a:lnTo>
                    <a:pt x="471716" y="147662"/>
                  </a:lnTo>
                  <a:lnTo>
                    <a:pt x="473964" y="159092"/>
                  </a:lnTo>
                  <a:lnTo>
                    <a:pt x="476834" y="144208"/>
                  </a:lnTo>
                  <a:lnTo>
                    <a:pt x="478726" y="129184"/>
                  </a:lnTo>
                  <a:lnTo>
                    <a:pt x="479742" y="113868"/>
                  </a:lnTo>
                  <a:lnTo>
                    <a:pt x="480060" y="98132"/>
                  </a:lnTo>
                  <a:lnTo>
                    <a:pt x="480606" y="90131"/>
                  </a:lnTo>
                  <a:close/>
                </a:path>
              </a:pathLst>
            </a:custGeom>
            <a:solidFill>
              <a:srgbClr val="F29B41"/>
            </a:solidFill>
          </p:spPr>
          <p:txBody>
            <a:bodyPr wrap="square" lIns="0" tIns="0" rIns="0" bIns="0" rtlCol="0"/>
            <a:lstStyle/>
            <a:p>
              <a:endParaRPr/>
            </a:p>
          </p:txBody>
        </p:sp>
        <p:pic>
          <p:nvPicPr>
            <p:cNvPr id="175" name="object 175"/>
            <p:cNvPicPr/>
            <p:nvPr/>
          </p:nvPicPr>
          <p:blipFill>
            <a:blip r:embed="rId116" cstate="print"/>
            <a:stretch>
              <a:fillRect/>
            </a:stretch>
          </p:blipFill>
          <p:spPr>
            <a:xfrm>
              <a:off x="1592579" y="5771387"/>
              <a:ext cx="112776" cy="192023"/>
            </a:xfrm>
            <a:prstGeom prst="rect">
              <a:avLst/>
            </a:prstGeom>
          </p:spPr>
        </p:pic>
        <p:pic>
          <p:nvPicPr>
            <p:cNvPr id="176" name="object 176"/>
            <p:cNvPicPr/>
            <p:nvPr/>
          </p:nvPicPr>
          <p:blipFill>
            <a:blip r:embed="rId117" cstate="print"/>
            <a:stretch>
              <a:fillRect/>
            </a:stretch>
          </p:blipFill>
          <p:spPr>
            <a:xfrm>
              <a:off x="3488435" y="5422391"/>
              <a:ext cx="310895" cy="312420"/>
            </a:xfrm>
            <a:prstGeom prst="rect">
              <a:avLst/>
            </a:prstGeom>
          </p:spPr>
        </p:pic>
        <p:pic>
          <p:nvPicPr>
            <p:cNvPr id="177" name="object 177"/>
            <p:cNvPicPr/>
            <p:nvPr/>
          </p:nvPicPr>
          <p:blipFill>
            <a:blip r:embed="rId118" cstate="print"/>
            <a:stretch>
              <a:fillRect/>
            </a:stretch>
          </p:blipFill>
          <p:spPr>
            <a:xfrm>
              <a:off x="3413760" y="5763767"/>
              <a:ext cx="214884" cy="236220"/>
            </a:xfrm>
            <a:prstGeom prst="rect">
              <a:avLst/>
            </a:prstGeom>
          </p:spPr>
        </p:pic>
        <p:pic>
          <p:nvPicPr>
            <p:cNvPr id="178" name="object 178"/>
            <p:cNvPicPr/>
            <p:nvPr/>
          </p:nvPicPr>
          <p:blipFill>
            <a:blip r:embed="rId119" cstate="print"/>
            <a:stretch>
              <a:fillRect/>
            </a:stretch>
          </p:blipFill>
          <p:spPr>
            <a:xfrm>
              <a:off x="2244851" y="5518403"/>
              <a:ext cx="341375" cy="493776"/>
            </a:xfrm>
            <a:prstGeom prst="rect">
              <a:avLst/>
            </a:prstGeom>
          </p:spPr>
        </p:pic>
        <p:pic>
          <p:nvPicPr>
            <p:cNvPr id="179" name="object 179"/>
            <p:cNvPicPr/>
            <p:nvPr/>
          </p:nvPicPr>
          <p:blipFill>
            <a:blip r:embed="rId120" cstate="print"/>
            <a:stretch>
              <a:fillRect/>
            </a:stretch>
          </p:blipFill>
          <p:spPr>
            <a:xfrm>
              <a:off x="2598419" y="5858255"/>
              <a:ext cx="207263" cy="182879"/>
            </a:xfrm>
            <a:prstGeom prst="rect">
              <a:avLst/>
            </a:prstGeom>
          </p:spPr>
        </p:pic>
        <p:pic>
          <p:nvPicPr>
            <p:cNvPr id="180" name="object 180"/>
            <p:cNvPicPr/>
            <p:nvPr/>
          </p:nvPicPr>
          <p:blipFill>
            <a:blip r:embed="rId121" cstate="print"/>
            <a:stretch>
              <a:fillRect/>
            </a:stretch>
          </p:blipFill>
          <p:spPr>
            <a:xfrm>
              <a:off x="1900427" y="5804915"/>
              <a:ext cx="178307" cy="195071"/>
            </a:xfrm>
            <a:prstGeom prst="rect">
              <a:avLst/>
            </a:prstGeom>
          </p:spPr>
        </p:pic>
        <p:sp>
          <p:nvSpPr>
            <p:cNvPr id="181" name="object 181"/>
            <p:cNvSpPr/>
            <p:nvPr/>
          </p:nvSpPr>
          <p:spPr>
            <a:xfrm>
              <a:off x="2010536" y="5600699"/>
              <a:ext cx="49530" cy="149860"/>
            </a:xfrm>
            <a:custGeom>
              <a:avLst/>
              <a:gdLst/>
              <a:ahLst/>
              <a:cxnLst/>
              <a:rect l="l" t="t" r="r" b="b"/>
              <a:pathLst>
                <a:path w="49530" h="149860">
                  <a:moveTo>
                    <a:pt x="49006" y="102989"/>
                  </a:moveTo>
                  <a:lnTo>
                    <a:pt x="41314" y="51815"/>
                  </a:lnTo>
                  <a:lnTo>
                    <a:pt x="25717" y="9905"/>
                  </a:lnTo>
                  <a:lnTo>
                    <a:pt x="1142" y="0"/>
                  </a:lnTo>
                  <a:lnTo>
                    <a:pt x="285" y="10048"/>
                  </a:lnTo>
                  <a:lnTo>
                    <a:pt x="0" y="19811"/>
                  </a:lnTo>
                  <a:lnTo>
                    <a:pt x="285" y="29575"/>
                  </a:lnTo>
                  <a:lnTo>
                    <a:pt x="6095" y="72389"/>
                  </a:lnTo>
                  <a:lnTo>
                    <a:pt x="15930" y="114252"/>
                  </a:lnTo>
                  <a:lnTo>
                    <a:pt x="31622" y="141731"/>
                  </a:lnTo>
                  <a:lnTo>
                    <a:pt x="36194" y="149351"/>
                  </a:lnTo>
                  <a:lnTo>
                    <a:pt x="42290" y="146303"/>
                  </a:lnTo>
                  <a:lnTo>
                    <a:pt x="45338" y="134111"/>
                  </a:lnTo>
                  <a:lnTo>
                    <a:pt x="46862" y="131063"/>
                  </a:lnTo>
                  <a:lnTo>
                    <a:pt x="47958" y="121896"/>
                  </a:lnTo>
                  <a:lnTo>
                    <a:pt x="48767" y="112585"/>
                  </a:lnTo>
                  <a:lnTo>
                    <a:pt x="49006" y="102989"/>
                  </a:lnTo>
                  <a:close/>
                </a:path>
              </a:pathLst>
            </a:custGeom>
            <a:solidFill>
              <a:srgbClr val="FFFFF2"/>
            </a:solidFill>
          </p:spPr>
          <p:txBody>
            <a:bodyPr wrap="square" lIns="0" tIns="0" rIns="0" bIns="0" rtlCol="0"/>
            <a:lstStyle/>
            <a:p>
              <a:endParaRPr/>
            </a:p>
          </p:txBody>
        </p:sp>
        <p:pic>
          <p:nvPicPr>
            <p:cNvPr id="182" name="object 182"/>
            <p:cNvPicPr/>
            <p:nvPr/>
          </p:nvPicPr>
          <p:blipFill>
            <a:blip r:embed="rId122" cstate="print"/>
            <a:stretch>
              <a:fillRect/>
            </a:stretch>
          </p:blipFill>
          <p:spPr>
            <a:xfrm>
              <a:off x="1597151" y="5111495"/>
              <a:ext cx="2014727" cy="967739"/>
            </a:xfrm>
            <a:prstGeom prst="rect">
              <a:avLst/>
            </a:prstGeom>
          </p:spPr>
        </p:pic>
        <p:pic>
          <p:nvPicPr>
            <p:cNvPr id="183" name="object 183"/>
            <p:cNvPicPr/>
            <p:nvPr/>
          </p:nvPicPr>
          <p:blipFill>
            <a:blip r:embed="rId123" cstate="print"/>
            <a:stretch>
              <a:fillRect/>
            </a:stretch>
          </p:blipFill>
          <p:spPr>
            <a:xfrm>
              <a:off x="1392929" y="5472683"/>
              <a:ext cx="178307" cy="310895"/>
            </a:xfrm>
            <a:prstGeom prst="rect">
              <a:avLst/>
            </a:prstGeom>
          </p:spPr>
        </p:pic>
        <p:sp>
          <p:nvSpPr>
            <p:cNvPr id="184" name="object 184"/>
            <p:cNvSpPr/>
            <p:nvPr/>
          </p:nvSpPr>
          <p:spPr>
            <a:xfrm>
              <a:off x="2133790" y="5733287"/>
              <a:ext cx="128270" cy="294640"/>
            </a:xfrm>
            <a:custGeom>
              <a:avLst/>
              <a:gdLst/>
              <a:ahLst/>
              <a:cxnLst/>
              <a:rect l="l" t="t" r="r" b="b"/>
              <a:pathLst>
                <a:path w="128269" h="294639">
                  <a:moveTo>
                    <a:pt x="11430" y="70485"/>
                  </a:moveTo>
                  <a:lnTo>
                    <a:pt x="8496" y="31394"/>
                  </a:lnTo>
                  <a:lnTo>
                    <a:pt x="2857" y="0"/>
                  </a:lnTo>
                  <a:lnTo>
                    <a:pt x="355" y="7391"/>
                  </a:lnTo>
                  <a:lnTo>
                    <a:pt x="0" y="37338"/>
                  </a:lnTo>
                  <a:lnTo>
                    <a:pt x="2209" y="74155"/>
                  </a:lnTo>
                  <a:lnTo>
                    <a:pt x="7429" y="102108"/>
                  </a:lnTo>
                  <a:lnTo>
                    <a:pt x="11214" y="99872"/>
                  </a:lnTo>
                  <a:lnTo>
                    <a:pt x="11430" y="70485"/>
                  </a:lnTo>
                  <a:close/>
                </a:path>
                <a:path w="128269" h="294639">
                  <a:moveTo>
                    <a:pt x="127825" y="284988"/>
                  </a:moveTo>
                  <a:lnTo>
                    <a:pt x="119634" y="282994"/>
                  </a:lnTo>
                  <a:lnTo>
                    <a:pt x="104584" y="284988"/>
                  </a:lnTo>
                  <a:lnTo>
                    <a:pt x="93535" y="289280"/>
                  </a:lnTo>
                  <a:lnTo>
                    <a:pt x="97345" y="294132"/>
                  </a:lnTo>
                  <a:lnTo>
                    <a:pt x="105740" y="294424"/>
                  </a:lnTo>
                  <a:lnTo>
                    <a:pt x="116586" y="292989"/>
                  </a:lnTo>
                  <a:lnTo>
                    <a:pt x="125412" y="289852"/>
                  </a:lnTo>
                  <a:lnTo>
                    <a:pt x="127825" y="284988"/>
                  </a:lnTo>
                  <a:close/>
                </a:path>
              </a:pathLst>
            </a:custGeom>
            <a:solidFill>
              <a:srgbClr val="FFFFFF"/>
            </a:solidFill>
          </p:spPr>
          <p:txBody>
            <a:bodyPr wrap="square" lIns="0" tIns="0" rIns="0" bIns="0" rtlCol="0"/>
            <a:lstStyle/>
            <a:p>
              <a:endParaRPr/>
            </a:p>
          </p:txBody>
        </p:sp>
        <p:pic>
          <p:nvPicPr>
            <p:cNvPr id="185" name="object 185"/>
            <p:cNvPicPr/>
            <p:nvPr/>
          </p:nvPicPr>
          <p:blipFill>
            <a:blip r:embed="rId124" cstate="print"/>
            <a:stretch>
              <a:fillRect/>
            </a:stretch>
          </p:blipFill>
          <p:spPr>
            <a:xfrm>
              <a:off x="1929383" y="5241035"/>
              <a:ext cx="85343" cy="67055"/>
            </a:xfrm>
            <a:prstGeom prst="rect">
              <a:avLst/>
            </a:prstGeom>
          </p:spPr>
        </p:pic>
        <p:pic>
          <p:nvPicPr>
            <p:cNvPr id="186" name="object 186"/>
            <p:cNvPicPr/>
            <p:nvPr/>
          </p:nvPicPr>
          <p:blipFill>
            <a:blip r:embed="rId125" cstate="print"/>
            <a:stretch>
              <a:fillRect/>
            </a:stretch>
          </p:blipFill>
          <p:spPr>
            <a:xfrm>
              <a:off x="2061971" y="5902451"/>
              <a:ext cx="22859" cy="22859"/>
            </a:xfrm>
            <a:prstGeom prst="rect">
              <a:avLst/>
            </a:prstGeom>
          </p:spPr>
        </p:pic>
        <p:pic>
          <p:nvPicPr>
            <p:cNvPr id="187" name="object 187"/>
            <p:cNvPicPr/>
            <p:nvPr/>
          </p:nvPicPr>
          <p:blipFill>
            <a:blip r:embed="rId126" cstate="print"/>
            <a:stretch>
              <a:fillRect/>
            </a:stretch>
          </p:blipFill>
          <p:spPr>
            <a:xfrm>
              <a:off x="2092451" y="5978651"/>
              <a:ext cx="73151" cy="45719"/>
            </a:xfrm>
            <a:prstGeom prst="rect">
              <a:avLst/>
            </a:prstGeom>
          </p:spPr>
        </p:pic>
        <p:pic>
          <p:nvPicPr>
            <p:cNvPr id="188" name="object 188"/>
            <p:cNvPicPr/>
            <p:nvPr/>
          </p:nvPicPr>
          <p:blipFill>
            <a:blip r:embed="rId127" cstate="print"/>
            <a:stretch>
              <a:fillRect/>
            </a:stretch>
          </p:blipFill>
          <p:spPr>
            <a:xfrm>
              <a:off x="1956815" y="6019799"/>
              <a:ext cx="13715" cy="12191"/>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 y="527"/>
            <a:ext cx="13817599" cy="7773445"/>
          </a:xfrm>
          <a:prstGeom prst="rect">
            <a:avLst/>
          </a:prstGeom>
        </p:spPr>
      </p:pic>
      <p:sp>
        <p:nvSpPr>
          <p:cNvPr id="3" name="object 3"/>
          <p:cNvSpPr/>
          <p:nvPr/>
        </p:nvSpPr>
        <p:spPr>
          <a:xfrm>
            <a:off x="444324" y="289427"/>
            <a:ext cx="129976" cy="429183"/>
          </a:xfrm>
          <a:custGeom>
            <a:avLst/>
            <a:gdLst/>
            <a:ahLst/>
            <a:cxnLst/>
            <a:rect l="l" t="t" r="r" b="b"/>
            <a:pathLst>
              <a:path w="94615" h="312419">
                <a:moveTo>
                  <a:pt x="94321" y="212789"/>
                </a:moveTo>
                <a:lnTo>
                  <a:pt x="70294" y="135183"/>
                </a:lnTo>
                <a:lnTo>
                  <a:pt x="7262" y="0"/>
                </a:lnTo>
                <a:lnTo>
                  <a:pt x="0" y="106037"/>
                </a:lnTo>
                <a:lnTo>
                  <a:pt x="595" y="173927"/>
                </a:lnTo>
                <a:lnTo>
                  <a:pt x="11763" y="232960"/>
                </a:lnTo>
                <a:lnTo>
                  <a:pt x="36218" y="312426"/>
                </a:lnTo>
                <a:lnTo>
                  <a:pt x="82057" y="262106"/>
                </a:lnTo>
                <a:lnTo>
                  <a:pt x="94321" y="212789"/>
                </a:lnTo>
                <a:close/>
              </a:path>
            </a:pathLst>
          </a:custGeom>
          <a:solidFill>
            <a:srgbClr val="FFFFFF"/>
          </a:solidFill>
        </p:spPr>
        <p:txBody>
          <a:bodyPr wrap="square" lIns="0" tIns="0" rIns="0" bIns="0" rtlCol="0"/>
          <a:lstStyle/>
          <a:p>
            <a:endParaRPr/>
          </a:p>
        </p:txBody>
      </p:sp>
      <p:grpSp>
        <p:nvGrpSpPr>
          <p:cNvPr id="4" name="object 4"/>
          <p:cNvGrpSpPr/>
          <p:nvPr/>
        </p:nvGrpSpPr>
        <p:grpSpPr>
          <a:xfrm>
            <a:off x="776712" y="144970"/>
            <a:ext cx="211975" cy="268676"/>
            <a:chOff x="565397" y="1162805"/>
            <a:chExt cx="154305" cy="195580"/>
          </a:xfrm>
        </p:grpSpPr>
        <p:pic>
          <p:nvPicPr>
            <p:cNvPr id="5" name="object 5"/>
            <p:cNvPicPr/>
            <p:nvPr/>
          </p:nvPicPr>
          <p:blipFill>
            <a:blip r:embed="rId3" cstate="print"/>
            <a:stretch>
              <a:fillRect/>
            </a:stretch>
          </p:blipFill>
          <p:spPr>
            <a:xfrm>
              <a:off x="620261" y="1162805"/>
              <a:ext cx="99059" cy="97535"/>
            </a:xfrm>
            <a:prstGeom prst="rect">
              <a:avLst/>
            </a:prstGeom>
          </p:spPr>
        </p:pic>
        <p:pic>
          <p:nvPicPr>
            <p:cNvPr id="6" name="object 6"/>
            <p:cNvPicPr/>
            <p:nvPr/>
          </p:nvPicPr>
          <p:blipFill>
            <a:blip r:embed="rId4" cstate="print"/>
            <a:stretch>
              <a:fillRect/>
            </a:stretch>
          </p:blipFill>
          <p:spPr>
            <a:xfrm>
              <a:off x="565397" y="1304537"/>
              <a:ext cx="54863" cy="53339"/>
            </a:xfrm>
            <a:prstGeom prst="rect">
              <a:avLst/>
            </a:prstGeom>
          </p:spPr>
        </p:pic>
      </p:grpSp>
      <p:pic>
        <p:nvPicPr>
          <p:cNvPr id="7" name="object 7"/>
          <p:cNvPicPr/>
          <p:nvPr/>
        </p:nvPicPr>
        <p:blipFill>
          <a:blip r:embed="rId5" cstate="print"/>
          <a:stretch>
            <a:fillRect/>
          </a:stretch>
        </p:blipFill>
        <p:spPr>
          <a:xfrm>
            <a:off x="745308" y="618120"/>
            <a:ext cx="58619" cy="56535"/>
          </a:xfrm>
          <a:prstGeom prst="rect">
            <a:avLst/>
          </a:prstGeom>
        </p:spPr>
      </p:pic>
      <p:grpSp>
        <p:nvGrpSpPr>
          <p:cNvPr id="8" name="object 8"/>
          <p:cNvGrpSpPr/>
          <p:nvPr/>
        </p:nvGrpSpPr>
        <p:grpSpPr>
          <a:xfrm>
            <a:off x="288909" y="2563065"/>
            <a:ext cx="71529" cy="71529"/>
            <a:chOff x="210305" y="2923032"/>
            <a:chExt cx="52069" cy="52069"/>
          </a:xfrm>
        </p:grpSpPr>
        <p:sp>
          <p:nvSpPr>
            <p:cNvPr id="9" name="object 9"/>
            <p:cNvSpPr/>
            <p:nvPr/>
          </p:nvSpPr>
          <p:spPr>
            <a:xfrm>
              <a:off x="210305" y="2923032"/>
              <a:ext cx="50800" cy="52069"/>
            </a:xfrm>
            <a:custGeom>
              <a:avLst/>
              <a:gdLst/>
              <a:ahLst/>
              <a:cxnLst/>
              <a:rect l="l" t="t" r="r" b="b"/>
              <a:pathLst>
                <a:path w="50800" h="52069">
                  <a:moveTo>
                    <a:pt x="50292" y="32004"/>
                  </a:moveTo>
                  <a:lnTo>
                    <a:pt x="50292" y="27432"/>
                  </a:lnTo>
                  <a:lnTo>
                    <a:pt x="49053" y="16716"/>
                  </a:lnTo>
                  <a:lnTo>
                    <a:pt x="43815" y="8001"/>
                  </a:lnTo>
                  <a:lnTo>
                    <a:pt x="35718" y="2143"/>
                  </a:lnTo>
                  <a:lnTo>
                    <a:pt x="25908" y="0"/>
                  </a:lnTo>
                  <a:lnTo>
                    <a:pt x="15430" y="2119"/>
                  </a:lnTo>
                  <a:lnTo>
                    <a:pt x="7239" y="7810"/>
                  </a:lnTo>
                  <a:lnTo>
                    <a:pt x="1905" y="16073"/>
                  </a:lnTo>
                  <a:lnTo>
                    <a:pt x="0" y="25908"/>
                  </a:lnTo>
                  <a:lnTo>
                    <a:pt x="0" y="32004"/>
                  </a:lnTo>
                  <a:lnTo>
                    <a:pt x="1524" y="36576"/>
                  </a:lnTo>
                  <a:lnTo>
                    <a:pt x="4572" y="39624"/>
                  </a:lnTo>
                  <a:lnTo>
                    <a:pt x="4572" y="41148"/>
                  </a:lnTo>
                  <a:lnTo>
                    <a:pt x="6096" y="41148"/>
                  </a:lnTo>
                  <a:lnTo>
                    <a:pt x="6096" y="44196"/>
                  </a:lnTo>
                  <a:lnTo>
                    <a:pt x="10668" y="48768"/>
                  </a:lnTo>
                  <a:lnTo>
                    <a:pt x="16764" y="51816"/>
                  </a:lnTo>
                  <a:lnTo>
                    <a:pt x="31813" y="51839"/>
                  </a:lnTo>
                  <a:lnTo>
                    <a:pt x="37719" y="49720"/>
                  </a:lnTo>
                  <a:lnTo>
                    <a:pt x="43053" y="45600"/>
                  </a:lnTo>
                  <a:lnTo>
                    <a:pt x="47244" y="39624"/>
                  </a:lnTo>
                  <a:lnTo>
                    <a:pt x="48768" y="38100"/>
                  </a:lnTo>
                  <a:lnTo>
                    <a:pt x="50292" y="32004"/>
                  </a:lnTo>
                  <a:close/>
                </a:path>
              </a:pathLst>
            </a:custGeom>
            <a:solidFill>
              <a:srgbClr val="FFBEAC"/>
            </a:solidFill>
          </p:spPr>
          <p:txBody>
            <a:bodyPr wrap="square" lIns="0" tIns="0" rIns="0" bIns="0" rtlCol="0"/>
            <a:lstStyle/>
            <a:p>
              <a:endParaRPr/>
            </a:p>
          </p:txBody>
        </p:sp>
        <p:sp>
          <p:nvSpPr>
            <p:cNvPr id="10" name="object 10"/>
            <p:cNvSpPr/>
            <p:nvPr/>
          </p:nvSpPr>
          <p:spPr>
            <a:xfrm>
              <a:off x="210925" y="2924555"/>
              <a:ext cx="51435" cy="40005"/>
            </a:xfrm>
            <a:custGeom>
              <a:avLst/>
              <a:gdLst/>
              <a:ahLst/>
              <a:cxnLst/>
              <a:rect l="l" t="t" r="r" b="b"/>
              <a:pathLst>
                <a:path w="51435" h="40005">
                  <a:moveTo>
                    <a:pt x="51196" y="30479"/>
                  </a:moveTo>
                  <a:lnTo>
                    <a:pt x="51196" y="25907"/>
                  </a:lnTo>
                  <a:lnTo>
                    <a:pt x="49291" y="15430"/>
                  </a:lnTo>
                  <a:lnTo>
                    <a:pt x="43957" y="7238"/>
                  </a:lnTo>
                  <a:lnTo>
                    <a:pt x="35766" y="1904"/>
                  </a:lnTo>
                  <a:lnTo>
                    <a:pt x="25288" y="0"/>
                  </a:lnTo>
                  <a:lnTo>
                    <a:pt x="12096" y="2952"/>
                  </a:lnTo>
                  <a:lnTo>
                    <a:pt x="3190" y="12191"/>
                  </a:lnTo>
                  <a:lnTo>
                    <a:pt x="0" y="24860"/>
                  </a:lnTo>
                  <a:lnTo>
                    <a:pt x="3952" y="38099"/>
                  </a:lnTo>
                  <a:lnTo>
                    <a:pt x="1214" y="27789"/>
                  </a:lnTo>
                  <a:lnTo>
                    <a:pt x="3762" y="18478"/>
                  </a:lnTo>
                  <a:lnTo>
                    <a:pt x="10596" y="11739"/>
                  </a:lnTo>
                  <a:lnTo>
                    <a:pt x="20716" y="9143"/>
                  </a:lnTo>
                  <a:lnTo>
                    <a:pt x="37195" y="9191"/>
                  </a:lnTo>
                  <a:lnTo>
                    <a:pt x="47386" y="15239"/>
                  </a:lnTo>
                  <a:lnTo>
                    <a:pt x="50720" y="25860"/>
                  </a:lnTo>
                  <a:lnTo>
                    <a:pt x="46624" y="39623"/>
                  </a:lnTo>
                  <a:lnTo>
                    <a:pt x="49672" y="36575"/>
                  </a:lnTo>
                  <a:lnTo>
                    <a:pt x="51196" y="30479"/>
                  </a:lnTo>
                  <a:close/>
                </a:path>
              </a:pathLst>
            </a:custGeom>
            <a:solidFill>
              <a:srgbClr val="DD5B41"/>
            </a:solidFill>
          </p:spPr>
          <p:txBody>
            <a:bodyPr wrap="square" lIns="0" tIns="0" rIns="0" bIns="0" rtlCol="0"/>
            <a:lstStyle/>
            <a:p>
              <a:endParaRPr/>
            </a:p>
          </p:txBody>
        </p:sp>
      </p:grpSp>
      <p:grpSp>
        <p:nvGrpSpPr>
          <p:cNvPr id="11" name="object 11"/>
          <p:cNvGrpSpPr/>
          <p:nvPr/>
        </p:nvGrpSpPr>
        <p:grpSpPr>
          <a:xfrm>
            <a:off x="0" y="523"/>
            <a:ext cx="753687" cy="5602931"/>
            <a:chOff x="0" y="1057656"/>
            <a:chExt cx="548640" cy="4078604"/>
          </a:xfrm>
        </p:grpSpPr>
        <p:sp>
          <p:nvSpPr>
            <p:cNvPr id="12" name="object 12"/>
            <p:cNvSpPr/>
            <p:nvPr/>
          </p:nvSpPr>
          <p:spPr>
            <a:xfrm>
              <a:off x="473957" y="3476244"/>
              <a:ext cx="50800" cy="52069"/>
            </a:xfrm>
            <a:custGeom>
              <a:avLst/>
              <a:gdLst/>
              <a:ahLst/>
              <a:cxnLst/>
              <a:rect l="l" t="t" r="r" b="b"/>
              <a:pathLst>
                <a:path w="50800" h="52070">
                  <a:moveTo>
                    <a:pt x="50292" y="32004"/>
                  </a:moveTo>
                  <a:lnTo>
                    <a:pt x="50292" y="27432"/>
                  </a:lnTo>
                  <a:lnTo>
                    <a:pt x="48387" y="16716"/>
                  </a:lnTo>
                  <a:lnTo>
                    <a:pt x="43053" y="8001"/>
                  </a:lnTo>
                  <a:lnTo>
                    <a:pt x="34861" y="2143"/>
                  </a:lnTo>
                  <a:lnTo>
                    <a:pt x="24384" y="0"/>
                  </a:lnTo>
                  <a:lnTo>
                    <a:pt x="15240" y="2019"/>
                  </a:lnTo>
                  <a:lnTo>
                    <a:pt x="14787" y="2119"/>
                  </a:lnTo>
                  <a:lnTo>
                    <a:pt x="7048" y="7810"/>
                  </a:lnTo>
                  <a:lnTo>
                    <a:pt x="1881" y="16073"/>
                  </a:lnTo>
                  <a:lnTo>
                    <a:pt x="0" y="25908"/>
                  </a:lnTo>
                  <a:lnTo>
                    <a:pt x="0" y="32004"/>
                  </a:lnTo>
                  <a:lnTo>
                    <a:pt x="1524" y="35052"/>
                  </a:lnTo>
                  <a:lnTo>
                    <a:pt x="1524" y="39624"/>
                  </a:lnTo>
                  <a:lnTo>
                    <a:pt x="3048" y="39624"/>
                  </a:lnTo>
                  <a:lnTo>
                    <a:pt x="3048" y="41148"/>
                  </a:lnTo>
                  <a:lnTo>
                    <a:pt x="4572" y="42672"/>
                  </a:lnTo>
                  <a:lnTo>
                    <a:pt x="4572" y="44196"/>
                  </a:lnTo>
                  <a:lnTo>
                    <a:pt x="6096" y="45720"/>
                  </a:lnTo>
                  <a:lnTo>
                    <a:pt x="7620" y="45720"/>
                  </a:lnTo>
                  <a:lnTo>
                    <a:pt x="7620" y="47244"/>
                  </a:lnTo>
                  <a:lnTo>
                    <a:pt x="10668" y="47244"/>
                  </a:lnTo>
                  <a:lnTo>
                    <a:pt x="15240" y="50292"/>
                  </a:lnTo>
                  <a:lnTo>
                    <a:pt x="19812" y="51816"/>
                  </a:lnTo>
                  <a:lnTo>
                    <a:pt x="24384" y="51816"/>
                  </a:lnTo>
                  <a:lnTo>
                    <a:pt x="31146" y="51625"/>
                  </a:lnTo>
                  <a:lnTo>
                    <a:pt x="37338" y="49149"/>
                  </a:lnTo>
                  <a:lnTo>
                    <a:pt x="42386" y="44958"/>
                  </a:lnTo>
                  <a:lnTo>
                    <a:pt x="45720" y="39624"/>
                  </a:lnTo>
                  <a:lnTo>
                    <a:pt x="48768" y="36576"/>
                  </a:lnTo>
                  <a:lnTo>
                    <a:pt x="50292" y="32004"/>
                  </a:lnTo>
                  <a:close/>
                </a:path>
              </a:pathLst>
            </a:custGeom>
            <a:solidFill>
              <a:srgbClr val="FFBEAC"/>
            </a:solidFill>
          </p:spPr>
          <p:txBody>
            <a:bodyPr wrap="square" lIns="0" tIns="0" rIns="0" bIns="0" rtlCol="0"/>
            <a:lstStyle/>
            <a:p>
              <a:endParaRPr/>
            </a:p>
          </p:txBody>
        </p:sp>
        <p:sp>
          <p:nvSpPr>
            <p:cNvPr id="13" name="object 13"/>
            <p:cNvSpPr/>
            <p:nvPr/>
          </p:nvSpPr>
          <p:spPr>
            <a:xfrm>
              <a:off x="472433" y="3476243"/>
              <a:ext cx="52069" cy="41275"/>
            </a:xfrm>
            <a:custGeom>
              <a:avLst/>
              <a:gdLst/>
              <a:ahLst/>
              <a:cxnLst/>
              <a:rect l="l" t="t" r="r" b="b"/>
              <a:pathLst>
                <a:path w="52070" h="41275">
                  <a:moveTo>
                    <a:pt x="51815" y="32003"/>
                  </a:moveTo>
                  <a:lnTo>
                    <a:pt x="51815" y="27431"/>
                  </a:lnTo>
                  <a:lnTo>
                    <a:pt x="50577" y="16930"/>
                  </a:lnTo>
                  <a:lnTo>
                    <a:pt x="45338" y="8572"/>
                  </a:lnTo>
                  <a:lnTo>
                    <a:pt x="37242" y="2786"/>
                  </a:lnTo>
                  <a:lnTo>
                    <a:pt x="27431" y="0"/>
                  </a:lnTo>
                  <a:lnTo>
                    <a:pt x="13334" y="3619"/>
                  </a:lnTo>
                  <a:lnTo>
                    <a:pt x="3809" y="12953"/>
                  </a:lnTo>
                  <a:lnTo>
                    <a:pt x="0" y="25717"/>
                  </a:lnTo>
                  <a:lnTo>
                    <a:pt x="3047" y="39623"/>
                  </a:lnTo>
                  <a:lnTo>
                    <a:pt x="1190" y="29075"/>
                  </a:lnTo>
                  <a:lnTo>
                    <a:pt x="4190" y="19240"/>
                  </a:lnTo>
                  <a:lnTo>
                    <a:pt x="11191" y="11977"/>
                  </a:lnTo>
                  <a:lnTo>
                    <a:pt x="21335" y="9143"/>
                  </a:lnTo>
                  <a:lnTo>
                    <a:pt x="37171" y="9858"/>
                  </a:lnTo>
                  <a:lnTo>
                    <a:pt x="47434" y="16001"/>
                  </a:lnTo>
                  <a:lnTo>
                    <a:pt x="51125" y="26717"/>
                  </a:lnTo>
                  <a:lnTo>
                    <a:pt x="47243" y="41147"/>
                  </a:lnTo>
                  <a:lnTo>
                    <a:pt x="50291" y="36575"/>
                  </a:lnTo>
                  <a:lnTo>
                    <a:pt x="51815" y="32003"/>
                  </a:lnTo>
                  <a:close/>
                </a:path>
              </a:pathLst>
            </a:custGeom>
            <a:solidFill>
              <a:srgbClr val="DD5B41"/>
            </a:solidFill>
          </p:spPr>
          <p:txBody>
            <a:bodyPr wrap="square" lIns="0" tIns="0" rIns="0" bIns="0" rtlCol="0"/>
            <a:lstStyle/>
            <a:p>
              <a:endParaRPr/>
            </a:p>
          </p:txBody>
        </p:sp>
        <p:pic>
          <p:nvPicPr>
            <p:cNvPr id="14" name="object 14"/>
            <p:cNvPicPr/>
            <p:nvPr/>
          </p:nvPicPr>
          <p:blipFill>
            <a:blip r:embed="rId6" cstate="print"/>
            <a:stretch>
              <a:fillRect/>
            </a:stretch>
          </p:blipFill>
          <p:spPr>
            <a:xfrm>
              <a:off x="0" y="1057656"/>
              <a:ext cx="548640" cy="4078223"/>
            </a:xfrm>
            <a:prstGeom prst="rect">
              <a:avLst/>
            </a:prstGeom>
          </p:spPr>
        </p:pic>
        <p:sp>
          <p:nvSpPr>
            <p:cNvPr id="15" name="object 15"/>
            <p:cNvSpPr/>
            <p:nvPr/>
          </p:nvSpPr>
          <p:spPr>
            <a:xfrm>
              <a:off x="70098" y="4532375"/>
              <a:ext cx="50800" cy="177165"/>
            </a:xfrm>
            <a:custGeom>
              <a:avLst/>
              <a:gdLst/>
              <a:ahLst/>
              <a:cxnLst/>
              <a:rect l="l" t="t" r="r" b="b"/>
              <a:pathLst>
                <a:path w="50800" h="177164">
                  <a:moveTo>
                    <a:pt x="50577" y="130301"/>
                  </a:moveTo>
                  <a:lnTo>
                    <a:pt x="44576" y="84962"/>
                  </a:lnTo>
                  <a:lnTo>
                    <a:pt x="32289" y="41338"/>
                  </a:lnTo>
                  <a:lnTo>
                    <a:pt x="13715" y="0"/>
                  </a:lnTo>
                  <a:lnTo>
                    <a:pt x="571" y="73056"/>
                  </a:lnTo>
                  <a:lnTo>
                    <a:pt x="0" y="115823"/>
                  </a:lnTo>
                  <a:lnTo>
                    <a:pt x="15430" y="144875"/>
                  </a:lnTo>
                  <a:lnTo>
                    <a:pt x="50291" y="176783"/>
                  </a:lnTo>
                  <a:lnTo>
                    <a:pt x="50577" y="130301"/>
                  </a:lnTo>
                  <a:close/>
                </a:path>
              </a:pathLst>
            </a:custGeom>
            <a:solidFill>
              <a:srgbClr val="FFFFFF"/>
            </a:solidFill>
          </p:spPr>
          <p:txBody>
            <a:bodyPr wrap="square" lIns="0" tIns="0" rIns="0" bIns="0" rtlCol="0"/>
            <a:lstStyle/>
            <a:p>
              <a:endParaRPr/>
            </a:p>
          </p:txBody>
        </p:sp>
        <p:pic>
          <p:nvPicPr>
            <p:cNvPr id="16" name="object 16"/>
            <p:cNvPicPr/>
            <p:nvPr/>
          </p:nvPicPr>
          <p:blipFill>
            <a:blip r:embed="rId7" cstate="print"/>
            <a:stretch>
              <a:fillRect/>
            </a:stretch>
          </p:blipFill>
          <p:spPr>
            <a:xfrm>
              <a:off x="9138" y="4245863"/>
              <a:ext cx="182879" cy="295656"/>
            </a:xfrm>
            <a:prstGeom prst="rect">
              <a:avLst/>
            </a:prstGeom>
          </p:spPr>
        </p:pic>
        <p:pic>
          <p:nvPicPr>
            <p:cNvPr id="17" name="object 17"/>
            <p:cNvPicPr/>
            <p:nvPr/>
          </p:nvPicPr>
          <p:blipFill>
            <a:blip r:embed="rId8" cstate="print"/>
            <a:stretch>
              <a:fillRect/>
            </a:stretch>
          </p:blipFill>
          <p:spPr>
            <a:xfrm>
              <a:off x="187445" y="2884931"/>
              <a:ext cx="99059" cy="97535"/>
            </a:xfrm>
            <a:prstGeom prst="rect">
              <a:avLst/>
            </a:prstGeom>
          </p:spPr>
        </p:pic>
      </p:grpSp>
      <p:grpSp>
        <p:nvGrpSpPr>
          <p:cNvPr id="18" name="object 18"/>
          <p:cNvGrpSpPr/>
          <p:nvPr/>
        </p:nvGrpSpPr>
        <p:grpSpPr>
          <a:xfrm>
            <a:off x="11866391" y="523"/>
            <a:ext cx="1951387" cy="7774145"/>
            <a:chOff x="8638031" y="1057656"/>
            <a:chExt cx="1420495" cy="5659120"/>
          </a:xfrm>
        </p:grpSpPr>
        <p:pic>
          <p:nvPicPr>
            <p:cNvPr id="19" name="object 19"/>
            <p:cNvPicPr/>
            <p:nvPr/>
          </p:nvPicPr>
          <p:blipFill>
            <a:blip r:embed="rId9" cstate="print"/>
            <a:stretch>
              <a:fillRect/>
            </a:stretch>
          </p:blipFill>
          <p:spPr>
            <a:xfrm>
              <a:off x="9523475" y="1057656"/>
              <a:ext cx="534923" cy="5658611"/>
            </a:xfrm>
            <a:prstGeom prst="rect">
              <a:avLst/>
            </a:prstGeom>
          </p:spPr>
        </p:pic>
        <p:sp>
          <p:nvSpPr>
            <p:cNvPr id="20" name="object 20"/>
            <p:cNvSpPr/>
            <p:nvPr/>
          </p:nvSpPr>
          <p:spPr>
            <a:xfrm>
              <a:off x="9386315" y="6211823"/>
              <a:ext cx="146050" cy="297180"/>
            </a:xfrm>
            <a:custGeom>
              <a:avLst/>
              <a:gdLst/>
              <a:ahLst/>
              <a:cxnLst/>
              <a:rect l="l" t="t" r="r" b="b"/>
              <a:pathLst>
                <a:path w="146050" h="297179">
                  <a:moveTo>
                    <a:pt x="145732" y="174307"/>
                  </a:moveTo>
                  <a:lnTo>
                    <a:pt x="106799" y="107513"/>
                  </a:lnTo>
                  <a:lnTo>
                    <a:pt x="0" y="0"/>
                  </a:lnTo>
                  <a:lnTo>
                    <a:pt x="66508" y="87796"/>
                  </a:lnTo>
                  <a:lnTo>
                    <a:pt x="92011" y="148018"/>
                  </a:lnTo>
                  <a:lnTo>
                    <a:pt x="79509" y="208526"/>
                  </a:lnTo>
                  <a:lnTo>
                    <a:pt x="32003" y="297179"/>
                  </a:lnTo>
                  <a:lnTo>
                    <a:pt x="119800" y="228242"/>
                  </a:lnTo>
                  <a:lnTo>
                    <a:pt x="145732" y="174307"/>
                  </a:lnTo>
                  <a:close/>
                </a:path>
              </a:pathLst>
            </a:custGeom>
            <a:solidFill>
              <a:srgbClr val="F4BA1C"/>
            </a:solidFill>
          </p:spPr>
          <p:txBody>
            <a:bodyPr wrap="square" lIns="0" tIns="0" rIns="0" bIns="0" rtlCol="0"/>
            <a:lstStyle/>
            <a:p>
              <a:endParaRPr/>
            </a:p>
          </p:txBody>
        </p:sp>
        <p:pic>
          <p:nvPicPr>
            <p:cNvPr id="21" name="object 21"/>
            <p:cNvPicPr/>
            <p:nvPr/>
          </p:nvPicPr>
          <p:blipFill>
            <a:blip r:embed="rId10" cstate="print"/>
            <a:stretch>
              <a:fillRect/>
            </a:stretch>
          </p:blipFill>
          <p:spPr>
            <a:xfrm>
              <a:off x="9492804" y="6071211"/>
              <a:ext cx="202691" cy="197000"/>
            </a:xfrm>
            <a:prstGeom prst="rect">
              <a:avLst/>
            </a:prstGeom>
          </p:spPr>
        </p:pic>
        <p:pic>
          <p:nvPicPr>
            <p:cNvPr id="22" name="object 22"/>
            <p:cNvPicPr/>
            <p:nvPr/>
          </p:nvPicPr>
          <p:blipFill>
            <a:blip r:embed="rId11" cstate="print"/>
            <a:stretch>
              <a:fillRect/>
            </a:stretch>
          </p:blipFill>
          <p:spPr>
            <a:xfrm>
              <a:off x="8929115" y="5554980"/>
              <a:ext cx="469391" cy="565404"/>
            </a:xfrm>
            <a:prstGeom prst="rect">
              <a:avLst/>
            </a:prstGeom>
          </p:spPr>
        </p:pic>
        <p:sp>
          <p:nvSpPr>
            <p:cNvPr id="23" name="object 23"/>
            <p:cNvSpPr/>
            <p:nvPr/>
          </p:nvSpPr>
          <p:spPr>
            <a:xfrm>
              <a:off x="8942831" y="5536120"/>
              <a:ext cx="455930" cy="583565"/>
            </a:xfrm>
            <a:custGeom>
              <a:avLst/>
              <a:gdLst/>
              <a:ahLst/>
              <a:cxnLst/>
              <a:rect l="l" t="t" r="r" b="b"/>
              <a:pathLst>
                <a:path w="455929" h="583564">
                  <a:moveTo>
                    <a:pt x="219345" y="69615"/>
                  </a:moveTo>
                  <a:lnTo>
                    <a:pt x="198120" y="46291"/>
                  </a:lnTo>
                  <a:lnTo>
                    <a:pt x="105870" y="2643"/>
                  </a:lnTo>
                  <a:lnTo>
                    <a:pt x="54483" y="0"/>
                  </a:lnTo>
                  <a:lnTo>
                    <a:pt x="25384" y="49077"/>
                  </a:lnTo>
                  <a:lnTo>
                    <a:pt x="0" y="160591"/>
                  </a:lnTo>
                  <a:lnTo>
                    <a:pt x="11525" y="132564"/>
                  </a:lnTo>
                  <a:lnTo>
                    <a:pt x="48768" y="78105"/>
                  </a:lnTo>
                  <a:lnTo>
                    <a:pt x="115728" y="41648"/>
                  </a:lnTo>
                  <a:lnTo>
                    <a:pt x="216408" y="67627"/>
                  </a:lnTo>
                  <a:lnTo>
                    <a:pt x="219345" y="69615"/>
                  </a:lnTo>
                  <a:close/>
                </a:path>
                <a:path w="455929" h="583564">
                  <a:moveTo>
                    <a:pt x="399403" y="388791"/>
                  </a:moveTo>
                  <a:lnTo>
                    <a:pt x="387643" y="330160"/>
                  </a:lnTo>
                  <a:lnTo>
                    <a:pt x="348043" y="194310"/>
                  </a:lnTo>
                  <a:lnTo>
                    <a:pt x="297870" y="122753"/>
                  </a:lnTo>
                  <a:lnTo>
                    <a:pt x="219345" y="69615"/>
                  </a:lnTo>
                  <a:lnTo>
                    <a:pt x="304109" y="162758"/>
                  </a:lnTo>
                  <a:lnTo>
                    <a:pt x="384238" y="340233"/>
                  </a:lnTo>
                  <a:lnTo>
                    <a:pt x="399403" y="388791"/>
                  </a:lnTo>
                  <a:close/>
                </a:path>
                <a:path w="455929" h="583564">
                  <a:moveTo>
                    <a:pt x="455818" y="580524"/>
                  </a:moveTo>
                  <a:lnTo>
                    <a:pt x="452628" y="573595"/>
                  </a:lnTo>
                  <a:lnTo>
                    <a:pt x="434935" y="502562"/>
                  </a:lnTo>
                  <a:lnTo>
                    <a:pt x="399403" y="388791"/>
                  </a:lnTo>
                  <a:lnTo>
                    <a:pt x="437388" y="578167"/>
                  </a:lnTo>
                  <a:lnTo>
                    <a:pt x="449627" y="582382"/>
                  </a:lnTo>
                  <a:lnTo>
                    <a:pt x="455295" y="583311"/>
                  </a:lnTo>
                  <a:lnTo>
                    <a:pt x="455818" y="580524"/>
                  </a:lnTo>
                  <a:close/>
                </a:path>
              </a:pathLst>
            </a:custGeom>
            <a:solidFill>
              <a:srgbClr val="FF9D28"/>
            </a:solidFill>
          </p:spPr>
          <p:txBody>
            <a:bodyPr wrap="square" lIns="0" tIns="0" rIns="0" bIns="0" rtlCol="0"/>
            <a:lstStyle/>
            <a:p>
              <a:endParaRPr/>
            </a:p>
          </p:txBody>
        </p:sp>
        <p:pic>
          <p:nvPicPr>
            <p:cNvPr id="24" name="object 24"/>
            <p:cNvPicPr/>
            <p:nvPr/>
          </p:nvPicPr>
          <p:blipFill>
            <a:blip r:embed="rId12" cstate="print"/>
            <a:stretch>
              <a:fillRect/>
            </a:stretch>
          </p:blipFill>
          <p:spPr>
            <a:xfrm>
              <a:off x="9143999" y="5597651"/>
              <a:ext cx="242315" cy="522731"/>
            </a:xfrm>
            <a:prstGeom prst="rect">
              <a:avLst/>
            </a:prstGeom>
          </p:spPr>
        </p:pic>
        <p:sp>
          <p:nvSpPr>
            <p:cNvPr id="25" name="object 25"/>
            <p:cNvSpPr/>
            <p:nvPr/>
          </p:nvSpPr>
          <p:spPr>
            <a:xfrm>
              <a:off x="8958071" y="6080259"/>
              <a:ext cx="415925" cy="364490"/>
            </a:xfrm>
            <a:custGeom>
              <a:avLst/>
              <a:gdLst/>
              <a:ahLst/>
              <a:cxnLst/>
              <a:rect l="l" t="t" r="r" b="b"/>
              <a:pathLst>
                <a:path w="415925" h="364489">
                  <a:moveTo>
                    <a:pt x="415551" y="263175"/>
                  </a:moveTo>
                  <a:lnTo>
                    <a:pt x="348995" y="62984"/>
                  </a:lnTo>
                  <a:lnTo>
                    <a:pt x="199524" y="0"/>
                  </a:lnTo>
                  <a:lnTo>
                    <a:pt x="113347" y="4881"/>
                  </a:lnTo>
                  <a:lnTo>
                    <a:pt x="57745" y="100917"/>
                  </a:lnTo>
                  <a:lnTo>
                    <a:pt x="0" y="311396"/>
                  </a:lnTo>
                  <a:lnTo>
                    <a:pt x="273772" y="364093"/>
                  </a:lnTo>
                  <a:lnTo>
                    <a:pt x="401383" y="355782"/>
                  </a:lnTo>
                  <a:lnTo>
                    <a:pt x="415551" y="263175"/>
                  </a:lnTo>
                  <a:close/>
                </a:path>
              </a:pathLst>
            </a:custGeom>
            <a:solidFill>
              <a:srgbClr val="F4BA1C"/>
            </a:solidFill>
          </p:spPr>
          <p:txBody>
            <a:bodyPr wrap="square" lIns="0" tIns="0" rIns="0" bIns="0" rtlCol="0"/>
            <a:lstStyle/>
            <a:p>
              <a:endParaRPr/>
            </a:p>
          </p:txBody>
        </p:sp>
        <p:pic>
          <p:nvPicPr>
            <p:cNvPr id="26" name="object 26"/>
            <p:cNvPicPr/>
            <p:nvPr/>
          </p:nvPicPr>
          <p:blipFill>
            <a:blip r:embed="rId13" cstate="print"/>
            <a:stretch>
              <a:fillRect/>
            </a:stretch>
          </p:blipFill>
          <p:spPr>
            <a:xfrm>
              <a:off x="8945879" y="6124955"/>
              <a:ext cx="382523" cy="384047"/>
            </a:xfrm>
            <a:prstGeom prst="rect">
              <a:avLst/>
            </a:prstGeom>
          </p:spPr>
        </p:pic>
        <p:sp>
          <p:nvSpPr>
            <p:cNvPr id="27" name="object 27"/>
            <p:cNvSpPr/>
            <p:nvPr/>
          </p:nvSpPr>
          <p:spPr>
            <a:xfrm>
              <a:off x="9398507" y="6035230"/>
              <a:ext cx="259079" cy="242570"/>
            </a:xfrm>
            <a:custGeom>
              <a:avLst/>
              <a:gdLst/>
              <a:ahLst/>
              <a:cxnLst/>
              <a:rect l="l" t="t" r="r" b="b"/>
              <a:pathLst>
                <a:path w="259079" h="242570">
                  <a:moveTo>
                    <a:pt x="258889" y="73985"/>
                  </a:moveTo>
                  <a:lnTo>
                    <a:pt x="238505" y="0"/>
                  </a:lnTo>
                  <a:lnTo>
                    <a:pt x="159829" y="4024"/>
                  </a:lnTo>
                  <a:lnTo>
                    <a:pt x="0" y="69913"/>
                  </a:lnTo>
                  <a:lnTo>
                    <a:pt x="40671" y="169473"/>
                  </a:lnTo>
                  <a:lnTo>
                    <a:pt x="79628" y="220598"/>
                  </a:lnTo>
                  <a:lnTo>
                    <a:pt x="139731" y="239434"/>
                  </a:lnTo>
                  <a:lnTo>
                    <a:pt x="243839" y="242125"/>
                  </a:lnTo>
                  <a:lnTo>
                    <a:pt x="258889" y="73985"/>
                  </a:lnTo>
                  <a:close/>
                </a:path>
              </a:pathLst>
            </a:custGeom>
            <a:solidFill>
              <a:srgbClr val="FF9D28"/>
            </a:solidFill>
          </p:spPr>
          <p:txBody>
            <a:bodyPr wrap="square" lIns="0" tIns="0" rIns="0" bIns="0" rtlCol="0"/>
            <a:lstStyle/>
            <a:p>
              <a:endParaRPr/>
            </a:p>
          </p:txBody>
        </p:sp>
        <p:pic>
          <p:nvPicPr>
            <p:cNvPr id="28" name="object 28"/>
            <p:cNvPicPr/>
            <p:nvPr/>
          </p:nvPicPr>
          <p:blipFill>
            <a:blip r:embed="rId14" cstate="print"/>
            <a:stretch>
              <a:fillRect/>
            </a:stretch>
          </p:blipFill>
          <p:spPr>
            <a:xfrm>
              <a:off x="9275063" y="6078188"/>
              <a:ext cx="356615" cy="233457"/>
            </a:xfrm>
            <a:prstGeom prst="rect">
              <a:avLst/>
            </a:prstGeom>
          </p:spPr>
        </p:pic>
        <p:pic>
          <p:nvPicPr>
            <p:cNvPr id="29" name="object 29"/>
            <p:cNvPicPr/>
            <p:nvPr/>
          </p:nvPicPr>
          <p:blipFill>
            <a:blip r:embed="rId15" cstate="print"/>
            <a:stretch>
              <a:fillRect/>
            </a:stretch>
          </p:blipFill>
          <p:spPr>
            <a:xfrm>
              <a:off x="8638031" y="5626607"/>
              <a:ext cx="734568" cy="493776"/>
            </a:xfrm>
            <a:prstGeom prst="rect">
              <a:avLst/>
            </a:prstGeom>
          </p:spPr>
        </p:pic>
        <p:sp>
          <p:nvSpPr>
            <p:cNvPr id="30" name="object 30"/>
            <p:cNvSpPr/>
            <p:nvPr/>
          </p:nvSpPr>
          <p:spPr>
            <a:xfrm>
              <a:off x="8659367" y="5609463"/>
              <a:ext cx="715010" cy="510540"/>
            </a:xfrm>
            <a:custGeom>
              <a:avLst/>
              <a:gdLst/>
              <a:ahLst/>
              <a:cxnLst/>
              <a:rect l="l" t="t" r="r" b="b"/>
              <a:pathLst>
                <a:path w="715009" h="510539">
                  <a:moveTo>
                    <a:pt x="345894" y="62143"/>
                  </a:moveTo>
                  <a:lnTo>
                    <a:pt x="309372" y="40005"/>
                  </a:lnTo>
                  <a:lnTo>
                    <a:pt x="164806" y="2143"/>
                  </a:lnTo>
                  <a:lnTo>
                    <a:pt x="84391" y="0"/>
                  </a:lnTo>
                  <a:lnTo>
                    <a:pt x="39123" y="43005"/>
                  </a:lnTo>
                  <a:lnTo>
                    <a:pt x="0" y="140589"/>
                  </a:lnTo>
                  <a:lnTo>
                    <a:pt x="17954" y="115966"/>
                  </a:lnTo>
                  <a:lnTo>
                    <a:pt x="76200" y="68199"/>
                  </a:lnTo>
                  <a:lnTo>
                    <a:pt x="181308" y="36433"/>
                  </a:lnTo>
                  <a:lnTo>
                    <a:pt x="339852" y="59817"/>
                  </a:lnTo>
                  <a:lnTo>
                    <a:pt x="345894" y="62143"/>
                  </a:lnTo>
                  <a:close/>
                </a:path>
                <a:path w="715009" h="510539">
                  <a:moveTo>
                    <a:pt x="623071" y="332308"/>
                  </a:moveTo>
                  <a:lnTo>
                    <a:pt x="607528" y="289560"/>
                  </a:lnTo>
                  <a:lnTo>
                    <a:pt x="545401" y="171450"/>
                  </a:lnTo>
                  <a:lnTo>
                    <a:pt x="466986" y="108775"/>
                  </a:lnTo>
                  <a:lnTo>
                    <a:pt x="345894" y="62143"/>
                  </a:lnTo>
                  <a:lnTo>
                    <a:pt x="476797" y="141493"/>
                  </a:lnTo>
                  <a:lnTo>
                    <a:pt x="602932" y="296418"/>
                  </a:lnTo>
                  <a:lnTo>
                    <a:pt x="623071" y="332308"/>
                  </a:lnTo>
                  <a:close/>
                </a:path>
                <a:path w="715009" h="510539">
                  <a:moveTo>
                    <a:pt x="714946" y="507182"/>
                  </a:moveTo>
                  <a:lnTo>
                    <a:pt x="710184" y="500253"/>
                  </a:lnTo>
                  <a:lnTo>
                    <a:pt x="682490" y="438197"/>
                  </a:lnTo>
                  <a:lnTo>
                    <a:pt x="623071" y="332308"/>
                  </a:lnTo>
                  <a:lnTo>
                    <a:pt x="685800" y="504825"/>
                  </a:lnTo>
                  <a:lnTo>
                    <a:pt x="705040" y="509039"/>
                  </a:lnTo>
                  <a:lnTo>
                    <a:pt x="713994" y="509968"/>
                  </a:lnTo>
                  <a:lnTo>
                    <a:pt x="714946" y="507182"/>
                  </a:lnTo>
                  <a:close/>
                </a:path>
              </a:pathLst>
            </a:custGeom>
            <a:solidFill>
              <a:srgbClr val="FF9D28"/>
            </a:solidFill>
          </p:spPr>
          <p:txBody>
            <a:bodyPr wrap="square" lIns="0" tIns="0" rIns="0" bIns="0" rtlCol="0"/>
            <a:lstStyle/>
            <a:p>
              <a:endParaRPr/>
            </a:p>
          </p:txBody>
        </p:sp>
        <p:pic>
          <p:nvPicPr>
            <p:cNvPr id="31" name="object 31"/>
            <p:cNvPicPr/>
            <p:nvPr/>
          </p:nvPicPr>
          <p:blipFill>
            <a:blip r:embed="rId16" cstate="print"/>
            <a:stretch>
              <a:fillRect/>
            </a:stretch>
          </p:blipFill>
          <p:spPr>
            <a:xfrm>
              <a:off x="8977883" y="5660136"/>
              <a:ext cx="374904" cy="460248"/>
            </a:xfrm>
            <a:prstGeom prst="rect">
              <a:avLst/>
            </a:prstGeom>
          </p:spPr>
        </p:pic>
        <p:sp>
          <p:nvSpPr>
            <p:cNvPr id="32" name="object 32"/>
            <p:cNvSpPr/>
            <p:nvPr/>
          </p:nvSpPr>
          <p:spPr>
            <a:xfrm>
              <a:off x="9545421" y="6101956"/>
              <a:ext cx="111125" cy="53975"/>
            </a:xfrm>
            <a:custGeom>
              <a:avLst/>
              <a:gdLst/>
              <a:ahLst/>
              <a:cxnLst/>
              <a:rect l="l" t="t" r="r" b="b"/>
              <a:pathLst>
                <a:path w="111125" h="53975">
                  <a:moveTo>
                    <a:pt x="26644" y="25222"/>
                  </a:moveTo>
                  <a:lnTo>
                    <a:pt x="24726" y="10236"/>
                  </a:lnTo>
                  <a:lnTo>
                    <a:pt x="17360" y="3556"/>
                  </a:lnTo>
                  <a:lnTo>
                    <a:pt x="2438" y="139"/>
                  </a:lnTo>
                  <a:lnTo>
                    <a:pt x="0" y="16408"/>
                  </a:lnTo>
                  <a:lnTo>
                    <a:pt x="3581" y="31953"/>
                  </a:lnTo>
                  <a:lnTo>
                    <a:pt x="12293" y="44932"/>
                  </a:lnTo>
                  <a:lnTo>
                    <a:pt x="25298" y="53479"/>
                  </a:lnTo>
                  <a:lnTo>
                    <a:pt x="26644" y="25222"/>
                  </a:lnTo>
                  <a:close/>
                </a:path>
                <a:path w="111125" h="53975">
                  <a:moveTo>
                    <a:pt x="110642" y="45859"/>
                  </a:moveTo>
                  <a:lnTo>
                    <a:pt x="104965" y="18580"/>
                  </a:lnTo>
                  <a:lnTo>
                    <a:pt x="99593" y="4711"/>
                  </a:lnTo>
                  <a:lnTo>
                    <a:pt x="91351" y="0"/>
                  </a:lnTo>
                  <a:lnTo>
                    <a:pt x="77114" y="139"/>
                  </a:lnTo>
                  <a:lnTo>
                    <a:pt x="78066" y="15862"/>
                  </a:lnTo>
                  <a:lnTo>
                    <a:pt x="84734" y="29857"/>
                  </a:lnTo>
                  <a:lnTo>
                    <a:pt x="95973" y="40436"/>
                  </a:lnTo>
                  <a:lnTo>
                    <a:pt x="110642" y="45859"/>
                  </a:lnTo>
                  <a:close/>
                </a:path>
              </a:pathLst>
            </a:custGeom>
            <a:solidFill>
              <a:srgbClr val="FFFFFF"/>
            </a:solidFill>
          </p:spPr>
          <p:txBody>
            <a:bodyPr wrap="square" lIns="0" tIns="0" rIns="0" bIns="0" rtlCol="0"/>
            <a:lstStyle/>
            <a:p>
              <a:endParaRPr/>
            </a:p>
          </p:txBody>
        </p:sp>
        <p:sp>
          <p:nvSpPr>
            <p:cNvPr id="33" name="object 33"/>
            <p:cNvSpPr/>
            <p:nvPr/>
          </p:nvSpPr>
          <p:spPr>
            <a:xfrm>
              <a:off x="9285732" y="5823419"/>
              <a:ext cx="301625" cy="697865"/>
            </a:xfrm>
            <a:custGeom>
              <a:avLst/>
              <a:gdLst/>
              <a:ahLst/>
              <a:cxnLst/>
              <a:rect l="l" t="t" r="r" b="b"/>
              <a:pathLst>
                <a:path w="301625" h="697865">
                  <a:moveTo>
                    <a:pt x="73152" y="379260"/>
                  </a:moveTo>
                  <a:lnTo>
                    <a:pt x="62572" y="394906"/>
                  </a:lnTo>
                  <a:lnTo>
                    <a:pt x="38862" y="435838"/>
                  </a:lnTo>
                  <a:lnTo>
                    <a:pt x="13995" y="493064"/>
                  </a:lnTo>
                  <a:lnTo>
                    <a:pt x="0" y="557568"/>
                  </a:lnTo>
                  <a:lnTo>
                    <a:pt x="444" y="595122"/>
                  </a:lnTo>
                  <a:lnTo>
                    <a:pt x="8191" y="631672"/>
                  </a:lnTo>
                  <a:lnTo>
                    <a:pt x="22491" y="666229"/>
                  </a:lnTo>
                  <a:lnTo>
                    <a:pt x="42672" y="697776"/>
                  </a:lnTo>
                  <a:lnTo>
                    <a:pt x="38735" y="664375"/>
                  </a:lnTo>
                  <a:lnTo>
                    <a:pt x="36385" y="630529"/>
                  </a:lnTo>
                  <a:lnTo>
                    <a:pt x="38100" y="562140"/>
                  </a:lnTo>
                  <a:lnTo>
                    <a:pt x="42926" y="516216"/>
                  </a:lnTo>
                  <a:lnTo>
                    <a:pt x="50482" y="470128"/>
                  </a:lnTo>
                  <a:lnTo>
                    <a:pt x="60591" y="424345"/>
                  </a:lnTo>
                  <a:lnTo>
                    <a:pt x="73152" y="379260"/>
                  </a:lnTo>
                  <a:close/>
                </a:path>
                <a:path w="301625" h="697865">
                  <a:moveTo>
                    <a:pt x="108204" y="609384"/>
                  </a:moveTo>
                  <a:lnTo>
                    <a:pt x="103276" y="561098"/>
                  </a:lnTo>
                  <a:lnTo>
                    <a:pt x="99517" y="513092"/>
                  </a:lnTo>
                  <a:lnTo>
                    <a:pt x="97002" y="465315"/>
                  </a:lnTo>
                  <a:lnTo>
                    <a:pt x="95808" y="417677"/>
                  </a:lnTo>
                  <a:lnTo>
                    <a:pt x="96012" y="370116"/>
                  </a:lnTo>
                  <a:lnTo>
                    <a:pt x="72199" y="433006"/>
                  </a:lnTo>
                  <a:lnTo>
                    <a:pt x="65532" y="478891"/>
                  </a:lnTo>
                  <a:lnTo>
                    <a:pt x="77152" y="530212"/>
                  </a:lnTo>
                  <a:lnTo>
                    <a:pt x="108204" y="609384"/>
                  </a:lnTo>
                  <a:close/>
                </a:path>
                <a:path w="301625" h="697865">
                  <a:moveTo>
                    <a:pt x="173062" y="478370"/>
                  </a:moveTo>
                  <a:lnTo>
                    <a:pt x="164642" y="434657"/>
                  </a:lnTo>
                  <a:lnTo>
                    <a:pt x="147828" y="392976"/>
                  </a:lnTo>
                  <a:lnTo>
                    <a:pt x="155536" y="446938"/>
                  </a:lnTo>
                  <a:lnTo>
                    <a:pt x="158115" y="501180"/>
                  </a:lnTo>
                  <a:lnTo>
                    <a:pt x="155536" y="555434"/>
                  </a:lnTo>
                  <a:lnTo>
                    <a:pt x="147828" y="609384"/>
                  </a:lnTo>
                  <a:lnTo>
                    <a:pt x="164642" y="566991"/>
                  </a:lnTo>
                  <a:lnTo>
                    <a:pt x="173062" y="522897"/>
                  </a:lnTo>
                  <a:lnTo>
                    <a:pt x="173062" y="478370"/>
                  </a:lnTo>
                  <a:close/>
                </a:path>
                <a:path w="301625" h="697865">
                  <a:moveTo>
                    <a:pt x="301078" y="508"/>
                  </a:moveTo>
                  <a:lnTo>
                    <a:pt x="231660" y="31292"/>
                  </a:lnTo>
                  <a:lnTo>
                    <a:pt x="208216" y="67030"/>
                  </a:lnTo>
                  <a:lnTo>
                    <a:pt x="197612" y="139636"/>
                  </a:lnTo>
                  <a:lnTo>
                    <a:pt x="192024" y="274104"/>
                  </a:lnTo>
                  <a:lnTo>
                    <a:pt x="209042" y="202044"/>
                  </a:lnTo>
                  <a:lnTo>
                    <a:pt x="229196" y="141935"/>
                  </a:lnTo>
                  <a:lnTo>
                    <a:pt x="250329" y="93205"/>
                  </a:lnTo>
                  <a:lnTo>
                    <a:pt x="270243" y="55270"/>
                  </a:lnTo>
                  <a:lnTo>
                    <a:pt x="286791" y="27559"/>
                  </a:lnTo>
                  <a:lnTo>
                    <a:pt x="297789" y="9499"/>
                  </a:lnTo>
                  <a:lnTo>
                    <a:pt x="301078" y="508"/>
                  </a:lnTo>
                  <a:close/>
                </a:path>
              </a:pathLst>
            </a:custGeom>
            <a:solidFill>
              <a:srgbClr val="7B0117"/>
            </a:solidFill>
          </p:spPr>
          <p:txBody>
            <a:bodyPr wrap="square" lIns="0" tIns="0" rIns="0" bIns="0" rtlCol="0"/>
            <a:lstStyle/>
            <a:p>
              <a:endParaRPr/>
            </a:p>
          </p:txBody>
        </p:sp>
        <p:pic>
          <p:nvPicPr>
            <p:cNvPr id="34" name="object 34"/>
            <p:cNvPicPr/>
            <p:nvPr/>
          </p:nvPicPr>
          <p:blipFill>
            <a:blip r:embed="rId17" cstate="print"/>
            <a:stretch>
              <a:fillRect/>
            </a:stretch>
          </p:blipFill>
          <p:spPr>
            <a:xfrm>
              <a:off x="9532619" y="5899275"/>
              <a:ext cx="164806" cy="179959"/>
            </a:xfrm>
            <a:prstGeom prst="rect">
              <a:avLst/>
            </a:prstGeom>
          </p:spPr>
        </p:pic>
      </p:grpSp>
      <p:pic>
        <p:nvPicPr>
          <p:cNvPr id="35" name="object 35"/>
          <p:cNvPicPr/>
          <p:nvPr/>
        </p:nvPicPr>
        <p:blipFill>
          <a:blip r:embed="rId18" cstate="print"/>
          <a:stretch>
            <a:fillRect/>
          </a:stretch>
        </p:blipFill>
        <p:spPr>
          <a:xfrm>
            <a:off x="332870" y="6699969"/>
            <a:ext cx="529675" cy="569451"/>
          </a:xfrm>
          <a:prstGeom prst="rect">
            <a:avLst/>
          </a:prstGeom>
        </p:spPr>
      </p:pic>
      <p:pic>
        <p:nvPicPr>
          <p:cNvPr id="36" name="object 36"/>
          <p:cNvPicPr/>
          <p:nvPr/>
        </p:nvPicPr>
        <p:blipFill>
          <a:blip r:embed="rId19" cstate="print"/>
          <a:stretch>
            <a:fillRect/>
          </a:stretch>
        </p:blipFill>
        <p:spPr>
          <a:xfrm>
            <a:off x="753678" y="5613400"/>
            <a:ext cx="297288" cy="320317"/>
          </a:xfrm>
          <a:prstGeom prst="rect">
            <a:avLst/>
          </a:prstGeom>
        </p:spPr>
      </p:pic>
      <p:pic>
        <p:nvPicPr>
          <p:cNvPr id="37" name="object 37"/>
          <p:cNvPicPr/>
          <p:nvPr/>
        </p:nvPicPr>
        <p:blipFill>
          <a:blip r:embed="rId20" cstate="print"/>
          <a:stretch>
            <a:fillRect/>
          </a:stretch>
        </p:blipFill>
        <p:spPr>
          <a:xfrm>
            <a:off x="11265535" y="7173114"/>
            <a:ext cx="303567" cy="320317"/>
          </a:xfrm>
          <a:prstGeom prst="rect">
            <a:avLst/>
          </a:prstGeom>
        </p:spPr>
      </p:pic>
      <p:grpSp>
        <p:nvGrpSpPr>
          <p:cNvPr id="51" name="object 3">
            <a:extLst>
              <a:ext uri="{FF2B5EF4-FFF2-40B4-BE49-F238E27FC236}">
                <a16:creationId xmlns:a16="http://schemas.microsoft.com/office/drawing/2014/main" id="{E59E4A92-F6CC-A893-4627-2C33E0A45437}"/>
              </a:ext>
            </a:extLst>
          </p:cNvPr>
          <p:cNvGrpSpPr/>
          <p:nvPr/>
        </p:nvGrpSpPr>
        <p:grpSpPr>
          <a:xfrm>
            <a:off x="1777441" y="910186"/>
            <a:ext cx="1457652" cy="1353844"/>
            <a:chOff x="1293869" y="1719833"/>
            <a:chExt cx="1061085" cy="985519"/>
          </a:xfrm>
        </p:grpSpPr>
        <p:sp>
          <p:nvSpPr>
            <p:cNvPr id="52" name="object 4">
              <a:extLst>
                <a:ext uri="{FF2B5EF4-FFF2-40B4-BE49-F238E27FC236}">
                  <a16:creationId xmlns:a16="http://schemas.microsoft.com/office/drawing/2014/main" id="{575455FA-2C43-5A50-68B7-33B7BF521914}"/>
                </a:ext>
              </a:extLst>
            </p:cNvPr>
            <p:cNvSpPr/>
            <p:nvPr/>
          </p:nvSpPr>
          <p:spPr>
            <a:xfrm>
              <a:off x="2043683" y="2394203"/>
              <a:ext cx="146050" cy="299085"/>
            </a:xfrm>
            <a:custGeom>
              <a:avLst/>
              <a:gdLst/>
              <a:ahLst/>
              <a:cxnLst/>
              <a:rect l="l" t="t" r="r" b="b"/>
              <a:pathLst>
                <a:path w="146050" h="299085">
                  <a:moveTo>
                    <a:pt x="145732" y="175640"/>
                  </a:moveTo>
                  <a:lnTo>
                    <a:pt x="106799" y="108394"/>
                  </a:lnTo>
                  <a:lnTo>
                    <a:pt x="0" y="0"/>
                  </a:lnTo>
                  <a:lnTo>
                    <a:pt x="65651" y="88677"/>
                  </a:lnTo>
                  <a:lnTo>
                    <a:pt x="90868" y="149351"/>
                  </a:lnTo>
                  <a:lnTo>
                    <a:pt x="78652" y="210026"/>
                  </a:lnTo>
                  <a:lnTo>
                    <a:pt x="32003" y="298703"/>
                  </a:lnTo>
                  <a:lnTo>
                    <a:pt x="119800" y="229742"/>
                  </a:lnTo>
                  <a:lnTo>
                    <a:pt x="145732" y="175640"/>
                  </a:lnTo>
                  <a:close/>
                </a:path>
              </a:pathLst>
            </a:custGeom>
            <a:solidFill>
              <a:srgbClr val="F4BA1C"/>
            </a:solidFill>
          </p:spPr>
          <p:txBody>
            <a:bodyPr wrap="square" lIns="0" tIns="0" rIns="0" bIns="0" rtlCol="0"/>
            <a:lstStyle/>
            <a:p>
              <a:endParaRPr/>
            </a:p>
          </p:txBody>
        </p:sp>
        <p:pic>
          <p:nvPicPr>
            <p:cNvPr id="53" name="object 5">
              <a:extLst>
                <a:ext uri="{FF2B5EF4-FFF2-40B4-BE49-F238E27FC236}">
                  <a16:creationId xmlns:a16="http://schemas.microsoft.com/office/drawing/2014/main" id="{1C20344F-01D0-B949-B2F4-F27D1BEFBC58}"/>
                </a:ext>
              </a:extLst>
            </p:cNvPr>
            <p:cNvPicPr/>
            <p:nvPr/>
          </p:nvPicPr>
          <p:blipFill>
            <a:blip r:embed="rId21" cstate="print"/>
            <a:stretch>
              <a:fillRect/>
            </a:stretch>
          </p:blipFill>
          <p:spPr>
            <a:xfrm>
              <a:off x="2150173" y="2254257"/>
              <a:ext cx="202691" cy="197858"/>
            </a:xfrm>
            <a:prstGeom prst="rect">
              <a:avLst/>
            </a:prstGeom>
          </p:spPr>
        </p:pic>
        <p:pic>
          <p:nvPicPr>
            <p:cNvPr id="54" name="object 6">
              <a:extLst>
                <a:ext uri="{FF2B5EF4-FFF2-40B4-BE49-F238E27FC236}">
                  <a16:creationId xmlns:a16="http://schemas.microsoft.com/office/drawing/2014/main" id="{0D08F69D-6E3C-1F33-805E-B232AA9E388C}"/>
                </a:ext>
              </a:extLst>
            </p:cNvPr>
            <p:cNvPicPr/>
            <p:nvPr/>
          </p:nvPicPr>
          <p:blipFill>
            <a:blip r:embed="rId22" cstate="print"/>
            <a:stretch>
              <a:fillRect/>
            </a:stretch>
          </p:blipFill>
          <p:spPr>
            <a:xfrm>
              <a:off x="1584959" y="1740407"/>
              <a:ext cx="472440" cy="565404"/>
            </a:xfrm>
            <a:prstGeom prst="rect">
              <a:avLst/>
            </a:prstGeom>
          </p:spPr>
        </p:pic>
        <p:sp>
          <p:nvSpPr>
            <p:cNvPr id="55" name="object 7">
              <a:extLst>
                <a:ext uri="{FF2B5EF4-FFF2-40B4-BE49-F238E27FC236}">
                  <a16:creationId xmlns:a16="http://schemas.microsoft.com/office/drawing/2014/main" id="{E17653D8-E8D7-C8C4-E451-B387B4DA37A1}"/>
                </a:ext>
              </a:extLst>
            </p:cNvPr>
            <p:cNvSpPr/>
            <p:nvPr/>
          </p:nvSpPr>
          <p:spPr>
            <a:xfrm>
              <a:off x="1600200" y="1719833"/>
              <a:ext cx="455930" cy="583565"/>
            </a:xfrm>
            <a:custGeom>
              <a:avLst/>
              <a:gdLst/>
              <a:ahLst/>
              <a:cxnLst/>
              <a:rect l="l" t="t" r="r" b="b"/>
              <a:pathLst>
                <a:path w="455930" h="583564">
                  <a:moveTo>
                    <a:pt x="222951" y="72243"/>
                  </a:moveTo>
                  <a:lnTo>
                    <a:pt x="198120" y="44958"/>
                  </a:lnTo>
                  <a:lnTo>
                    <a:pt x="105870" y="2190"/>
                  </a:lnTo>
                  <a:lnTo>
                    <a:pt x="54483" y="0"/>
                  </a:lnTo>
                  <a:lnTo>
                    <a:pt x="25384" y="49244"/>
                  </a:lnTo>
                  <a:lnTo>
                    <a:pt x="0" y="160782"/>
                  </a:lnTo>
                  <a:lnTo>
                    <a:pt x="11525" y="132540"/>
                  </a:lnTo>
                  <a:lnTo>
                    <a:pt x="48768" y="77724"/>
                  </a:lnTo>
                  <a:lnTo>
                    <a:pt x="115728" y="41195"/>
                  </a:lnTo>
                  <a:lnTo>
                    <a:pt x="216408" y="67818"/>
                  </a:lnTo>
                  <a:lnTo>
                    <a:pt x="222951" y="72243"/>
                  </a:lnTo>
                  <a:close/>
                </a:path>
                <a:path w="455930" h="583564">
                  <a:moveTo>
                    <a:pt x="399022" y="386238"/>
                  </a:moveTo>
                  <a:lnTo>
                    <a:pt x="387643" y="329707"/>
                  </a:lnTo>
                  <a:lnTo>
                    <a:pt x="348043" y="194310"/>
                  </a:lnTo>
                  <a:lnTo>
                    <a:pt x="297870" y="122920"/>
                  </a:lnTo>
                  <a:lnTo>
                    <a:pt x="222951" y="72243"/>
                  </a:lnTo>
                  <a:lnTo>
                    <a:pt x="304109" y="161424"/>
                  </a:lnTo>
                  <a:lnTo>
                    <a:pt x="384238" y="338899"/>
                  </a:lnTo>
                  <a:lnTo>
                    <a:pt x="399022" y="386238"/>
                  </a:lnTo>
                  <a:close/>
                </a:path>
                <a:path w="455930" h="583564">
                  <a:moveTo>
                    <a:pt x="455818" y="580048"/>
                  </a:moveTo>
                  <a:lnTo>
                    <a:pt x="452628" y="572262"/>
                  </a:lnTo>
                  <a:lnTo>
                    <a:pt x="434935" y="501229"/>
                  </a:lnTo>
                  <a:lnTo>
                    <a:pt x="399022" y="386238"/>
                  </a:lnTo>
                  <a:lnTo>
                    <a:pt x="437388" y="576834"/>
                  </a:lnTo>
                  <a:lnTo>
                    <a:pt x="449627" y="581906"/>
                  </a:lnTo>
                  <a:lnTo>
                    <a:pt x="455295" y="583120"/>
                  </a:lnTo>
                  <a:lnTo>
                    <a:pt x="455818" y="580048"/>
                  </a:lnTo>
                  <a:close/>
                </a:path>
              </a:pathLst>
            </a:custGeom>
            <a:solidFill>
              <a:srgbClr val="FF9D28"/>
            </a:solidFill>
          </p:spPr>
          <p:txBody>
            <a:bodyPr wrap="square" lIns="0" tIns="0" rIns="0" bIns="0" rtlCol="0"/>
            <a:lstStyle/>
            <a:p>
              <a:endParaRPr/>
            </a:p>
          </p:txBody>
        </p:sp>
        <p:pic>
          <p:nvPicPr>
            <p:cNvPr id="56" name="object 8">
              <a:extLst>
                <a:ext uri="{FF2B5EF4-FFF2-40B4-BE49-F238E27FC236}">
                  <a16:creationId xmlns:a16="http://schemas.microsoft.com/office/drawing/2014/main" id="{3C912338-CDB0-C4D3-746F-F736DCAEB1B2}"/>
                </a:ext>
              </a:extLst>
            </p:cNvPr>
            <p:cNvPicPr/>
            <p:nvPr/>
          </p:nvPicPr>
          <p:blipFill>
            <a:blip r:embed="rId23" cstate="print"/>
            <a:stretch>
              <a:fillRect/>
            </a:stretch>
          </p:blipFill>
          <p:spPr>
            <a:xfrm>
              <a:off x="1799843" y="1781555"/>
              <a:ext cx="242315" cy="524255"/>
            </a:xfrm>
            <a:prstGeom prst="rect">
              <a:avLst/>
            </a:prstGeom>
          </p:spPr>
        </p:pic>
        <p:sp>
          <p:nvSpPr>
            <p:cNvPr id="57" name="object 9">
              <a:extLst>
                <a:ext uri="{FF2B5EF4-FFF2-40B4-BE49-F238E27FC236}">
                  <a16:creationId xmlns:a16="http://schemas.microsoft.com/office/drawing/2014/main" id="{9C0B7E43-29EF-0348-ED1B-BD2AAC06631F}"/>
                </a:ext>
              </a:extLst>
            </p:cNvPr>
            <p:cNvSpPr/>
            <p:nvPr/>
          </p:nvSpPr>
          <p:spPr>
            <a:xfrm>
              <a:off x="1615439" y="2264163"/>
              <a:ext cx="415925" cy="364490"/>
            </a:xfrm>
            <a:custGeom>
              <a:avLst/>
              <a:gdLst/>
              <a:ahLst/>
              <a:cxnLst/>
              <a:rect l="l" t="t" r="r" b="b"/>
              <a:pathLst>
                <a:path w="415925" h="364489">
                  <a:moveTo>
                    <a:pt x="415551" y="263175"/>
                  </a:moveTo>
                  <a:lnTo>
                    <a:pt x="348995" y="62984"/>
                  </a:lnTo>
                  <a:lnTo>
                    <a:pt x="199524" y="0"/>
                  </a:lnTo>
                  <a:lnTo>
                    <a:pt x="113347" y="4881"/>
                  </a:lnTo>
                  <a:lnTo>
                    <a:pt x="57745" y="100917"/>
                  </a:lnTo>
                  <a:lnTo>
                    <a:pt x="0" y="311396"/>
                  </a:lnTo>
                  <a:lnTo>
                    <a:pt x="273772" y="364093"/>
                  </a:lnTo>
                  <a:lnTo>
                    <a:pt x="401383" y="355782"/>
                  </a:lnTo>
                  <a:lnTo>
                    <a:pt x="415551" y="263175"/>
                  </a:lnTo>
                  <a:close/>
                </a:path>
              </a:pathLst>
            </a:custGeom>
            <a:solidFill>
              <a:srgbClr val="F4BA1C"/>
            </a:solidFill>
          </p:spPr>
          <p:txBody>
            <a:bodyPr wrap="square" lIns="0" tIns="0" rIns="0" bIns="0" rtlCol="0"/>
            <a:lstStyle/>
            <a:p>
              <a:endParaRPr/>
            </a:p>
          </p:txBody>
        </p:sp>
        <p:pic>
          <p:nvPicPr>
            <p:cNvPr id="58" name="object 10">
              <a:extLst>
                <a:ext uri="{FF2B5EF4-FFF2-40B4-BE49-F238E27FC236}">
                  <a16:creationId xmlns:a16="http://schemas.microsoft.com/office/drawing/2014/main" id="{237387F2-511F-9511-2891-6AD6F3E53BE1}"/>
                </a:ext>
              </a:extLst>
            </p:cNvPr>
            <p:cNvPicPr/>
            <p:nvPr/>
          </p:nvPicPr>
          <p:blipFill>
            <a:blip r:embed="rId24" cstate="print"/>
            <a:stretch>
              <a:fillRect/>
            </a:stretch>
          </p:blipFill>
          <p:spPr>
            <a:xfrm>
              <a:off x="1603247" y="2308859"/>
              <a:ext cx="382523" cy="384047"/>
            </a:xfrm>
            <a:prstGeom prst="rect">
              <a:avLst/>
            </a:prstGeom>
          </p:spPr>
        </p:pic>
        <p:sp>
          <p:nvSpPr>
            <p:cNvPr id="59" name="object 11">
              <a:extLst>
                <a:ext uri="{FF2B5EF4-FFF2-40B4-BE49-F238E27FC236}">
                  <a16:creationId xmlns:a16="http://schemas.microsoft.com/office/drawing/2014/main" id="{AD8D7285-7E27-CCAF-74D6-B26FD63993FE}"/>
                </a:ext>
              </a:extLst>
            </p:cNvPr>
            <p:cNvSpPr/>
            <p:nvPr/>
          </p:nvSpPr>
          <p:spPr>
            <a:xfrm>
              <a:off x="2055875" y="2217991"/>
              <a:ext cx="259079" cy="243840"/>
            </a:xfrm>
            <a:custGeom>
              <a:avLst/>
              <a:gdLst/>
              <a:ahLst/>
              <a:cxnLst/>
              <a:rect l="l" t="t" r="r" b="b"/>
              <a:pathLst>
                <a:path w="259080" h="243839">
                  <a:moveTo>
                    <a:pt x="258889" y="74271"/>
                  </a:moveTo>
                  <a:lnTo>
                    <a:pt x="238505" y="0"/>
                  </a:lnTo>
                  <a:lnTo>
                    <a:pt x="159829" y="4310"/>
                  </a:lnTo>
                  <a:lnTo>
                    <a:pt x="0" y="71056"/>
                  </a:lnTo>
                  <a:lnTo>
                    <a:pt x="39814" y="170616"/>
                  </a:lnTo>
                  <a:lnTo>
                    <a:pt x="78485" y="221741"/>
                  </a:lnTo>
                  <a:lnTo>
                    <a:pt x="138874" y="240577"/>
                  </a:lnTo>
                  <a:lnTo>
                    <a:pt x="243839" y="243268"/>
                  </a:lnTo>
                  <a:lnTo>
                    <a:pt x="258889" y="74271"/>
                  </a:lnTo>
                  <a:close/>
                </a:path>
              </a:pathLst>
            </a:custGeom>
            <a:solidFill>
              <a:srgbClr val="FF9D28"/>
            </a:solidFill>
          </p:spPr>
          <p:txBody>
            <a:bodyPr wrap="square" lIns="0" tIns="0" rIns="0" bIns="0" rtlCol="0"/>
            <a:lstStyle/>
            <a:p>
              <a:endParaRPr/>
            </a:p>
          </p:txBody>
        </p:sp>
        <p:pic>
          <p:nvPicPr>
            <p:cNvPr id="60" name="object 12">
              <a:extLst>
                <a:ext uri="{FF2B5EF4-FFF2-40B4-BE49-F238E27FC236}">
                  <a16:creationId xmlns:a16="http://schemas.microsoft.com/office/drawing/2014/main" id="{21412B76-5532-79F6-1924-975305DEBCF6}"/>
                </a:ext>
              </a:extLst>
            </p:cNvPr>
            <p:cNvPicPr/>
            <p:nvPr/>
          </p:nvPicPr>
          <p:blipFill>
            <a:blip r:embed="rId25" cstate="print"/>
            <a:stretch>
              <a:fillRect/>
            </a:stretch>
          </p:blipFill>
          <p:spPr>
            <a:xfrm>
              <a:off x="1932431" y="2261211"/>
              <a:ext cx="356806" cy="234148"/>
            </a:xfrm>
            <a:prstGeom prst="rect">
              <a:avLst/>
            </a:prstGeom>
          </p:spPr>
        </p:pic>
        <p:pic>
          <p:nvPicPr>
            <p:cNvPr id="61" name="object 13">
              <a:extLst>
                <a:ext uri="{FF2B5EF4-FFF2-40B4-BE49-F238E27FC236}">
                  <a16:creationId xmlns:a16="http://schemas.microsoft.com/office/drawing/2014/main" id="{E5BE3492-1201-FCA2-301A-DDD8692F5483}"/>
                </a:ext>
              </a:extLst>
            </p:cNvPr>
            <p:cNvPicPr/>
            <p:nvPr/>
          </p:nvPicPr>
          <p:blipFill>
            <a:blip r:embed="rId26" cstate="print"/>
            <a:stretch>
              <a:fillRect/>
            </a:stretch>
          </p:blipFill>
          <p:spPr>
            <a:xfrm>
              <a:off x="1293869" y="1805939"/>
              <a:ext cx="739140" cy="499872"/>
            </a:xfrm>
            <a:prstGeom prst="rect">
              <a:avLst/>
            </a:prstGeom>
          </p:spPr>
        </p:pic>
        <p:sp>
          <p:nvSpPr>
            <p:cNvPr id="62" name="object 14">
              <a:extLst>
                <a:ext uri="{FF2B5EF4-FFF2-40B4-BE49-F238E27FC236}">
                  <a16:creationId xmlns:a16="http://schemas.microsoft.com/office/drawing/2014/main" id="{05276B72-5187-BBFB-0F53-AA29C7369FD2}"/>
                </a:ext>
              </a:extLst>
            </p:cNvPr>
            <p:cNvSpPr/>
            <p:nvPr/>
          </p:nvSpPr>
          <p:spPr>
            <a:xfrm>
              <a:off x="1315205" y="1793176"/>
              <a:ext cx="716915" cy="510540"/>
            </a:xfrm>
            <a:custGeom>
              <a:avLst/>
              <a:gdLst/>
              <a:ahLst/>
              <a:cxnLst/>
              <a:rect l="l" t="t" r="r" b="b"/>
              <a:pathLst>
                <a:path w="716914" h="510539">
                  <a:moveTo>
                    <a:pt x="347863" y="62458"/>
                  </a:moveTo>
                  <a:lnTo>
                    <a:pt x="310902" y="40195"/>
                  </a:lnTo>
                  <a:lnTo>
                    <a:pt x="166309" y="2309"/>
                  </a:lnTo>
                  <a:lnTo>
                    <a:pt x="85725" y="0"/>
                  </a:lnTo>
                  <a:lnTo>
                    <a:pt x="40005" y="42552"/>
                  </a:lnTo>
                  <a:lnTo>
                    <a:pt x="0" y="139255"/>
                  </a:lnTo>
                  <a:lnTo>
                    <a:pt x="18192" y="114871"/>
                  </a:lnTo>
                  <a:lnTo>
                    <a:pt x="76962" y="67627"/>
                  </a:lnTo>
                  <a:lnTo>
                    <a:pt x="182596" y="36385"/>
                  </a:lnTo>
                  <a:lnTo>
                    <a:pt x="341382" y="60007"/>
                  </a:lnTo>
                  <a:lnTo>
                    <a:pt x="347863" y="62458"/>
                  </a:lnTo>
                  <a:close/>
                </a:path>
                <a:path w="716914" h="510539">
                  <a:moveTo>
                    <a:pt x="625664" y="333916"/>
                  </a:moveTo>
                  <a:lnTo>
                    <a:pt x="609058" y="288250"/>
                  </a:lnTo>
                  <a:lnTo>
                    <a:pt x="546931" y="170307"/>
                  </a:lnTo>
                  <a:lnTo>
                    <a:pt x="468517" y="108084"/>
                  </a:lnTo>
                  <a:lnTo>
                    <a:pt x="347863" y="62458"/>
                  </a:lnTo>
                  <a:lnTo>
                    <a:pt x="478327" y="141041"/>
                  </a:lnTo>
                  <a:lnTo>
                    <a:pt x="604462" y="296037"/>
                  </a:lnTo>
                  <a:lnTo>
                    <a:pt x="625664" y="333916"/>
                  </a:lnTo>
                  <a:close/>
                </a:path>
                <a:path w="716914" h="510539">
                  <a:moveTo>
                    <a:pt x="716476" y="507349"/>
                  </a:moveTo>
                  <a:lnTo>
                    <a:pt x="711714" y="500443"/>
                  </a:lnTo>
                  <a:lnTo>
                    <a:pt x="684020" y="438173"/>
                  </a:lnTo>
                  <a:lnTo>
                    <a:pt x="625664" y="333916"/>
                  </a:lnTo>
                  <a:lnTo>
                    <a:pt x="687330" y="503491"/>
                  </a:lnTo>
                  <a:lnTo>
                    <a:pt x="706570" y="508587"/>
                  </a:lnTo>
                  <a:lnTo>
                    <a:pt x="715524" y="509968"/>
                  </a:lnTo>
                  <a:lnTo>
                    <a:pt x="716476" y="507349"/>
                  </a:lnTo>
                  <a:close/>
                </a:path>
              </a:pathLst>
            </a:custGeom>
            <a:solidFill>
              <a:srgbClr val="FF9D28"/>
            </a:solidFill>
          </p:spPr>
          <p:txBody>
            <a:bodyPr wrap="square" lIns="0" tIns="0" rIns="0" bIns="0" rtlCol="0"/>
            <a:lstStyle/>
            <a:p>
              <a:endParaRPr/>
            </a:p>
          </p:txBody>
        </p:sp>
        <p:pic>
          <p:nvPicPr>
            <p:cNvPr id="63" name="object 15">
              <a:extLst>
                <a:ext uri="{FF2B5EF4-FFF2-40B4-BE49-F238E27FC236}">
                  <a16:creationId xmlns:a16="http://schemas.microsoft.com/office/drawing/2014/main" id="{274629F2-0ADB-EA0C-4D26-02CAE1825B07}"/>
                </a:ext>
              </a:extLst>
            </p:cNvPr>
            <p:cNvPicPr/>
            <p:nvPr/>
          </p:nvPicPr>
          <p:blipFill>
            <a:blip r:embed="rId27" cstate="print"/>
            <a:stretch>
              <a:fillRect/>
            </a:stretch>
          </p:blipFill>
          <p:spPr>
            <a:xfrm>
              <a:off x="1633727" y="1844039"/>
              <a:ext cx="374904" cy="461772"/>
            </a:xfrm>
            <a:prstGeom prst="rect">
              <a:avLst/>
            </a:prstGeom>
          </p:spPr>
        </p:pic>
        <p:sp>
          <p:nvSpPr>
            <p:cNvPr id="64" name="object 16">
              <a:extLst>
                <a:ext uri="{FF2B5EF4-FFF2-40B4-BE49-F238E27FC236}">
                  <a16:creationId xmlns:a16="http://schemas.microsoft.com/office/drawing/2014/main" id="{96BC6D17-2F5D-070A-8E41-D8C755E4A5AB}"/>
                </a:ext>
              </a:extLst>
            </p:cNvPr>
            <p:cNvSpPr/>
            <p:nvPr/>
          </p:nvSpPr>
          <p:spPr>
            <a:xfrm>
              <a:off x="2202573" y="2284475"/>
              <a:ext cx="111125" cy="55244"/>
            </a:xfrm>
            <a:custGeom>
              <a:avLst/>
              <a:gdLst/>
              <a:ahLst/>
              <a:cxnLst/>
              <a:rect l="l" t="t" r="r" b="b"/>
              <a:pathLst>
                <a:path w="111125" h="55244">
                  <a:moveTo>
                    <a:pt x="26860" y="26606"/>
                  </a:moveTo>
                  <a:lnTo>
                    <a:pt x="24942" y="11620"/>
                  </a:lnTo>
                  <a:lnTo>
                    <a:pt x="17576" y="4940"/>
                  </a:lnTo>
                  <a:lnTo>
                    <a:pt x="2654" y="1524"/>
                  </a:lnTo>
                  <a:lnTo>
                    <a:pt x="0" y="17792"/>
                  </a:lnTo>
                  <a:lnTo>
                    <a:pt x="3225" y="33337"/>
                  </a:lnTo>
                  <a:lnTo>
                    <a:pt x="11861" y="46316"/>
                  </a:lnTo>
                  <a:lnTo>
                    <a:pt x="25514" y="54864"/>
                  </a:lnTo>
                  <a:lnTo>
                    <a:pt x="26860" y="26606"/>
                  </a:lnTo>
                  <a:close/>
                </a:path>
                <a:path w="111125" h="55244">
                  <a:moveTo>
                    <a:pt x="110858" y="47244"/>
                  </a:moveTo>
                  <a:lnTo>
                    <a:pt x="105181" y="19939"/>
                  </a:lnTo>
                  <a:lnTo>
                    <a:pt x="99809" y="5905"/>
                  </a:lnTo>
                  <a:lnTo>
                    <a:pt x="91567" y="749"/>
                  </a:lnTo>
                  <a:lnTo>
                    <a:pt x="77330" y="0"/>
                  </a:lnTo>
                  <a:lnTo>
                    <a:pt x="77635" y="16598"/>
                  </a:lnTo>
                  <a:lnTo>
                    <a:pt x="84378" y="31051"/>
                  </a:lnTo>
                  <a:lnTo>
                    <a:pt x="95973" y="41795"/>
                  </a:lnTo>
                  <a:lnTo>
                    <a:pt x="110858" y="47244"/>
                  </a:lnTo>
                  <a:close/>
                </a:path>
              </a:pathLst>
            </a:custGeom>
            <a:solidFill>
              <a:srgbClr val="FFFFFF"/>
            </a:solidFill>
          </p:spPr>
          <p:txBody>
            <a:bodyPr wrap="square" lIns="0" tIns="0" rIns="0" bIns="0" rtlCol="0"/>
            <a:lstStyle/>
            <a:p>
              <a:endParaRPr/>
            </a:p>
          </p:txBody>
        </p:sp>
        <p:sp>
          <p:nvSpPr>
            <p:cNvPr id="65" name="object 17">
              <a:extLst>
                <a:ext uri="{FF2B5EF4-FFF2-40B4-BE49-F238E27FC236}">
                  <a16:creationId xmlns:a16="http://schemas.microsoft.com/office/drawing/2014/main" id="{67B8A7C3-D577-5E33-4153-7A2C6DF0CF6C}"/>
                </a:ext>
              </a:extLst>
            </p:cNvPr>
            <p:cNvSpPr/>
            <p:nvPr/>
          </p:nvSpPr>
          <p:spPr>
            <a:xfrm>
              <a:off x="1943100" y="2006866"/>
              <a:ext cx="302260" cy="698500"/>
            </a:xfrm>
            <a:custGeom>
              <a:avLst/>
              <a:gdLst/>
              <a:ahLst/>
              <a:cxnLst/>
              <a:rect l="l" t="t" r="r" b="b"/>
              <a:pathLst>
                <a:path w="302260" h="698500">
                  <a:moveTo>
                    <a:pt x="73152" y="379717"/>
                  </a:moveTo>
                  <a:lnTo>
                    <a:pt x="62572" y="395147"/>
                  </a:lnTo>
                  <a:lnTo>
                    <a:pt x="38862" y="435724"/>
                  </a:lnTo>
                  <a:lnTo>
                    <a:pt x="13995" y="492874"/>
                  </a:lnTo>
                  <a:lnTo>
                    <a:pt x="0" y="558025"/>
                  </a:lnTo>
                  <a:lnTo>
                    <a:pt x="444" y="595579"/>
                  </a:lnTo>
                  <a:lnTo>
                    <a:pt x="8191" y="632129"/>
                  </a:lnTo>
                  <a:lnTo>
                    <a:pt x="22491" y="666686"/>
                  </a:lnTo>
                  <a:lnTo>
                    <a:pt x="42672" y="698233"/>
                  </a:lnTo>
                  <a:lnTo>
                    <a:pt x="38709" y="664184"/>
                  </a:lnTo>
                  <a:lnTo>
                    <a:pt x="36195" y="630415"/>
                  </a:lnTo>
                  <a:lnTo>
                    <a:pt x="36576" y="562597"/>
                  </a:lnTo>
                  <a:lnTo>
                    <a:pt x="42291" y="516674"/>
                  </a:lnTo>
                  <a:lnTo>
                    <a:pt x="50292" y="470585"/>
                  </a:lnTo>
                  <a:lnTo>
                    <a:pt x="60579" y="424802"/>
                  </a:lnTo>
                  <a:lnTo>
                    <a:pt x="73152" y="379717"/>
                  </a:lnTo>
                  <a:close/>
                </a:path>
                <a:path w="302260" h="698500">
                  <a:moveTo>
                    <a:pt x="108204" y="609841"/>
                  </a:moveTo>
                  <a:lnTo>
                    <a:pt x="103276" y="561543"/>
                  </a:lnTo>
                  <a:lnTo>
                    <a:pt x="99517" y="513461"/>
                  </a:lnTo>
                  <a:lnTo>
                    <a:pt x="97002" y="465442"/>
                  </a:lnTo>
                  <a:lnTo>
                    <a:pt x="95808" y="417360"/>
                  </a:lnTo>
                  <a:lnTo>
                    <a:pt x="96012" y="369049"/>
                  </a:lnTo>
                  <a:lnTo>
                    <a:pt x="72199" y="432828"/>
                  </a:lnTo>
                  <a:lnTo>
                    <a:pt x="65532" y="479158"/>
                  </a:lnTo>
                  <a:lnTo>
                    <a:pt x="77152" y="530644"/>
                  </a:lnTo>
                  <a:lnTo>
                    <a:pt x="108204" y="609841"/>
                  </a:lnTo>
                  <a:close/>
                </a:path>
                <a:path w="302260" h="698500">
                  <a:moveTo>
                    <a:pt x="173062" y="478497"/>
                  </a:moveTo>
                  <a:lnTo>
                    <a:pt x="164642" y="434327"/>
                  </a:lnTo>
                  <a:lnTo>
                    <a:pt x="147828" y="391909"/>
                  </a:lnTo>
                  <a:lnTo>
                    <a:pt x="155536" y="445897"/>
                  </a:lnTo>
                  <a:lnTo>
                    <a:pt x="158115" y="500303"/>
                  </a:lnTo>
                  <a:lnTo>
                    <a:pt x="155536" y="555002"/>
                  </a:lnTo>
                  <a:lnTo>
                    <a:pt x="147828" y="609841"/>
                  </a:lnTo>
                  <a:lnTo>
                    <a:pt x="164642" y="567436"/>
                  </a:lnTo>
                  <a:lnTo>
                    <a:pt x="173062" y="523265"/>
                  </a:lnTo>
                  <a:lnTo>
                    <a:pt x="173062" y="478497"/>
                  </a:lnTo>
                  <a:close/>
                </a:path>
                <a:path w="302260" h="698500">
                  <a:moveTo>
                    <a:pt x="301701" y="152"/>
                  </a:moveTo>
                  <a:lnTo>
                    <a:pt x="230809" y="30873"/>
                  </a:lnTo>
                  <a:lnTo>
                    <a:pt x="207073" y="66154"/>
                  </a:lnTo>
                  <a:lnTo>
                    <a:pt x="196761" y="138595"/>
                  </a:lnTo>
                  <a:lnTo>
                    <a:pt x="192024" y="273037"/>
                  </a:lnTo>
                  <a:lnTo>
                    <a:pt x="209092" y="200977"/>
                  </a:lnTo>
                  <a:lnTo>
                    <a:pt x="229374" y="140893"/>
                  </a:lnTo>
                  <a:lnTo>
                    <a:pt x="250659" y="92189"/>
                  </a:lnTo>
                  <a:lnTo>
                    <a:pt x="270751" y="54343"/>
                  </a:lnTo>
                  <a:lnTo>
                    <a:pt x="287413" y="26758"/>
                  </a:lnTo>
                  <a:lnTo>
                    <a:pt x="298475" y="8877"/>
                  </a:lnTo>
                  <a:lnTo>
                    <a:pt x="301701" y="152"/>
                  </a:lnTo>
                  <a:close/>
                </a:path>
              </a:pathLst>
            </a:custGeom>
            <a:solidFill>
              <a:srgbClr val="7B0117"/>
            </a:solidFill>
          </p:spPr>
          <p:txBody>
            <a:bodyPr wrap="square" lIns="0" tIns="0" rIns="0" bIns="0" rtlCol="0"/>
            <a:lstStyle/>
            <a:p>
              <a:endParaRPr/>
            </a:p>
          </p:txBody>
        </p:sp>
        <p:pic>
          <p:nvPicPr>
            <p:cNvPr id="66" name="object 18">
              <a:extLst>
                <a:ext uri="{FF2B5EF4-FFF2-40B4-BE49-F238E27FC236}">
                  <a16:creationId xmlns:a16="http://schemas.microsoft.com/office/drawing/2014/main" id="{D287B824-352D-D910-D1D1-4CD70B5CE4FD}"/>
                </a:ext>
              </a:extLst>
            </p:cNvPr>
            <p:cNvPicPr/>
            <p:nvPr/>
          </p:nvPicPr>
          <p:blipFill>
            <a:blip r:embed="rId28" cstate="print"/>
            <a:stretch>
              <a:fillRect/>
            </a:stretch>
          </p:blipFill>
          <p:spPr>
            <a:xfrm>
              <a:off x="2189987" y="2083179"/>
              <a:ext cx="164806" cy="179959"/>
            </a:xfrm>
            <a:prstGeom prst="rect">
              <a:avLst/>
            </a:prstGeom>
          </p:spPr>
        </p:pic>
      </p:grpSp>
      <p:pic>
        <p:nvPicPr>
          <p:cNvPr id="67" name="object 21">
            <a:extLst>
              <a:ext uri="{FF2B5EF4-FFF2-40B4-BE49-F238E27FC236}">
                <a16:creationId xmlns:a16="http://schemas.microsoft.com/office/drawing/2014/main" id="{A35E49F0-A092-C8A7-B44E-EA6AF73E0CFF}"/>
              </a:ext>
            </a:extLst>
          </p:cNvPr>
          <p:cNvPicPr/>
          <p:nvPr/>
        </p:nvPicPr>
        <p:blipFill>
          <a:blip r:embed="rId29" cstate="print"/>
          <a:stretch>
            <a:fillRect/>
          </a:stretch>
        </p:blipFill>
        <p:spPr>
          <a:xfrm>
            <a:off x="3186426" y="5550596"/>
            <a:ext cx="531767" cy="571545"/>
          </a:xfrm>
          <a:prstGeom prst="rect">
            <a:avLst/>
          </a:prstGeom>
        </p:spPr>
      </p:pic>
      <p:pic>
        <p:nvPicPr>
          <p:cNvPr id="68" name="object 23">
            <a:extLst>
              <a:ext uri="{FF2B5EF4-FFF2-40B4-BE49-F238E27FC236}">
                <a16:creationId xmlns:a16="http://schemas.microsoft.com/office/drawing/2014/main" id="{C3BE32BF-425F-9DE0-8420-FB2E94F3CEA3}"/>
              </a:ext>
            </a:extLst>
          </p:cNvPr>
          <p:cNvPicPr/>
          <p:nvPr/>
        </p:nvPicPr>
        <p:blipFill>
          <a:blip r:embed="rId30" cstate="print"/>
          <a:stretch>
            <a:fillRect/>
          </a:stretch>
        </p:blipFill>
        <p:spPr>
          <a:xfrm>
            <a:off x="9467149" y="5487789"/>
            <a:ext cx="736939" cy="697159"/>
          </a:xfrm>
          <a:prstGeom prst="rect">
            <a:avLst/>
          </a:prstGeom>
        </p:spPr>
      </p:pic>
      <p:pic>
        <p:nvPicPr>
          <p:cNvPr id="38" name="object 2">
            <a:extLst>
              <a:ext uri="{FF2B5EF4-FFF2-40B4-BE49-F238E27FC236}">
                <a16:creationId xmlns:a16="http://schemas.microsoft.com/office/drawing/2014/main" id="{C754ECB7-7438-00C0-97DF-B779C7ED7E20}"/>
              </a:ext>
            </a:extLst>
          </p:cNvPr>
          <p:cNvPicPr/>
          <p:nvPr/>
        </p:nvPicPr>
        <p:blipFill>
          <a:blip r:embed="rId31" cstate="print"/>
          <a:stretch>
            <a:fillRect/>
          </a:stretch>
        </p:blipFill>
        <p:spPr>
          <a:xfrm>
            <a:off x="3117756" y="2033389"/>
            <a:ext cx="7371479" cy="4400696"/>
          </a:xfrm>
          <a:prstGeom prst="rect">
            <a:avLst/>
          </a:prstGeom>
        </p:spPr>
      </p:pic>
      <p:pic>
        <p:nvPicPr>
          <p:cNvPr id="75" name="object 21">
            <a:extLst>
              <a:ext uri="{FF2B5EF4-FFF2-40B4-BE49-F238E27FC236}">
                <a16:creationId xmlns:a16="http://schemas.microsoft.com/office/drawing/2014/main" id="{084BD597-D8C9-FF6C-1FB5-551AE6DEF32A}"/>
              </a:ext>
            </a:extLst>
          </p:cNvPr>
          <p:cNvPicPr/>
          <p:nvPr/>
        </p:nvPicPr>
        <p:blipFill>
          <a:blip r:embed="rId32" cstate="print"/>
          <a:stretch>
            <a:fillRect/>
          </a:stretch>
        </p:blipFill>
        <p:spPr>
          <a:xfrm>
            <a:off x="3126129" y="5554788"/>
            <a:ext cx="531767" cy="571545"/>
          </a:xfrm>
          <a:prstGeom prst="rect">
            <a:avLst/>
          </a:prstGeom>
        </p:spPr>
      </p:pic>
      <p:pic>
        <p:nvPicPr>
          <p:cNvPr id="76" name="object 23">
            <a:extLst>
              <a:ext uri="{FF2B5EF4-FFF2-40B4-BE49-F238E27FC236}">
                <a16:creationId xmlns:a16="http://schemas.microsoft.com/office/drawing/2014/main" id="{D21404C9-08A4-30B2-413A-B034BD54E453}"/>
              </a:ext>
            </a:extLst>
          </p:cNvPr>
          <p:cNvPicPr/>
          <p:nvPr/>
        </p:nvPicPr>
        <p:blipFill>
          <a:blip r:embed="rId33" cstate="print"/>
          <a:stretch>
            <a:fillRect/>
          </a:stretch>
        </p:blipFill>
        <p:spPr>
          <a:xfrm>
            <a:off x="9751075" y="6061428"/>
            <a:ext cx="730658" cy="695067"/>
          </a:xfrm>
          <a:prstGeom prst="rect">
            <a:avLst/>
          </a:prstGeom>
        </p:spPr>
      </p:pic>
      <p:grpSp>
        <p:nvGrpSpPr>
          <p:cNvPr id="77" name="object 24">
            <a:extLst>
              <a:ext uri="{FF2B5EF4-FFF2-40B4-BE49-F238E27FC236}">
                <a16:creationId xmlns:a16="http://schemas.microsoft.com/office/drawing/2014/main" id="{EDA894C7-B327-FB1B-606A-348A888264BF}"/>
              </a:ext>
            </a:extLst>
          </p:cNvPr>
          <p:cNvGrpSpPr/>
          <p:nvPr/>
        </p:nvGrpSpPr>
        <p:grpSpPr>
          <a:xfrm>
            <a:off x="9079666" y="3912112"/>
            <a:ext cx="1458524" cy="1352101"/>
            <a:chOff x="6653355" y="3902011"/>
            <a:chExt cx="1061720" cy="984250"/>
          </a:xfrm>
        </p:grpSpPr>
        <p:sp>
          <p:nvSpPr>
            <p:cNvPr id="78" name="object 25">
              <a:extLst>
                <a:ext uri="{FF2B5EF4-FFF2-40B4-BE49-F238E27FC236}">
                  <a16:creationId xmlns:a16="http://schemas.microsoft.com/office/drawing/2014/main" id="{90A5248A-3522-FC2D-30E5-52A2A66E7E09}"/>
                </a:ext>
              </a:extLst>
            </p:cNvPr>
            <p:cNvSpPr/>
            <p:nvPr/>
          </p:nvSpPr>
          <p:spPr>
            <a:xfrm>
              <a:off x="6818947" y="4576571"/>
              <a:ext cx="146050" cy="299085"/>
            </a:xfrm>
            <a:custGeom>
              <a:avLst/>
              <a:gdLst/>
              <a:ahLst/>
              <a:cxnLst/>
              <a:rect l="l" t="t" r="r" b="b"/>
              <a:pathLst>
                <a:path w="146050" h="299085">
                  <a:moveTo>
                    <a:pt x="145732" y="0"/>
                  </a:moveTo>
                  <a:lnTo>
                    <a:pt x="38933" y="108394"/>
                  </a:lnTo>
                  <a:lnTo>
                    <a:pt x="0" y="175640"/>
                  </a:lnTo>
                  <a:lnTo>
                    <a:pt x="25931" y="229742"/>
                  </a:lnTo>
                  <a:lnTo>
                    <a:pt x="113728" y="298703"/>
                  </a:lnTo>
                  <a:lnTo>
                    <a:pt x="66222" y="209168"/>
                  </a:lnTo>
                  <a:lnTo>
                    <a:pt x="53720" y="148208"/>
                  </a:lnTo>
                  <a:lnTo>
                    <a:pt x="79224" y="87820"/>
                  </a:lnTo>
                  <a:lnTo>
                    <a:pt x="145732" y="0"/>
                  </a:lnTo>
                  <a:close/>
                </a:path>
              </a:pathLst>
            </a:custGeom>
            <a:solidFill>
              <a:srgbClr val="F4BA1C"/>
            </a:solidFill>
          </p:spPr>
          <p:txBody>
            <a:bodyPr wrap="square" lIns="0" tIns="0" rIns="0" bIns="0" rtlCol="0"/>
            <a:lstStyle/>
            <a:p>
              <a:endParaRPr/>
            </a:p>
          </p:txBody>
        </p:sp>
        <p:pic>
          <p:nvPicPr>
            <p:cNvPr id="79" name="object 26">
              <a:extLst>
                <a:ext uri="{FF2B5EF4-FFF2-40B4-BE49-F238E27FC236}">
                  <a16:creationId xmlns:a16="http://schemas.microsoft.com/office/drawing/2014/main" id="{D790FBC8-C465-FCCC-BC2A-5AA13E0B95A4}"/>
                </a:ext>
              </a:extLst>
            </p:cNvPr>
            <p:cNvPicPr/>
            <p:nvPr/>
          </p:nvPicPr>
          <p:blipFill>
            <a:blip r:embed="rId34" cstate="print"/>
            <a:stretch>
              <a:fillRect/>
            </a:stretch>
          </p:blipFill>
          <p:spPr>
            <a:xfrm>
              <a:off x="6655307" y="4435958"/>
              <a:ext cx="202691" cy="197000"/>
            </a:xfrm>
            <a:prstGeom prst="rect">
              <a:avLst/>
            </a:prstGeom>
          </p:spPr>
        </p:pic>
        <p:pic>
          <p:nvPicPr>
            <p:cNvPr id="80" name="object 27">
              <a:extLst>
                <a:ext uri="{FF2B5EF4-FFF2-40B4-BE49-F238E27FC236}">
                  <a16:creationId xmlns:a16="http://schemas.microsoft.com/office/drawing/2014/main" id="{5BF41D2E-DD38-B55F-B922-F129E65D7CED}"/>
                </a:ext>
              </a:extLst>
            </p:cNvPr>
            <p:cNvPicPr/>
            <p:nvPr/>
          </p:nvPicPr>
          <p:blipFill>
            <a:blip r:embed="rId35" cstate="print"/>
            <a:stretch>
              <a:fillRect/>
            </a:stretch>
          </p:blipFill>
          <p:spPr>
            <a:xfrm>
              <a:off x="6949439" y="3918203"/>
              <a:ext cx="473963" cy="568451"/>
            </a:xfrm>
            <a:prstGeom prst="rect">
              <a:avLst/>
            </a:prstGeom>
          </p:spPr>
        </p:pic>
        <p:sp>
          <p:nvSpPr>
            <p:cNvPr id="81" name="object 28">
              <a:extLst>
                <a:ext uri="{FF2B5EF4-FFF2-40B4-BE49-F238E27FC236}">
                  <a16:creationId xmlns:a16="http://schemas.microsoft.com/office/drawing/2014/main" id="{8F069A93-1AEF-04E0-8803-05ECB02F1355}"/>
                </a:ext>
              </a:extLst>
            </p:cNvPr>
            <p:cNvSpPr/>
            <p:nvPr/>
          </p:nvSpPr>
          <p:spPr>
            <a:xfrm>
              <a:off x="6952345" y="3902011"/>
              <a:ext cx="455930" cy="583565"/>
            </a:xfrm>
            <a:custGeom>
              <a:avLst/>
              <a:gdLst/>
              <a:ahLst/>
              <a:cxnLst/>
              <a:rect l="l" t="t" r="r" b="b"/>
              <a:pathLst>
                <a:path w="455929" h="583564">
                  <a:moveTo>
                    <a:pt x="56796" y="386428"/>
                  </a:moveTo>
                  <a:lnTo>
                    <a:pt x="20883" y="501419"/>
                  </a:lnTo>
                  <a:lnTo>
                    <a:pt x="3190" y="572452"/>
                  </a:lnTo>
                  <a:lnTo>
                    <a:pt x="0" y="580239"/>
                  </a:lnTo>
                  <a:lnTo>
                    <a:pt x="523" y="583311"/>
                  </a:lnTo>
                  <a:lnTo>
                    <a:pt x="6191" y="582096"/>
                  </a:lnTo>
                  <a:lnTo>
                    <a:pt x="18430" y="577024"/>
                  </a:lnTo>
                  <a:lnTo>
                    <a:pt x="56796" y="386428"/>
                  </a:lnTo>
                  <a:close/>
                </a:path>
                <a:path w="455929" h="583564">
                  <a:moveTo>
                    <a:pt x="232867" y="72434"/>
                  </a:moveTo>
                  <a:lnTo>
                    <a:pt x="157948" y="123110"/>
                  </a:lnTo>
                  <a:lnTo>
                    <a:pt x="107775" y="194500"/>
                  </a:lnTo>
                  <a:lnTo>
                    <a:pt x="68175" y="329898"/>
                  </a:lnTo>
                  <a:lnTo>
                    <a:pt x="56796" y="386428"/>
                  </a:lnTo>
                  <a:lnTo>
                    <a:pt x="71580" y="339090"/>
                  </a:lnTo>
                  <a:lnTo>
                    <a:pt x="151709" y="161615"/>
                  </a:lnTo>
                  <a:lnTo>
                    <a:pt x="232867" y="72434"/>
                  </a:lnTo>
                  <a:close/>
                </a:path>
                <a:path w="455929" h="583564">
                  <a:moveTo>
                    <a:pt x="455818" y="159448"/>
                  </a:moveTo>
                  <a:lnTo>
                    <a:pt x="429577" y="48791"/>
                  </a:lnTo>
                  <a:lnTo>
                    <a:pt x="400192" y="0"/>
                  </a:lnTo>
                  <a:lnTo>
                    <a:pt x="349091" y="2357"/>
                  </a:lnTo>
                  <a:lnTo>
                    <a:pt x="257698" y="45148"/>
                  </a:lnTo>
                  <a:lnTo>
                    <a:pt x="232867" y="72434"/>
                  </a:lnTo>
                  <a:lnTo>
                    <a:pt x="239410" y="68008"/>
                  </a:lnTo>
                  <a:lnTo>
                    <a:pt x="340090" y="41148"/>
                  </a:lnTo>
                  <a:lnTo>
                    <a:pt x="407050" y="77152"/>
                  </a:lnTo>
                  <a:lnTo>
                    <a:pt x="444293" y="131445"/>
                  </a:lnTo>
                  <a:lnTo>
                    <a:pt x="455818" y="159448"/>
                  </a:lnTo>
                  <a:close/>
                </a:path>
              </a:pathLst>
            </a:custGeom>
            <a:solidFill>
              <a:srgbClr val="FF9D28"/>
            </a:solidFill>
          </p:spPr>
          <p:txBody>
            <a:bodyPr wrap="square" lIns="0" tIns="0" rIns="0" bIns="0" rtlCol="0"/>
            <a:lstStyle/>
            <a:p>
              <a:endParaRPr/>
            </a:p>
          </p:txBody>
        </p:sp>
        <p:pic>
          <p:nvPicPr>
            <p:cNvPr id="82" name="object 29">
              <a:extLst>
                <a:ext uri="{FF2B5EF4-FFF2-40B4-BE49-F238E27FC236}">
                  <a16:creationId xmlns:a16="http://schemas.microsoft.com/office/drawing/2014/main" id="{47212294-E968-C301-183F-202A6CF67112}"/>
                </a:ext>
              </a:extLst>
            </p:cNvPr>
            <p:cNvPicPr/>
            <p:nvPr/>
          </p:nvPicPr>
          <p:blipFill>
            <a:blip r:embed="rId36" cstate="print"/>
            <a:stretch>
              <a:fillRect/>
            </a:stretch>
          </p:blipFill>
          <p:spPr>
            <a:xfrm>
              <a:off x="6966203" y="3959351"/>
              <a:ext cx="242315" cy="527304"/>
            </a:xfrm>
            <a:prstGeom prst="rect">
              <a:avLst/>
            </a:prstGeom>
          </p:spPr>
        </p:pic>
        <p:sp>
          <p:nvSpPr>
            <p:cNvPr id="83" name="object 30">
              <a:extLst>
                <a:ext uri="{FF2B5EF4-FFF2-40B4-BE49-F238E27FC236}">
                  <a16:creationId xmlns:a16="http://schemas.microsoft.com/office/drawing/2014/main" id="{CB7450A4-C3E3-7EFF-80EB-FE094B9B78D2}"/>
                </a:ext>
              </a:extLst>
            </p:cNvPr>
            <p:cNvSpPr/>
            <p:nvPr/>
          </p:nvSpPr>
          <p:spPr>
            <a:xfrm>
              <a:off x="6977347" y="4446507"/>
              <a:ext cx="414655" cy="363855"/>
            </a:xfrm>
            <a:custGeom>
              <a:avLst/>
              <a:gdLst/>
              <a:ahLst/>
              <a:cxnLst/>
              <a:rect l="l" t="t" r="r" b="b"/>
              <a:pathLst>
                <a:path w="414654" h="363854">
                  <a:moveTo>
                    <a:pt x="414051" y="309895"/>
                  </a:moveTo>
                  <a:lnTo>
                    <a:pt x="357187" y="100298"/>
                  </a:lnTo>
                  <a:lnTo>
                    <a:pt x="302037" y="4714"/>
                  </a:lnTo>
                  <a:lnTo>
                    <a:pt x="216026" y="0"/>
                  </a:lnTo>
                  <a:lnTo>
                    <a:pt x="66579" y="63007"/>
                  </a:lnTo>
                  <a:lnTo>
                    <a:pt x="0" y="263175"/>
                  </a:lnTo>
                  <a:lnTo>
                    <a:pt x="14001" y="355615"/>
                  </a:lnTo>
                  <a:lnTo>
                    <a:pt x="141160" y="363473"/>
                  </a:lnTo>
                  <a:lnTo>
                    <a:pt x="414051" y="309895"/>
                  </a:lnTo>
                  <a:close/>
                </a:path>
              </a:pathLst>
            </a:custGeom>
            <a:solidFill>
              <a:srgbClr val="F4BA1C"/>
            </a:solidFill>
          </p:spPr>
          <p:txBody>
            <a:bodyPr wrap="square" lIns="0" tIns="0" rIns="0" bIns="0" rtlCol="0"/>
            <a:lstStyle/>
            <a:p>
              <a:endParaRPr/>
            </a:p>
          </p:txBody>
        </p:sp>
        <p:pic>
          <p:nvPicPr>
            <p:cNvPr id="84" name="object 31">
              <a:extLst>
                <a:ext uri="{FF2B5EF4-FFF2-40B4-BE49-F238E27FC236}">
                  <a16:creationId xmlns:a16="http://schemas.microsoft.com/office/drawing/2014/main" id="{5BF385C3-3B1B-AC9E-D7E8-68FD52D39BF4}"/>
                </a:ext>
              </a:extLst>
            </p:cNvPr>
            <p:cNvPicPr/>
            <p:nvPr/>
          </p:nvPicPr>
          <p:blipFill>
            <a:blip r:embed="rId37" cstate="print"/>
            <a:stretch>
              <a:fillRect/>
            </a:stretch>
          </p:blipFill>
          <p:spPr>
            <a:xfrm>
              <a:off x="7022591" y="4489703"/>
              <a:ext cx="382523" cy="385571"/>
            </a:xfrm>
            <a:prstGeom prst="rect">
              <a:avLst/>
            </a:prstGeom>
          </p:spPr>
        </p:pic>
        <p:sp>
          <p:nvSpPr>
            <p:cNvPr id="85" name="object 32">
              <a:extLst>
                <a:ext uri="{FF2B5EF4-FFF2-40B4-BE49-F238E27FC236}">
                  <a16:creationId xmlns:a16="http://schemas.microsoft.com/office/drawing/2014/main" id="{6D00717F-755A-7266-FED8-512576C298ED}"/>
                </a:ext>
              </a:extLst>
            </p:cNvPr>
            <p:cNvSpPr/>
            <p:nvPr/>
          </p:nvSpPr>
          <p:spPr>
            <a:xfrm>
              <a:off x="6693598" y="4400168"/>
              <a:ext cx="259079" cy="241935"/>
            </a:xfrm>
            <a:custGeom>
              <a:avLst/>
              <a:gdLst/>
              <a:ahLst/>
              <a:cxnLst/>
              <a:rect l="l" t="t" r="r" b="b"/>
              <a:pathLst>
                <a:path w="259079" h="241935">
                  <a:moveTo>
                    <a:pt x="258889" y="71246"/>
                  </a:moveTo>
                  <a:lnTo>
                    <a:pt x="99059" y="4476"/>
                  </a:lnTo>
                  <a:lnTo>
                    <a:pt x="20383" y="0"/>
                  </a:lnTo>
                  <a:lnTo>
                    <a:pt x="0" y="73818"/>
                  </a:lnTo>
                  <a:lnTo>
                    <a:pt x="15049" y="241934"/>
                  </a:lnTo>
                  <a:lnTo>
                    <a:pt x="119157" y="239267"/>
                  </a:lnTo>
                  <a:lnTo>
                    <a:pt x="179260" y="220598"/>
                  </a:lnTo>
                  <a:lnTo>
                    <a:pt x="218217" y="169925"/>
                  </a:lnTo>
                  <a:lnTo>
                    <a:pt x="258889" y="71246"/>
                  </a:lnTo>
                  <a:close/>
                </a:path>
              </a:pathLst>
            </a:custGeom>
            <a:solidFill>
              <a:srgbClr val="FF9D28"/>
            </a:solidFill>
          </p:spPr>
          <p:txBody>
            <a:bodyPr wrap="square" lIns="0" tIns="0" rIns="0" bIns="0" rtlCol="0"/>
            <a:lstStyle/>
            <a:p>
              <a:endParaRPr/>
            </a:p>
          </p:txBody>
        </p:sp>
        <p:pic>
          <p:nvPicPr>
            <p:cNvPr id="86" name="object 33">
              <a:extLst>
                <a:ext uri="{FF2B5EF4-FFF2-40B4-BE49-F238E27FC236}">
                  <a16:creationId xmlns:a16="http://schemas.microsoft.com/office/drawing/2014/main" id="{B9F03142-03FE-9D49-7756-2CF308B07751}"/>
                </a:ext>
              </a:extLst>
            </p:cNvPr>
            <p:cNvPicPr/>
            <p:nvPr/>
          </p:nvPicPr>
          <p:blipFill>
            <a:blip r:embed="rId38" cstate="print"/>
            <a:stretch>
              <a:fillRect/>
            </a:stretch>
          </p:blipFill>
          <p:spPr>
            <a:xfrm>
              <a:off x="6717982" y="4443578"/>
              <a:ext cx="357949" cy="232814"/>
            </a:xfrm>
            <a:prstGeom prst="rect">
              <a:avLst/>
            </a:prstGeom>
          </p:spPr>
        </p:pic>
        <p:pic>
          <p:nvPicPr>
            <p:cNvPr id="87" name="object 34">
              <a:extLst>
                <a:ext uri="{FF2B5EF4-FFF2-40B4-BE49-F238E27FC236}">
                  <a16:creationId xmlns:a16="http://schemas.microsoft.com/office/drawing/2014/main" id="{F9F44333-86B6-9038-BE4E-4721A978D3FA}"/>
                </a:ext>
              </a:extLst>
            </p:cNvPr>
            <p:cNvPicPr/>
            <p:nvPr/>
          </p:nvPicPr>
          <p:blipFill>
            <a:blip r:embed="rId39" cstate="print"/>
            <a:stretch>
              <a:fillRect/>
            </a:stretch>
          </p:blipFill>
          <p:spPr>
            <a:xfrm>
              <a:off x="6975347" y="3988307"/>
              <a:ext cx="739140" cy="498348"/>
            </a:xfrm>
            <a:prstGeom prst="rect">
              <a:avLst/>
            </a:prstGeom>
          </p:spPr>
        </p:pic>
        <p:sp>
          <p:nvSpPr>
            <p:cNvPr id="88" name="object 35">
              <a:extLst>
                <a:ext uri="{FF2B5EF4-FFF2-40B4-BE49-F238E27FC236}">
                  <a16:creationId xmlns:a16="http://schemas.microsoft.com/office/drawing/2014/main" id="{DA6F6726-CCB6-E1D0-A74C-3DF1B178D403}"/>
                </a:ext>
              </a:extLst>
            </p:cNvPr>
            <p:cNvSpPr/>
            <p:nvPr/>
          </p:nvSpPr>
          <p:spPr>
            <a:xfrm>
              <a:off x="6975800" y="3974401"/>
              <a:ext cx="716280" cy="511809"/>
            </a:xfrm>
            <a:custGeom>
              <a:avLst/>
              <a:gdLst/>
              <a:ahLst/>
              <a:cxnLst/>
              <a:rect l="l" t="t" r="r" b="b"/>
              <a:pathLst>
                <a:path w="716279" h="511810">
                  <a:moveTo>
                    <a:pt x="90151" y="337813"/>
                  </a:moveTo>
                  <a:lnTo>
                    <a:pt x="33337" y="439316"/>
                  </a:lnTo>
                  <a:lnTo>
                    <a:pt x="5643" y="501586"/>
                  </a:lnTo>
                  <a:lnTo>
                    <a:pt x="0" y="508515"/>
                  </a:lnTo>
                  <a:lnTo>
                    <a:pt x="500" y="511302"/>
                  </a:lnTo>
                  <a:lnTo>
                    <a:pt x="9286" y="510373"/>
                  </a:lnTo>
                  <a:lnTo>
                    <a:pt x="28503" y="506158"/>
                  </a:lnTo>
                  <a:lnTo>
                    <a:pt x="90151" y="337813"/>
                  </a:lnTo>
                  <a:close/>
                </a:path>
                <a:path w="716279" h="511810">
                  <a:moveTo>
                    <a:pt x="375736" y="59841"/>
                  </a:moveTo>
                  <a:lnTo>
                    <a:pt x="248816" y="108608"/>
                  </a:lnTo>
                  <a:lnTo>
                    <a:pt x="170235" y="171450"/>
                  </a:lnTo>
                  <a:lnTo>
                    <a:pt x="107656" y="290012"/>
                  </a:lnTo>
                  <a:lnTo>
                    <a:pt x="90151" y="337813"/>
                  </a:lnTo>
                  <a:lnTo>
                    <a:pt x="112895" y="297180"/>
                  </a:lnTo>
                  <a:lnTo>
                    <a:pt x="239029" y="142184"/>
                  </a:lnTo>
                  <a:lnTo>
                    <a:pt x="375736" y="59841"/>
                  </a:lnTo>
                  <a:close/>
                </a:path>
                <a:path w="716279" h="511810">
                  <a:moveTo>
                    <a:pt x="715827" y="140398"/>
                  </a:moveTo>
                  <a:lnTo>
                    <a:pt x="676703" y="42838"/>
                  </a:lnTo>
                  <a:lnTo>
                    <a:pt x="631436" y="0"/>
                  </a:lnTo>
                  <a:lnTo>
                    <a:pt x="551021" y="2595"/>
                  </a:lnTo>
                  <a:lnTo>
                    <a:pt x="406455" y="41338"/>
                  </a:lnTo>
                  <a:lnTo>
                    <a:pt x="376303" y="59500"/>
                  </a:lnTo>
                  <a:lnTo>
                    <a:pt x="406455" y="55129"/>
                  </a:lnTo>
                  <a:lnTo>
                    <a:pt x="534519" y="36242"/>
                  </a:lnTo>
                  <a:lnTo>
                    <a:pt x="639627" y="68008"/>
                  </a:lnTo>
                  <a:lnTo>
                    <a:pt x="697872" y="115776"/>
                  </a:lnTo>
                  <a:lnTo>
                    <a:pt x="715827" y="140398"/>
                  </a:lnTo>
                  <a:close/>
                </a:path>
              </a:pathLst>
            </a:custGeom>
            <a:solidFill>
              <a:srgbClr val="FF9D28"/>
            </a:solidFill>
          </p:spPr>
          <p:txBody>
            <a:bodyPr wrap="square" lIns="0" tIns="0" rIns="0" bIns="0" rtlCol="0"/>
            <a:lstStyle/>
            <a:p>
              <a:endParaRPr/>
            </a:p>
          </p:txBody>
        </p:sp>
        <p:pic>
          <p:nvPicPr>
            <p:cNvPr id="89" name="object 36">
              <a:extLst>
                <a:ext uri="{FF2B5EF4-FFF2-40B4-BE49-F238E27FC236}">
                  <a16:creationId xmlns:a16="http://schemas.microsoft.com/office/drawing/2014/main" id="{BA164FD7-5F75-AD45-E6CC-CAB1AD7756EC}"/>
                </a:ext>
              </a:extLst>
            </p:cNvPr>
            <p:cNvPicPr/>
            <p:nvPr/>
          </p:nvPicPr>
          <p:blipFill>
            <a:blip r:embed="rId40" cstate="print"/>
            <a:stretch>
              <a:fillRect/>
            </a:stretch>
          </p:blipFill>
          <p:spPr>
            <a:xfrm>
              <a:off x="6999731" y="4026407"/>
              <a:ext cx="374904" cy="460248"/>
            </a:xfrm>
            <a:prstGeom prst="rect">
              <a:avLst/>
            </a:prstGeom>
          </p:spPr>
        </p:pic>
        <p:sp>
          <p:nvSpPr>
            <p:cNvPr id="90" name="object 37">
              <a:extLst>
                <a:ext uri="{FF2B5EF4-FFF2-40B4-BE49-F238E27FC236}">
                  <a16:creationId xmlns:a16="http://schemas.microsoft.com/office/drawing/2014/main" id="{903B390F-F164-5B40-3146-49053FA43383}"/>
                </a:ext>
              </a:extLst>
            </p:cNvPr>
            <p:cNvSpPr/>
            <p:nvPr/>
          </p:nvSpPr>
          <p:spPr>
            <a:xfrm>
              <a:off x="6694932" y="4466729"/>
              <a:ext cx="111125" cy="53975"/>
            </a:xfrm>
            <a:custGeom>
              <a:avLst/>
              <a:gdLst/>
              <a:ahLst/>
              <a:cxnLst/>
              <a:rect l="l" t="t" r="r" b="b"/>
              <a:pathLst>
                <a:path w="111125" h="53975">
                  <a:moveTo>
                    <a:pt x="33528" y="114"/>
                  </a:moveTo>
                  <a:lnTo>
                    <a:pt x="18427" y="0"/>
                  </a:lnTo>
                  <a:lnTo>
                    <a:pt x="9906" y="4876"/>
                  </a:lnTo>
                  <a:lnTo>
                    <a:pt x="4800" y="19189"/>
                  </a:lnTo>
                  <a:lnTo>
                    <a:pt x="0" y="47358"/>
                  </a:lnTo>
                  <a:lnTo>
                    <a:pt x="14668" y="41059"/>
                  </a:lnTo>
                  <a:lnTo>
                    <a:pt x="25908" y="30022"/>
                  </a:lnTo>
                  <a:lnTo>
                    <a:pt x="32575" y="15862"/>
                  </a:lnTo>
                  <a:lnTo>
                    <a:pt x="33528" y="114"/>
                  </a:lnTo>
                  <a:close/>
                </a:path>
                <a:path w="111125" h="53975">
                  <a:moveTo>
                    <a:pt x="110604" y="16383"/>
                  </a:moveTo>
                  <a:lnTo>
                    <a:pt x="108204" y="114"/>
                  </a:lnTo>
                  <a:lnTo>
                    <a:pt x="93243" y="3530"/>
                  </a:lnTo>
                  <a:lnTo>
                    <a:pt x="85725" y="10210"/>
                  </a:lnTo>
                  <a:lnTo>
                    <a:pt x="83337" y="25196"/>
                  </a:lnTo>
                  <a:lnTo>
                    <a:pt x="83820" y="53454"/>
                  </a:lnTo>
                  <a:lnTo>
                    <a:pt x="97701" y="44907"/>
                  </a:lnTo>
                  <a:lnTo>
                    <a:pt x="106870" y="31927"/>
                  </a:lnTo>
                  <a:lnTo>
                    <a:pt x="110604" y="16383"/>
                  </a:lnTo>
                  <a:close/>
                </a:path>
              </a:pathLst>
            </a:custGeom>
            <a:solidFill>
              <a:srgbClr val="FFFFFF"/>
            </a:solidFill>
          </p:spPr>
          <p:txBody>
            <a:bodyPr wrap="square" lIns="0" tIns="0" rIns="0" bIns="0" rtlCol="0"/>
            <a:lstStyle/>
            <a:p>
              <a:endParaRPr/>
            </a:p>
          </p:txBody>
        </p:sp>
        <p:sp>
          <p:nvSpPr>
            <p:cNvPr id="91" name="object 38">
              <a:extLst>
                <a:ext uri="{FF2B5EF4-FFF2-40B4-BE49-F238E27FC236}">
                  <a16:creationId xmlns:a16="http://schemas.microsoft.com/office/drawing/2014/main" id="{F49A9D53-5E16-B2C1-8EA4-3CE3F1E7FEE0}"/>
                </a:ext>
              </a:extLst>
            </p:cNvPr>
            <p:cNvSpPr/>
            <p:nvPr/>
          </p:nvSpPr>
          <p:spPr>
            <a:xfrm>
              <a:off x="6762839" y="4188167"/>
              <a:ext cx="300990" cy="697865"/>
            </a:xfrm>
            <a:custGeom>
              <a:avLst/>
              <a:gdLst/>
              <a:ahLst/>
              <a:cxnLst/>
              <a:rect l="l" t="t" r="r" b="b"/>
              <a:pathLst>
                <a:path w="300990" h="697864">
                  <a:moveTo>
                    <a:pt x="110401" y="275628"/>
                  </a:moveTo>
                  <a:lnTo>
                    <a:pt x="104775" y="140284"/>
                  </a:lnTo>
                  <a:lnTo>
                    <a:pt x="94018" y="67221"/>
                  </a:lnTo>
                  <a:lnTo>
                    <a:pt x="70104" y="31318"/>
                  </a:lnTo>
                  <a:lnTo>
                    <a:pt x="25057" y="7404"/>
                  </a:lnTo>
                  <a:lnTo>
                    <a:pt x="6451" y="0"/>
                  </a:lnTo>
                  <a:lnTo>
                    <a:pt x="0" y="520"/>
                  </a:lnTo>
                  <a:lnTo>
                    <a:pt x="3492" y="9550"/>
                  </a:lnTo>
                  <a:lnTo>
                    <a:pt x="14732" y="27698"/>
                  </a:lnTo>
                  <a:lnTo>
                    <a:pt x="31534" y="55537"/>
                  </a:lnTo>
                  <a:lnTo>
                    <a:pt x="51689" y="93662"/>
                  </a:lnTo>
                  <a:lnTo>
                    <a:pt x="73025" y="142659"/>
                  </a:lnTo>
                  <a:lnTo>
                    <a:pt x="93319" y="203123"/>
                  </a:lnTo>
                  <a:lnTo>
                    <a:pt x="110401" y="275628"/>
                  </a:lnTo>
                  <a:close/>
                </a:path>
                <a:path w="300990" h="697864">
                  <a:moveTo>
                    <a:pt x="154597" y="392976"/>
                  </a:moveTo>
                  <a:lnTo>
                    <a:pt x="137769" y="435381"/>
                  </a:lnTo>
                  <a:lnTo>
                    <a:pt x="129349" y="479475"/>
                  </a:lnTo>
                  <a:lnTo>
                    <a:pt x="129349" y="524002"/>
                  </a:lnTo>
                  <a:lnTo>
                    <a:pt x="137769" y="567715"/>
                  </a:lnTo>
                  <a:lnTo>
                    <a:pt x="154597" y="609384"/>
                  </a:lnTo>
                  <a:lnTo>
                    <a:pt x="146024" y="556069"/>
                  </a:lnTo>
                  <a:lnTo>
                    <a:pt x="143167" y="501751"/>
                  </a:lnTo>
                  <a:lnTo>
                    <a:pt x="146024" y="447154"/>
                  </a:lnTo>
                  <a:lnTo>
                    <a:pt x="154597" y="392976"/>
                  </a:lnTo>
                  <a:close/>
                </a:path>
                <a:path w="300990" h="697864">
                  <a:moveTo>
                    <a:pt x="236893" y="478891"/>
                  </a:moveTo>
                  <a:lnTo>
                    <a:pt x="230225" y="433006"/>
                  </a:lnTo>
                  <a:lnTo>
                    <a:pt x="206413" y="370116"/>
                  </a:lnTo>
                  <a:lnTo>
                    <a:pt x="206603" y="417830"/>
                  </a:lnTo>
                  <a:lnTo>
                    <a:pt x="205409" y="465759"/>
                  </a:lnTo>
                  <a:lnTo>
                    <a:pt x="202895" y="513753"/>
                  </a:lnTo>
                  <a:lnTo>
                    <a:pt x="199136" y="561682"/>
                  </a:lnTo>
                  <a:lnTo>
                    <a:pt x="194221" y="609384"/>
                  </a:lnTo>
                  <a:lnTo>
                    <a:pt x="225272" y="530212"/>
                  </a:lnTo>
                  <a:lnTo>
                    <a:pt x="236893" y="478891"/>
                  </a:lnTo>
                  <a:close/>
                </a:path>
                <a:path w="300990" h="697864">
                  <a:moveTo>
                    <a:pt x="300901" y="557568"/>
                  </a:moveTo>
                  <a:lnTo>
                    <a:pt x="287769" y="493306"/>
                  </a:lnTo>
                  <a:lnTo>
                    <a:pt x="263372" y="436600"/>
                  </a:lnTo>
                  <a:lnTo>
                    <a:pt x="239814" y="396201"/>
                  </a:lnTo>
                  <a:lnTo>
                    <a:pt x="229273" y="380784"/>
                  </a:lnTo>
                  <a:lnTo>
                    <a:pt x="241173" y="425653"/>
                  </a:lnTo>
                  <a:lnTo>
                    <a:pt x="251371" y="471081"/>
                  </a:lnTo>
                  <a:lnTo>
                    <a:pt x="259270" y="517093"/>
                  </a:lnTo>
                  <a:lnTo>
                    <a:pt x="264325" y="563664"/>
                  </a:lnTo>
                  <a:lnTo>
                    <a:pt x="265747" y="597052"/>
                  </a:lnTo>
                  <a:lnTo>
                    <a:pt x="265468" y="630720"/>
                  </a:lnTo>
                  <a:lnTo>
                    <a:pt x="263461" y="664400"/>
                  </a:lnTo>
                  <a:lnTo>
                    <a:pt x="259753" y="697776"/>
                  </a:lnTo>
                  <a:lnTo>
                    <a:pt x="279679" y="666229"/>
                  </a:lnTo>
                  <a:lnTo>
                    <a:pt x="293471" y="631672"/>
                  </a:lnTo>
                  <a:lnTo>
                    <a:pt x="300685" y="595122"/>
                  </a:lnTo>
                  <a:lnTo>
                    <a:pt x="300901" y="557568"/>
                  </a:lnTo>
                  <a:close/>
                </a:path>
              </a:pathLst>
            </a:custGeom>
            <a:solidFill>
              <a:srgbClr val="7B0117"/>
            </a:solidFill>
          </p:spPr>
          <p:txBody>
            <a:bodyPr wrap="square" lIns="0" tIns="0" rIns="0" bIns="0" rtlCol="0"/>
            <a:lstStyle/>
            <a:p>
              <a:endParaRPr/>
            </a:p>
          </p:txBody>
        </p:sp>
        <p:pic>
          <p:nvPicPr>
            <p:cNvPr id="92" name="object 39">
              <a:extLst>
                <a:ext uri="{FF2B5EF4-FFF2-40B4-BE49-F238E27FC236}">
                  <a16:creationId xmlns:a16="http://schemas.microsoft.com/office/drawing/2014/main" id="{1C13AA20-495C-36BD-76C5-2C148F0AE828}"/>
                </a:ext>
              </a:extLst>
            </p:cNvPr>
            <p:cNvPicPr/>
            <p:nvPr/>
          </p:nvPicPr>
          <p:blipFill>
            <a:blip r:embed="rId41" cstate="print"/>
            <a:stretch>
              <a:fillRect/>
            </a:stretch>
          </p:blipFill>
          <p:spPr>
            <a:xfrm>
              <a:off x="6653355" y="4264026"/>
              <a:ext cx="165020" cy="181481"/>
            </a:xfrm>
            <a:prstGeom prst="rect">
              <a:avLst/>
            </a:prstGeom>
          </p:spPr>
        </p:pic>
      </p:grpSp>
      <p:pic>
        <p:nvPicPr>
          <p:cNvPr id="94" name="object 40">
            <a:extLst>
              <a:ext uri="{FF2B5EF4-FFF2-40B4-BE49-F238E27FC236}">
                <a16:creationId xmlns:a16="http://schemas.microsoft.com/office/drawing/2014/main" id="{2F2BF1B0-A71D-6669-AAC7-401E4FE76A56}"/>
              </a:ext>
            </a:extLst>
          </p:cNvPr>
          <p:cNvPicPr/>
          <p:nvPr/>
        </p:nvPicPr>
        <p:blipFill>
          <a:blip r:embed="rId42" cstate="print"/>
          <a:stretch>
            <a:fillRect/>
          </a:stretch>
        </p:blipFill>
        <p:spPr>
          <a:xfrm>
            <a:off x="9536236" y="1566518"/>
            <a:ext cx="1061443" cy="992355"/>
          </a:xfrm>
          <a:prstGeom prst="rect">
            <a:avLst/>
          </a:prstGeom>
        </p:spPr>
      </p:pic>
    </p:spTree>
    <p:extLst>
      <p:ext uri="{BB962C8B-B14F-4D97-AF65-F5344CB8AC3E}">
        <p14:creationId xmlns:p14="http://schemas.microsoft.com/office/powerpoint/2010/main" val="37071377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 y="527"/>
            <a:ext cx="13817599" cy="7773445"/>
          </a:xfrm>
          <a:prstGeom prst="rect">
            <a:avLst/>
          </a:prstGeom>
        </p:spPr>
      </p:pic>
      <p:grpSp>
        <p:nvGrpSpPr>
          <p:cNvPr id="3" name="object 3"/>
          <p:cNvGrpSpPr/>
          <p:nvPr/>
        </p:nvGrpSpPr>
        <p:grpSpPr>
          <a:xfrm>
            <a:off x="115138" y="6497673"/>
            <a:ext cx="1166295" cy="1057256"/>
            <a:chOff x="83814" y="5787199"/>
            <a:chExt cx="848994" cy="769620"/>
          </a:xfrm>
        </p:grpSpPr>
        <p:pic>
          <p:nvPicPr>
            <p:cNvPr id="4" name="object 4"/>
            <p:cNvPicPr/>
            <p:nvPr/>
          </p:nvPicPr>
          <p:blipFill>
            <a:blip r:embed="rId3" cstate="print"/>
            <a:stretch>
              <a:fillRect/>
            </a:stretch>
          </p:blipFill>
          <p:spPr>
            <a:xfrm>
              <a:off x="688841" y="6190511"/>
              <a:ext cx="243839" cy="350496"/>
            </a:xfrm>
            <a:prstGeom prst="rect">
              <a:avLst/>
            </a:prstGeom>
          </p:spPr>
        </p:pic>
        <p:pic>
          <p:nvPicPr>
            <p:cNvPr id="5" name="object 5"/>
            <p:cNvPicPr/>
            <p:nvPr/>
          </p:nvPicPr>
          <p:blipFill>
            <a:blip r:embed="rId4" cstate="print"/>
            <a:stretch>
              <a:fillRect/>
            </a:stretch>
          </p:blipFill>
          <p:spPr>
            <a:xfrm>
              <a:off x="312413" y="5797296"/>
              <a:ext cx="387095" cy="440436"/>
            </a:xfrm>
            <a:prstGeom prst="rect">
              <a:avLst/>
            </a:prstGeom>
          </p:spPr>
        </p:pic>
        <p:sp>
          <p:nvSpPr>
            <p:cNvPr id="6" name="object 6"/>
            <p:cNvSpPr/>
            <p:nvPr/>
          </p:nvSpPr>
          <p:spPr>
            <a:xfrm>
              <a:off x="323081" y="5787199"/>
              <a:ext cx="374015" cy="447675"/>
            </a:xfrm>
            <a:custGeom>
              <a:avLst/>
              <a:gdLst/>
              <a:ahLst/>
              <a:cxnLst/>
              <a:rect l="l" t="t" r="r" b="b"/>
              <a:pathLst>
                <a:path w="374015" h="447675">
                  <a:moveTo>
                    <a:pt x="168950" y="48140"/>
                  </a:moveTo>
                  <a:lnTo>
                    <a:pt x="152400" y="31432"/>
                  </a:lnTo>
                  <a:lnTo>
                    <a:pt x="78867" y="357"/>
                  </a:lnTo>
                  <a:lnTo>
                    <a:pt x="38481" y="0"/>
                  </a:lnTo>
                  <a:lnTo>
                    <a:pt x="16954" y="39362"/>
                  </a:lnTo>
                  <a:lnTo>
                    <a:pt x="0" y="127444"/>
                  </a:lnTo>
                  <a:lnTo>
                    <a:pt x="8215" y="104989"/>
                  </a:lnTo>
                  <a:lnTo>
                    <a:pt x="36004" y="60960"/>
                  </a:lnTo>
                  <a:lnTo>
                    <a:pt x="88082" y="30360"/>
                  </a:lnTo>
                  <a:lnTo>
                    <a:pt x="168742" y="48094"/>
                  </a:lnTo>
                  <a:lnTo>
                    <a:pt x="168950" y="48140"/>
                  </a:lnTo>
                  <a:close/>
                </a:path>
                <a:path w="374015" h="447675">
                  <a:moveTo>
                    <a:pt x="322687" y="296271"/>
                  </a:moveTo>
                  <a:lnTo>
                    <a:pt x="311467" y="249864"/>
                  </a:lnTo>
                  <a:lnTo>
                    <a:pt x="276225" y="144399"/>
                  </a:lnTo>
                  <a:lnTo>
                    <a:pt x="234696" y="89511"/>
                  </a:lnTo>
                  <a:lnTo>
                    <a:pt x="169400" y="48345"/>
                  </a:lnTo>
                  <a:lnTo>
                    <a:pt x="169084" y="48201"/>
                  </a:lnTo>
                  <a:lnTo>
                    <a:pt x="169400" y="48595"/>
                  </a:lnTo>
                  <a:lnTo>
                    <a:pt x="239815" y="119681"/>
                  </a:lnTo>
                  <a:lnTo>
                    <a:pt x="308800" y="257365"/>
                  </a:lnTo>
                  <a:lnTo>
                    <a:pt x="322687" y="296271"/>
                  </a:lnTo>
                  <a:close/>
                </a:path>
                <a:path w="374015" h="447675">
                  <a:moveTo>
                    <a:pt x="373570" y="445055"/>
                  </a:moveTo>
                  <a:lnTo>
                    <a:pt x="370332" y="439864"/>
                  </a:lnTo>
                  <a:lnTo>
                    <a:pt x="354068" y="384190"/>
                  </a:lnTo>
                  <a:lnTo>
                    <a:pt x="322687" y="296271"/>
                  </a:lnTo>
                  <a:lnTo>
                    <a:pt x="358140" y="442912"/>
                  </a:lnTo>
                  <a:lnTo>
                    <a:pt x="368617" y="446293"/>
                  </a:lnTo>
                  <a:lnTo>
                    <a:pt x="373380" y="447103"/>
                  </a:lnTo>
                  <a:lnTo>
                    <a:pt x="373570" y="445055"/>
                  </a:lnTo>
                  <a:close/>
                </a:path>
              </a:pathLst>
            </a:custGeom>
            <a:solidFill>
              <a:srgbClr val="FF9D28"/>
            </a:solidFill>
          </p:spPr>
          <p:txBody>
            <a:bodyPr wrap="square" lIns="0" tIns="0" rIns="0" bIns="0" rtlCol="0"/>
            <a:lstStyle/>
            <a:p>
              <a:endParaRPr/>
            </a:p>
          </p:txBody>
        </p:sp>
        <p:pic>
          <p:nvPicPr>
            <p:cNvPr id="7" name="object 7"/>
            <p:cNvPicPr/>
            <p:nvPr/>
          </p:nvPicPr>
          <p:blipFill>
            <a:blip r:embed="rId5" cstate="print"/>
            <a:stretch>
              <a:fillRect/>
            </a:stretch>
          </p:blipFill>
          <p:spPr>
            <a:xfrm>
              <a:off x="478529" y="5826252"/>
              <a:ext cx="207263" cy="411480"/>
            </a:xfrm>
            <a:prstGeom prst="rect">
              <a:avLst/>
            </a:prstGeom>
          </p:spPr>
        </p:pic>
        <p:sp>
          <p:nvSpPr>
            <p:cNvPr id="8" name="object 8"/>
            <p:cNvSpPr/>
            <p:nvPr/>
          </p:nvSpPr>
          <p:spPr>
            <a:xfrm>
              <a:off x="358133" y="6211252"/>
              <a:ext cx="325120" cy="285115"/>
            </a:xfrm>
            <a:custGeom>
              <a:avLst/>
              <a:gdLst/>
              <a:ahLst/>
              <a:cxnLst/>
              <a:rect l="l" t="t" r="r" b="b"/>
              <a:pathLst>
                <a:path w="325120" h="285114">
                  <a:moveTo>
                    <a:pt x="325112" y="200596"/>
                  </a:moveTo>
                  <a:lnTo>
                    <a:pt x="266699" y="44767"/>
                  </a:lnTo>
                  <a:lnTo>
                    <a:pt x="146804" y="0"/>
                  </a:lnTo>
                  <a:lnTo>
                    <a:pt x="79057" y="6667"/>
                  </a:lnTo>
                  <a:lnTo>
                    <a:pt x="38457" y="84200"/>
                  </a:lnTo>
                  <a:lnTo>
                    <a:pt x="0" y="252031"/>
                  </a:lnTo>
                  <a:lnTo>
                    <a:pt x="216765" y="284797"/>
                  </a:lnTo>
                  <a:lnTo>
                    <a:pt x="316801" y="274129"/>
                  </a:lnTo>
                  <a:lnTo>
                    <a:pt x="325112" y="200596"/>
                  </a:lnTo>
                  <a:close/>
                </a:path>
              </a:pathLst>
            </a:custGeom>
            <a:solidFill>
              <a:srgbClr val="F4BA1C"/>
            </a:solidFill>
          </p:spPr>
          <p:txBody>
            <a:bodyPr wrap="square" lIns="0" tIns="0" rIns="0" bIns="0" rtlCol="0"/>
            <a:lstStyle/>
            <a:p>
              <a:endParaRPr/>
            </a:p>
          </p:txBody>
        </p:sp>
        <p:sp>
          <p:nvSpPr>
            <p:cNvPr id="9" name="object 9"/>
            <p:cNvSpPr/>
            <p:nvPr/>
          </p:nvSpPr>
          <p:spPr>
            <a:xfrm>
              <a:off x="350507" y="6243828"/>
              <a:ext cx="295910" cy="312420"/>
            </a:xfrm>
            <a:custGeom>
              <a:avLst/>
              <a:gdLst/>
              <a:ahLst/>
              <a:cxnLst/>
              <a:rect l="l" t="t" r="r" b="b"/>
              <a:pathLst>
                <a:path w="295909" h="312420">
                  <a:moveTo>
                    <a:pt x="53340" y="225552"/>
                  </a:moveTo>
                  <a:lnTo>
                    <a:pt x="7620" y="219456"/>
                  </a:lnTo>
                  <a:lnTo>
                    <a:pt x="1524" y="265938"/>
                  </a:lnTo>
                  <a:lnTo>
                    <a:pt x="0" y="312420"/>
                  </a:lnTo>
                  <a:lnTo>
                    <a:pt x="4267" y="280212"/>
                  </a:lnTo>
                  <a:lnTo>
                    <a:pt x="11239" y="260413"/>
                  </a:lnTo>
                  <a:lnTo>
                    <a:pt x="25933" y="244919"/>
                  </a:lnTo>
                  <a:lnTo>
                    <a:pt x="53340" y="225552"/>
                  </a:lnTo>
                  <a:close/>
                </a:path>
                <a:path w="295909" h="312420">
                  <a:moveTo>
                    <a:pt x="207264" y="211836"/>
                  </a:moveTo>
                  <a:lnTo>
                    <a:pt x="134162" y="211963"/>
                  </a:lnTo>
                  <a:lnTo>
                    <a:pt x="96774" y="195643"/>
                  </a:lnTo>
                  <a:lnTo>
                    <a:pt x="83388" y="148196"/>
                  </a:lnTo>
                  <a:lnTo>
                    <a:pt x="82296" y="54864"/>
                  </a:lnTo>
                  <a:lnTo>
                    <a:pt x="60960" y="80772"/>
                  </a:lnTo>
                  <a:lnTo>
                    <a:pt x="41630" y="145592"/>
                  </a:lnTo>
                  <a:lnTo>
                    <a:pt x="43434" y="182118"/>
                  </a:lnTo>
                  <a:lnTo>
                    <a:pt x="73825" y="203796"/>
                  </a:lnTo>
                  <a:lnTo>
                    <a:pt x="140208" y="224028"/>
                  </a:lnTo>
                  <a:lnTo>
                    <a:pt x="157111" y="222338"/>
                  </a:lnTo>
                  <a:lnTo>
                    <a:pt x="173736" y="219646"/>
                  </a:lnTo>
                  <a:lnTo>
                    <a:pt x="190360" y="216103"/>
                  </a:lnTo>
                  <a:lnTo>
                    <a:pt x="207264" y="211836"/>
                  </a:lnTo>
                  <a:close/>
                </a:path>
                <a:path w="295909" h="312420">
                  <a:moveTo>
                    <a:pt x="269748" y="172212"/>
                  </a:moveTo>
                  <a:lnTo>
                    <a:pt x="218427" y="149021"/>
                  </a:lnTo>
                  <a:lnTo>
                    <a:pt x="190690" y="123825"/>
                  </a:lnTo>
                  <a:lnTo>
                    <a:pt x="176949" y="80924"/>
                  </a:lnTo>
                  <a:lnTo>
                    <a:pt x="167640" y="4572"/>
                  </a:lnTo>
                  <a:lnTo>
                    <a:pt x="146304" y="12192"/>
                  </a:lnTo>
                  <a:lnTo>
                    <a:pt x="138518" y="98996"/>
                  </a:lnTo>
                  <a:lnTo>
                    <a:pt x="146875" y="146494"/>
                  </a:lnTo>
                  <a:lnTo>
                    <a:pt x="181241" y="171437"/>
                  </a:lnTo>
                  <a:lnTo>
                    <a:pt x="251460" y="190500"/>
                  </a:lnTo>
                  <a:lnTo>
                    <a:pt x="269748" y="172212"/>
                  </a:lnTo>
                  <a:close/>
                </a:path>
                <a:path w="295909" h="312420">
                  <a:moveTo>
                    <a:pt x="295656" y="109728"/>
                  </a:moveTo>
                  <a:lnTo>
                    <a:pt x="244132" y="103784"/>
                  </a:lnTo>
                  <a:lnTo>
                    <a:pt x="220599" y="90678"/>
                  </a:lnTo>
                  <a:lnTo>
                    <a:pt x="219367" y="60439"/>
                  </a:lnTo>
                  <a:lnTo>
                    <a:pt x="234696" y="3048"/>
                  </a:lnTo>
                  <a:lnTo>
                    <a:pt x="219456" y="0"/>
                  </a:lnTo>
                  <a:lnTo>
                    <a:pt x="205955" y="77635"/>
                  </a:lnTo>
                  <a:lnTo>
                    <a:pt x="208597" y="118110"/>
                  </a:lnTo>
                  <a:lnTo>
                    <a:pt x="233819" y="134594"/>
                  </a:lnTo>
                  <a:lnTo>
                    <a:pt x="288036" y="140208"/>
                  </a:lnTo>
                  <a:lnTo>
                    <a:pt x="295656" y="109728"/>
                  </a:lnTo>
                  <a:close/>
                </a:path>
              </a:pathLst>
            </a:custGeom>
            <a:solidFill>
              <a:srgbClr val="7B0117"/>
            </a:solidFill>
          </p:spPr>
          <p:txBody>
            <a:bodyPr wrap="square" lIns="0" tIns="0" rIns="0" bIns="0" rtlCol="0"/>
            <a:lstStyle/>
            <a:p>
              <a:endParaRPr/>
            </a:p>
          </p:txBody>
        </p:sp>
        <p:sp>
          <p:nvSpPr>
            <p:cNvPr id="10" name="object 10"/>
            <p:cNvSpPr/>
            <p:nvPr/>
          </p:nvSpPr>
          <p:spPr>
            <a:xfrm>
              <a:off x="694937" y="6161151"/>
              <a:ext cx="204470" cy="191770"/>
            </a:xfrm>
            <a:custGeom>
              <a:avLst/>
              <a:gdLst/>
              <a:ahLst/>
              <a:cxnLst/>
              <a:rect l="l" t="t" r="r" b="b"/>
              <a:pathLst>
                <a:path w="204469" h="191770">
                  <a:moveTo>
                    <a:pt x="204454" y="57721"/>
                  </a:moveTo>
                  <a:lnTo>
                    <a:pt x="185927" y="0"/>
                  </a:lnTo>
                  <a:lnTo>
                    <a:pt x="123967" y="5714"/>
                  </a:lnTo>
                  <a:lnTo>
                    <a:pt x="0" y="62864"/>
                  </a:lnTo>
                  <a:lnTo>
                    <a:pt x="35671" y="139445"/>
                  </a:lnTo>
                  <a:lnTo>
                    <a:pt x="68198" y="178307"/>
                  </a:lnTo>
                  <a:lnTo>
                    <a:pt x="116157" y="191452"/>
                  </a:lnTo>
                  <a:lnTo>
                    <a:pt x="198119" y="190880"/>
                  </a:lnTo>
                  <a:lnTo>
                    <a:pt x="204454" y="57721"/>
                  </a:lnTo>
                  <a:close/>
                </a:path>
              </a:pathLst>
            </a:custGeom>
            <a:solidFill>
              <a:srgbClr val="FF9D28"/>
            </a:solidFill>
          </p:spPr>
          <p:txBody>
            <a:bodyPr wrap="square" lIns="0" tIns="0" rIns="0" bIns="0" rtlCol="0"/>
            <a:lstStyle/>
            <a:p>
              <a:endParaRPr/>
            </a:p>
          </p:txBody>
        </p:sp>
        <p:sp>
          <p:nvSpPr>
            <p:cNvPr id="11" name="object 11"/>
            <p:cNvSpPr/>
            <p:nvPr/>
          </p:nvSpPr>
          <p:spPr>
            <a:xfrm>
              <a:off x="724274" y="6198774"/>
              <a:ext cx="160020" cy="153670"/>
            </a:xfrm>
            <a:custGeom>
              <a:avLst/>
              <a:gdLst/>
              <a:ahLst/>
              <a:cxnLst/>
              <a:rect l="l" t="t" r="r" b="b"/>
              <a:pathLst>
                <a:path w="160019" h="153670">
                  <a:moveTo>
                    <a:pt x="159638" y="99345"/>
                  </a:moveTo>
                  <a:lnTo>
                    <a:pt x="132206" y="42005"/>
                  </a:lnTo>
                  <a:lnTo>
                    <a:pt x="90296" y="6191"/>
                  </a:lnTo>
                  <a:lnTo>
                    <a:pt x="63198" y="0"/>
                  </a:lnTo>
                  <a:lnTo>
                    <a:pt x="34670" y="2381"/>
                  </a:lnTo>
                  <a:lnTo>
                    <a:pt x="2476" y="75890"/>
                  </a:lnTo>
                  <a:lnTo>
                    <a:pt x="0" y="116109"/>
                  </a:lnTo>
                  <a:lnTo>
                    <a:pt x="34670" y="137183"/>
                  </a:lnTo>
                  <a:lnTo>
                    <a:pt x="113918" y="153257"/>
                  </a:lnTo>
                  <a:lnTo>
                    <a:pt x="146780" y="121515"/>
                  </a:lnTo>
                  <a:lnTo>
                    <a:pt x="159638" y="99345"/>
                  </a:lnTo>
                  <a:close/>
                </a:path>
              </a:pathLst>
            </a:custGeom>
            <a:solidFill>
              <a:srgbClr val="7B0117"/>
            </a:solidFill>
          </p:spPr>
          <p:txBody>
            <a:bodyPr wrap="square" lIns="0" tIns="0" rIns="0" bIns="0" rtlCol="0"/>
            <a:lstStyle/>
            <a:p>
              <a:endParaRPr/>
            </a:p>
          </p:txBody>
        </p:sp>
        <p:sp>
          <p:nvSpPr>
            <p:cNvPr id="12" name="object 12"/>
            <p:cNvSpPr/>
            <p:nvPr/>
          </p:nvSpPr>
          <p:spPr>
            <a:xfrm>
              <a:off x="598925" y="6220158"/>
              <a:ext cx="134620" cy="165735"/>
            </a:xfrm>
            <a:custGeom>
              <a:avLst/>
              <a:gdLst/>
              <a:ahLst/>
              <a:cxnLst/>
              <a:rect l="l" t="t" r="r" b="b"/>
              <a:pathLst>
                <a:path w="134620" h="165735">
                  <a:moveTo>
                    <a:pt x="134111" y="60245"/>
                  </a:moveTo>
                  <a:lnTo>
                    <a:pt x="96011" y="3857"/>
                  </a:lnTo>
                  <a:lnTo>
                    <a:pt x="55935" y="0"/>
                  </a:lnTo>
                  <a:lnTo>
                    <a:pt x="32575" y="1571"/>
                  </a:lnTo>
                  <a:lnTo>
                    <a:pt x="16930" y="11144"/>
                  </a:lnTo>
                  <a:lnTo>
                    <a:pt x="0" y="31289"/>
                  </a:lnTo>
                  <a:lnTo>
                    <a:pt x="72389" y="129468"/>
                  </a:lnTo>
                  <a:lnTo>
                    <a:pt x="110489" y="165211"/>
                  </a:lnTo>
                  <a:lnTo>
                    <a:pt x="126872" y="141231"/>
                  </a:lnTo>
                  <a:lnTo>
                    <a:pt x="134111" y="60245"/>
                  </a:lnTo>
                  <a:close/>
                </a:path>
              </a:pathLst>
            </a:custGeom>
            <a:solidFill>
              <a:srgbClr val="FF9D28"/>
            </a:solidFill>
          </p:spPr>
          <p:txBody>
            <a:bodyPr wrap="square" lIns="0" tIns="0" rIns="0" bIns="0" rtlCol="0"/>
            <a:lstStyle/>
            <a:p>
              <a:endParaRPr/>
            </a:p>
          </p:txBody>
        </p:sp>
        <p:pic>
          <p:nvPicPr>
            <p:cNvPr id="13" name="object 13"/>
            <p:cNvPicPr/>
            <p:nvPr/>
          </p:nvPicPr>
          <p:blipFill>
            <a:blip r:embed="rId6" cstate="print"/>
            <a:stretch>
              <a:fillRect/>
            </a:stretch>
          </p:blipFill>
          <p:spPr>
            <a:xfrm>
              <a:off x="83814" y="5858256"/>
              <a:ext cx="594359" cy="382524"/>
            </a:xfrm>
            <a:prstGeom prst="rect">
              <a:avLst/>
            </a:prstGeom>
          </p:spPr>
        </p:pic>
        <p:sp>
          <p:nvSpPr>
            <p:cNvPr id="14" name="object 14"/>
            <p:cNvSpPr/>
            <p:nvPr/>
          </p:nvSpPr>
          <p:spPr>
            <a:xfrm>
              <a:off x="102102" y="5851993"/>
              <a:ext cx="575310" cy="384175"/>
            </a:xfrm>
            <a:custGeom>
              <a:avLst/>
              <a:gdLst/>
              <a:ahLst/>
              <a:cxnLst/>
              <a:rect l="l" t="t" r="r" b="b"/>
              <a:pathLst>
                <a:path w="575310" h="384175">
                  <a:moveTo>
                    <a:pt x="266231" y="40149"/>
                  </a:moveTo>
                  <a:lnTo>
                    <a:pt x="240791" y="26074"/>
                  </a:lnTo>
                  <a:lnTo>
                    <a:pt x="125587" y="0"/>
                  </a:lnTo>
                  <a:lnTo>
                    <a:pt x="62102" y="357"/>
                  </a:lnTo>
                  <a:lnTo>
                    <a:pt x="27765" y="35290"/>
                  </a:lnTo>
                  <a:lnTo>
                    <a:pt x="0" y="112942"/>
                  </a:lnTo>
                  <a:lnTo>
                    <a:pt x="13358" y="93154"/>
                  </a:lnTo>
                  <a:lnTo>
                    <a:pt x="57721" y="54078"/>
                  </a:lnTo>
                  <a:lnTo>
                    <a:pt x="139517" y="26146"/>
                  </a:lnTo>
                  <a:lnTo>
                    <a:pt x="265175" y="39790"/>
                  </a:lnTo>
                  <a:lnTo>
                    <a:pt x="266231" y="40149"/>
                  </a:lnTo>
                  <a:close/>
                </a:path>
                <a:path w="575310" h="384175">
                  <a:moveTo>
                    <a:pt x="498107" y="249272"/>
                  </a:moveTo>
                  <a:lnTo>
                    <a:pt x="482917" y="212312"/>
                  </a:lnTo>
                  <a:lnTo>
                    <a:pt x="430148" y="121134"/>
                  </a:lnTo>
                  <a:lnTo>
                    <a:pt x="366521" y="74247"/>
                  </a:lnTo>
                  <a:lnTo>
                    <a:pt x="266231" y="40149"/>
                  </a:lnTo>
                  <a:lnTo>
                    <a:pt x="375808" y="100774"/>
                  </a:lnTo>
                  <a:lnTo>
                    <a:pt x="479678" y="219051"/>
                  </a:lnTo>
                  <a:lnTo>
                    <a:pt x="498107" y="249272"/>
                  </a:lnTo>
                  <a:close/>
                </a:path>
                <a:path w="575310" h="384175">
                  <a:moveTo>
                    <a:pt x="574833" y="381785"/>
                  </a:moveTo>
                  <a:lnTo>
                    <a:pt x="569975" y="376594"/>
                  </a:lnTo>
                  <a:lnTo>
                    <a:pt x="546401" y="328469"/>
                  </a:lnTo>
                  <a:lnTo>
                    <a:pt x="498107" y="249272"/>
                  </a:lnTo>
                  <a:lnTo>
                    <a:pt x="551687" y="379642"/>
                  </a:lnTo>
                  <a:lnTo>
                    <a:pt x="567404" y="383024"/>
                  </a:lnTo>
                  <a:lnTo>
                    <a:pt x="574547" y="383833"/>
                  </a:lnTo>
                  <a:lnTo>
                    <a:pt x="574833" y="381785"/>
                  </a:lnTo>
                  <a:close/>
                </a:path>
              </a:pathLst>
            </a:custGeom>
            <a:solidFill>
              <a:srgbClr val="FF9D28"/>
            </a:solidFill>
          </p:spPr>
          <p:txBody>
            <a:bodyPr wrap="square" lIns="0" tIns="0" rIns="0" bIns="0" rtlCol="0"/>
            <a:lstStyle/>
            <a:p>
              <a:endParaRPr/>
            </a:p>
          </p:txBody>
        </p:sp>
        <p:pic>
          <p:nvPicPr>
            <p:cNvPr id="15" name="object 15"/>
            <p:cNvPicPr/>
            <p:nvPr/>
          </p:nvPicPr>
          <p:blipFill>
            <a:blip r:embed="rId7" cstate="print"/>
            <a:stretch>
              <a:fillRect/>
            </a:stretch>
          </p:blipFill>
          <p:spPr>
            <a:xfrm>
              <a:off x="350513" y="5884164"/>
              <a:ext cx="310895" cy="356615"/>
            </a:xfrm>
            <a:prstGeom prst="rect">
              <a:avLst/>
            </a:prstGeom>
          </p:spPr>
        </p:pic>
        <p:sp>
          <p:nvSpPr>
            <p:cNvPr id="16" name="object 16"/>
            <p:cNvSpPr/>
            <p:nvPr/>
          </p:nvSpPr>
          <p:spPr>
            <a:xfrm>
              <a:off x="811974" y="6213068"/>
              <a:ext cx="88900" cy="45085"/>
            </a:xfrm>
            <a:custGeom>
              <a:avLst/>
              <a:gdLst/>
              <a:ahLst/>
              <a:cxnLst/>
              <a:rect l="l" t="t" r="r" b="b"/>
              <a:pathLst>
                <a:path w="88900" h="45085">
                  <a:moveTo>
                    <a:pt x="21640" y="44475"/>
                  </a:moveTo>
                  <a:lnTo>
                    <a:pt x="21336" y="22402"/>
                  </a:lnTo>
                  <a:lnTo>
                    <a:pt x="19164" y="10756"/>
                  </a:lnTo>
                  <a:lnTo>
                    <a:pt x="13284" y="5689"/>
                  </a:lnTo>
                  <a:lnTo>
                    <a:pt x="1828" y="3327"/>
                  </a:lnTo>
                  <a:lnTo>
                    <a:pt x="0" y="15976"/>
                  </a:lnTo>
                  <a:lnTo>
                    <a:pt x="3162" y="27901"/>
                  </a:lnTo>
                  <a:lnTo>
                    <a:pt x="10617" y="37833"/>
                  </a:lnTo>
                  <a:lnTo>
                    <a:pt x="21640" y="44475"/>
                  </a:lnTo>
                  <a:close/>
                </a:path>
                <a:path w="88900" h="45085">
                  <a:moveTo>
                    <a:pt x="88696" y="36855"/>
                  </a:moveTo>
                  <a:lnTo>
                    <a:pt x="83121" y="14859"/>
                  </a:lnTo>
                  <a:lnTo>
                    <a:pt x="78409" y="3708"/>
                  </a:lnTo>
                  <a:lnTo>
                    <a:pt x="71983" y="0"/>
                  </a:lnTo>
                  <a:lnTo>
                    <a:pt x="61264" y="279"/>
                  </a:lnTo>
                  <a:lnTo>
                    <a:pt x="61696" y="13284"/>
                  </a:lnTo>
                  <a:lnTo>
                    <a:pt x="66979" y="24282"/>
                  </a:lnTo>
                  <a:lnTo>
                    <a:pt x="76263" y="32435"/>
                  </a:lnTo>
                  <a:lnTo>
                    <a:pt x="88696" y="36855"/>
                  </a:lnTo>
                  <a:close/>
                </a:path>
              </a:pathLst>
            </a:custGeom>
            <a:solidFill>
              <a:srgbClr val="FFFFFF"/>
            </a:solidFill>
          </p:spPr>
          <p:txBody>
            <a:bodyPr wrap="square" lIns="0" tIns="0" rIns="0" bIns="0" rtlCol="0"/>
            <a:lstStyle/>
            <a:p>
              <a:endParaRPr/>
            </a:p>
          </p:txBody>
        </p:sp>
        <p:sp>
          <p:nvSpPr>
            <p:cNvPr id="17" name="object 17"/>
            <p:cNvSpPr/>
            <p:nvPr/>
          </p:nvSpPr>
          <p:spPr>
            <a:xfrm>
              <a:off x="615683" y="5994387"/>
              <a:ext cx="220345" cy="559435"/>
            </a:xfrm>
            <a:custGeom>
              <a:avLst/>
              <a:gdLst/>
              <a:ahLst/>
              <a:cxnLst/>
              <a:rect l="l" t="t" r="r" b="b"/>
              <a:pathLst>
                <a:path w="220344" h="559434">
                  <a:moveTo>
                    <a:pt x="51816" y="307352"/>
                  </a:moveTo>
                  <a:lnTo>
                    <a:pt x="43929" y="319862"/>
                  </a:lnTo>
                  <a:lnTo>
                    <a:pt x="26479" y="352501"/>
                  </a:lnTo>
                  <a:lnTo>
                    <a:pt x="8737" y="398018"/>
                  </a:lnTo>
                  <a:lnTo>
                    <a:pt x="0" y="449084"/>
                  </a:lnTo>
                  <a:lnTo>
                    <a:pt x="1663" y="479310"/>
                  </a:lnTo>
                  <a:lnTo>
                    <a:pt x="8763" y="507949"/>
                  </a:lnTo>
                  <a:lnTo>
                    <a:pt x="21005" y="534606"/>
                  </a:lnTo>
                  <a:lnTo>
                    <a:pt x="38100" y="558812"/>
                  </a:lnTo>
                  <a:lnTo>
                    <a:pt x="33248" y="533146"/>
                  </a:lnTo>
                  <a:lnTo>
                    <a:pt x="30099" y="506615"/>
                  </a:lnTo>
                  <a:lnTo>
                    <a:pt x="28676" y="479526"/>
                  </a:lnTo>
                  <a:lnTo>
                    <a:pt x="28956" y="452132"/>
                  </a:lnTo>
                  <a:lnTo>
                    <a:pt x="32105" y="415582"/>
                  </a:lnTo>
                  <a:lnTo>
                    <a:pt x="36957" y="379171"/>
                  </a:lnTo>
                  <a:lnTo>
                    <a:pt x="43535" y="343052"/>
                  </a:lnTo>
                  <a:lnTo>
                    <a:pt x="51816" y="307352"/>
                  </a:lnTo>
                  <a:close/>
                </a:path>
                <a:path w="220344" h="559434">
                  <a:moveTo>
                    <a:pt x="86868" y="487184"/>
                  </a:moveTo>
                  <a:lnTo>
                    <a:pt x="79933" y="440309"/>
                  </a:lnTo>
                  <a:lnTo>
                    <a:pt x="74866" y="393268"/>
                  </a:lnTo>
                  <a:lnTo>
                    <a:pt x="71221" y="345960"/>
                  </a:lnTo>
                  <a:lnTo>
                    <a:pt x="68580" y="298208"/>
                  </a:lnTo>
                  <a:lnTo>
                    <a:pt x="52578" y="349173"/>
                  </a:lnTo>
                  <a:lnTo>
                    <a:pt x="49149" y="385838"/>
                  </a:lnTo>
                  <a:lnTo>
                    <a:pt x="60007" y="425945"/>
                  </a:lnTo>
                  <a:lnTo>
                    <a:pt x="86868" y="487184"/>
                  </a:lnTo>
                  <a:close/>
                </a:path>
                <a:path w="220344" h="559434">
                  <a:moveTo>
                    <a:pt x="134874" y="400316"/>
                  </a:moveTo>
                  <a:lnTo>
                    <a:pt x="128066" y="356654"/>
                  </a:lnTo>
                  <a:lnTo>
                    <a:pt x="111252" y="314972"/>
                  </a:lnTo>
                  <a:lnTo>
                    <a:pt x="119278" y="357505"/>
                  </a:lnTo>
                  <a:lnTo>
                    <a:pt x="122872" y="400316"/>
                  </a:lnTo>
                  <a:lnTo>
                    <a:pt x="122186" y="443141"/>
                  </a:lnTo>
                  <a:lnTo>
                    <a:pt x="117348" y="485660"/>
                  </a:lnTo>
                  <a:lnTo>
                    <a:pt x="131394" y="443992"/>
                  </a:lnTo>
                  <a:lnTo>
                    <a:pt x="134874" y="400316"/>
                  </a:lnTo>
                  <a:close/>
                </a:path>
                <a:path w="220344" h="559434">
                  <a:moveTo>
                    <a:pt x="220205" y="3975"/>
                  </a:moveTo>
                  <a:lnTo>
                    <a:pt x="165976" y="27609"/>
                  </a:lnTo>
                  <a:lnTo>
                    <a:pt x="142443" y="114287"/>
                  </a:lnTo>
                  <a:lnTo>
                    <a:pt x="143256" y="220484"/>
                  </a:lnTo>
                  <a:lnTo>
                    <a:pt x="157746" y="148132"/>
                  </a:lnTo>
                  <a:lnTo>
                    <a:pt x="176466" y="91147"/>
                  </a:lnTo>
                  <a:lnTo>
                    <a:pt x="195643" y="48704"/>
                  </a:lnTo>
                  <a:lnTo>
                    <a:pt x="211480" y="19926"/>
                  </a:lnTo>
                  <a:lnTo>
                    <a:pt x="220205" y="3975"/>
                  </a:lnTo>
                  <a:close/>
                </a:path>
              </a:pathLst>
            </a:custGeom>
            <a:solidFill>
              <a:srgbClr val="7B0117"/>
            </a:solidFill>
          </p:spPr>
          <p:txBody>
            <a:bodyPr wrap="square" lIns="0" tIns="0" rIns="0" bIns="0" rtlCol="0"/>
            <a:lstStyle/>
            <a:p>
              <a:endParaRPr/>
            </a:p>
          </p:txBody>
        </p:sp>
        <p:sp>
          <p:nvSpPr>
            <p:cNvPr id="18" name="object 18"/>
            <p:cNvSpPr/>
            <p:nvPr/>
          </p:nvSpPr>
          <p:spPr>
            <a:xfrm>
              <a:off x="800093" y="6051782"/>
              <a:ext cx="123825" cy="147955"/>
            </a:xfrm>
            <a:custGeom>
              <a:avLst/>
              <a:gdLst/>
              <a:ahLst/>
              <a:cxnLst/>
              <a:rect l="l" t="t" r="r" b="b"/>
              <a:pathLst>
                <a:path w="123825" h="147954">
                  <a:moveTo>
                    <a:pt x="123578" y="0"/>
                  </a:moveTo>
                  <a:lnTo>
                    <a:pt x="66008" y="8974"/>
                  </a:lnTo>
                  <a:lnTo>
                    <a:pt x="23907" y="68410"/>
                  </a:lnTo>
                  <a:lnTo>
                    <a:pt x="0" y="147849"/>
                  </a:lnTo>
                  <a:lnTo>
                    <a:pt x="36568" y="90339"/>
                  </a:lnTo>
                  <a:lnTo>
                    <a:pt x="72587" y="48958"/>
                  </a:lnTo>
                  <a:lnTo>
                    <a:pt x="102679" y="21547"/>
                  </a:lnTo>
                  <a:lnTo>
                    <a:pt x="121468" y="5947"/>
                  </a:lnTo>
                  <a:lnTo>
                    <a:pt x="123578" y="0"/>
                  </a:lnTo>
                  <a:close/>
                </a:path>
              </a:pathLst>
            </a:custGeom>
            <a:solidFill>
              <a:srgbClr val="FF9D28"/>
            </a:solidFill>
          </p:spPr>
          <p:txBody>
            <a:bodyPr wrap="square" lIns="0" tIns="0" rIns="0" bIns="0" rtlCol="0"/>
            <a:lstStyle/>
            <a:p>
              <a:endParaRPr/>
            </a:p>
          </p:txBody>
        </p:sp>
      </p:grpSp>
      <p:pic>
        <p:nvPicPr>
          <p:cNvPr id="19" name="object 19"/>
          <p:cNvPicPr/>
          <p:nvPr/>
        </p:nvPicPr>
        <p:blipFill>
          <a:blip r:embed="rId8" cstate="print"/>
          <a:stretch>
            <a:fillRect/>
          </a:stretch>
        </p:blipFill>
        <p:spPr>
          <a:xfrm>
            <a:off x="13030420" y="337592"/>
            <a:ext cx="531767" cy="571545"/>
          </a:xfrm>
          <a:prstGeom prst="rect">
            <a:avLst/>
          </a:prstGeom>
        </p:spPr>
      </p:pic>
      <p:pic>
        <p:nvPicPr>
          <p:cNvPr id="20" name="object 20"/>
          <p:cNvPicPr/>
          <p:nvPr/>
        </p:nvPicPr>
        <p:blipFill>
          <a:blip r:embed="rId9" cstate="print"/>
          <a:stretch>
            <a:fillRect/>
          </a:stretch>
        </p:blipFill>
        <p:spPr>
          <a:xfrm>
            <a:off x="383120" y="5540125"/>
            <a:ext cx="303567" cy="320317"/>
          </a:xfrm>
          <a:prstGeom prst="rect">
            <a:avLst/>
          </a:prstGeom>
        </p:spPr>
      </p:pic>
      <p:pic>
        <p:nvPicPr>
          <p:cNvPr id="21" name="object 21"/>
          <p:cNvPicPr/>
          <p:nvPr/>
        </p:nvPicPr>
        <p:blipFill>
          <a:blip r:embed="rId10" cstate="print"/>
          <a:stretch>
            <a:fillRect/>
          </a:stretch>
        </p:blipFill>
        <p:spPr>
          <a:xfrm>
            <a:off x="383120" y="1309007"/>
            <a:ext cx="303567" cy="320317"/>
          </a:xfrm>
          <a:prstGeom prst="rect">
            <a:avLst/>
          </a:prstGeom>
        </p:spPr>
      </p:pic>
      <p:pic>
        <p:nvPicPr>
          <p:cNvPr id="22" name="object 22"/>
          <p:cNvPicPr/>
          <p:nvPr/>
        </p:nvPicPr>
        <p:blipFill>
          <a:blip r:embed="rId11" cstate="print"/>
          <a:stretch>
            <a:fillRect/>
          </a:stretch>
        </p:blipFill>
        <p:spPr>
          <a:xfrm>
            <a:off x="2478794" y="7143807"/>
            <a:ext cx="200983" cy="211450"/>
          </a:xfrm>
          <a:prstGeom prst="rect">
            <a:avLst/>
          </a:prstGeom>
        </p:spPr>
      </p:pic>
      <p:sp>
        <p:nvSpPr>
          <p:cNvPr id="23" name="object 23"/>
          <p:cNvSpPr txBox="1">
            <a:spLocks noGrp="1"/>
          </p:cNvSpPr>
          <p:nvPr>
            <p:ph type="title"/>
          </p:nvPr>
        </p:nvSpPr>
        <p:spPr>
          <a:xfrm>
            <a:off x="4768470" y="655125"/>
            <a:ext cx="4278745" cy="831558"/>
          </a:xfrm>
          <a:prstGeom prst="rect">
            <a:avLst/>
          </a:prstGeom>
        </p:spPr>
        <p:txBody>
          <a:bodyPr vert="horz" wrap="square" lIns="0" tIns="17446" rIns="0" bIns="0" rtlCol="0">
            <a:spAutoFit/>
          </a:bodyPr>
          <a:lstStyle/>
          <a:p>
            <a:pPr marL="17445">
              <a:spcBef>
                <a:spcPts val="137"/>
              </a:spcBef>
            </a:pPr>
            <a:r>
              <a:rPr spc="-14" dirty="0"/>
              <a:t>RESOURCES</a:t>
            </a:r>
          </a:p>
        </p:txBody>
      </p:sp>
      <p:sp>
        <p:nvSpPr>
          <p:cNvPr id="24" name="object 24"/>
          <p:cNvSpPr txBox="1"/>
          <p:nvPr/>
        </p:nvSpPr>
        <p:spPr>
          <a:xfrm>
            <a:off x="1201018" y="1467431"/>
            <a:ext cx="1300634" cy="598113"/>
          </a:xfrm>
          <a:prstGeom prst="rect">
            <a:avLst/>
          </a:prstGeom>
        </p:spPr>
        <p:txBody>
          <a:bodyPr vert="horz" wrap="square" lIns="0" tIns="16574" rIns="0" bIns="0" rtlCol="0">
            <a:spAutoFit/>
          </a:bodyPr>
          <a:lstStyle/>
          <a:p>
            <a:pPr marL="17445">
              <a:spcBef>
                <a:spcPts val="131"/>
              </a:spcBef>
            </a:pPr>
            <a:r>
              <a:rPr sz="3778" spc="-14" dirty="0">
                <a:solidFill>
                  <a:srgbClr val="FFFFFF"/>
                </a:solidFill>
                <a:latin typeface="Verdana"/>
                <a:cs typeface="Verdana"/>
              </a:rPr>
              <a:t>Links</a:t>
            </a:r>
            <a:endParaRPr sz="3778">
              <a:latin typeface="Verdana"/>
              <a:cs typeface="Verdana"/>
            </a:endParaRPr>
          </a:p>
        </p:txBody>
      </p:sp>
      <p:sp>
        <p:nvSpPr>
          <p:cNvPr id="25" name="object 25"/>
          <p:cNvSpPr txBox="1"/>
          <p:nvPr/>
        </p:nvSpPr>
        <p:spPr>
          <a:xfrm>
            <a:off x="1412461" y="2041069"/>
            <a:ext cx="10115459" cy="4807850"/>
          </a:xfrm>
          <a:prstGeom prst="rect">
            <a:avLst/>
          </a:prstGeom>
        </p:spPr>
        <p:txBody>
          <a:bodyPr vert="horz" wrap="square" lIns="0" tIns="23553" rIns="0" bIns="0" rtlCol="0">
            <a:spAutoFit/>
          </a:bodyPr>
          <a:lstStyle/>
          <a:p>
            <a:pPr marL="17445">
              <a:lnSpc>
                <a:spcPts val="2315"/>
              </a:lnSpc>
              <a:spcBef>
                <a:spcPts val="185"/>
              </a:spcBef>
              <a:tabLst>
                <a:tab pos="496296" algn="l"/>
              </a:tabLst>
            </a:pPr>
            <a:r>
              <a:rPr sz="2061" spc="-69" dirty="0">
                <a:solidFill>
                  <a:srgbClr val="EC2600"/>
                </a:solidFill>
                <a:latin typeface="Segoe UI Symbol"/>
                <a:cs typeface="Segoe UI Symbol"/>
              </a:rPr>
              <a:t>⬢</a:t>
            </a:r>
            <a:r>
              <a:rPr sz="2061" dirty="0">
                <a:solidFill>
                  <a:srgbClr val="EC2600"/>
                </a:solidFill>
                <a:latin typeface="Segoe UI Symbol"/>
                <a:cs typeface="Segoe UI Symbol"/>
              </a:rPr>
              <a:t>	</a:t>
            </a:r>
            <a:r>
              <a:rPr sz="2061" spc="89" dirty="0">
                <a:solidFill>
                  <a:srgbClr val="7B0217"/>
                </a:solidFill>
                <a:latin typeface="Lucida Sans Unicode"/>
                <a:cs typeface="Lucida Sans Unicode"/>
              </a:rPr>
              <a:t>Indiana</a:t>
            </a:r>
            <a:r>
              <a:rPr sz="2061" spc="48" dirty="0">
                <a:solidFill>
                  <a:srgbClr val="7B0217"/>
                </a:solidFill>
                <a:latin typeface="Lucida Sans Unicode"/>
                <a:cs typeface="Lucida Sans Unicode"/>
              </a:rPr>
              <a:t> </a:t>
            </a:r>
            <a:r>
              <a:rPr sz="2061" spc="89" dirty="0">
                <a:solidFill>
                  <a:srgbClr val="7B0217"/>
                </a:solidFill>
                <a:latin typeface="Lucida Sans Unicode"/>
                <a:cs typeface="Lucida Sans Unicode"/>
              </a:rPr>
              <a:t>Government</a:t>
            </a:r>
            <a:r>
              <a:rPr sz="2061" spc="14" dirty="0">
                <a:solidFill>
                  <a:srgbClr val="7B0217"/>
                </a:solidFill>
                <a:latin typeface="Lucida Sans Unicode"/>
                <a:cs typeface="Lucida Sans Unicode"/>
              </a:rPr>
              <a:t> </a:t>
            </a:r>
            <a:r>
              <a:rPr sz="2061" dirty="0">
                <a:solidFill>
                  <a:srgbClr val="7B0217"/>
                </a:solidFill>
                <a:latin typeface="Lucida Sans Unicode"/>
                <a:cs typeface="Lucida Sans Unicode"/>
              </a:rPr>
              <a:t>House</a:t>
            </a:r>
            <a:r>
              <a:rPr sz="2061" spc="-14" dirty="0">
                <a:solidFill>
                  <a:srgbClr val="7B0217"/>
                </a:solidFill>
                <a:latin typeface="Lucida Sans Unicode"/>
                <a:cs typeface="Lucida Sans Unicode"/>
              </a:rPr>
              <a:t> </a:t>
            </a:r>
            <a:r>
              <a:rPr sz="2061" spc="-27" dirty="0">
                <a:solidFill>
                  <a:srgbClr val="7B0217"/>
                </a:solidFill>
                <a:latin typeface="Lucida Sans Unicode"/>
                <a:cs typeface="Lucida Sans Unicode"/>
              </a:rPr>
              <a:t>Bill</a:t>
            </a:r>
            <a:r>
              <a:rPr sz="2061" spc="48" dirty="0">
                <a:solidFill>
                  <a:srgbClr val="7B0217"/>
                </a:solidFill>
                <a:latin typeface="Lucida Sans Unicode"/>
                <a:cs typeface="Lucida Sans Unicode"/>
              </a:rPr>
              <a:t> </a:t>
            </a:r>
            <a:r>
              <a:rPr sz="2061" spc="-27" dirty="0">
                <a:solidFill>
                  <a:srgbClr val="7B0217"/>
                </a:solidFill>
                <a:latin typeface="Lucida Sans Unicode"/>
                <a:cs typeface="Lucida Sans Unicode"/>
              </a:rPr>
              <a:t>1149</a:t>
            </a:r>
            <a:endParaRPr sz="2061" dirty="0">
              <a:latin typeface="Lucida Sans Unicode"/>
              <a:cs typeface="Lucida Sans Unicode"/>
            </a:endParaRPr>
          </a:p>
          <a:p>
            <a:pPr marL="708248">
              <a:lnSpc>
                <a:spcPts val="2315"/>
              </a:lnSpc>
              <a:tabLst>
                <a:tab pos="1187101" algn="l"/>
              </a:tabLst>
            </a:pPr>
            <a:r>
              <a:rPr sz="2061" spc="-69" dirty="0">
                <a:solidFill>
                  <a:srgbClr val="EC2600"/>
                </a:solidFill>
                <a:latin typeface="Segoe UI Symbol"/>
                <a:cs typeface="Segoe UI Symbol"/>
              </a:rPr>
              <a:t>⬢</a:t>
            </a:r>
            <a:r>
              <a:rPr sz="2061" dirty="0">
                <a:solidFill>
                  <a:srgbClr val="EC2600"/>
                </a:solidFill>
                <a:latin typeface="Segoe UI Symbol"/>
                <a:cs typeface="Segoe UI Symbol"/>
              </a:rPr>
              <a:t>	</a:t>
            </a:r>
            <a:r>
              <a:rPr lang="en-US" sz="1600" b="0" i="0" dirty="0">
                <a:solidFill>
                  <a:srgbClr val="191919"/>
                </a:solidFill>
                <a:effectLst/>
                <a:latin typeface="Roboto" panose="02000000000000000000" pitchFamily="2" charset="0"/>
              </a:rPr>
              <a:t>https://iga.in.gov/legislative/2026/bills/house/1149/details</a:t>
            </a:r>
            <a:r>
              <a:rPr lang="en-US" sz="1511" spc="-82" dirty="0">
                <a:solidFill>
                  <a:srgbClr val="7B0217"/>
                </a:solidFill>
                <a:latin typeface="Lucida Sans Unicode"/>
                <a:cs typeface="Lucida Sans Unicode"/>
              </a:rPr>
              <a:t>    </a:t>
            </a:r>
            <a:endParaRPr lang="en-US" sz="1511" dirty="0">
              <a:latin typeface="Lucida Sans Unicode"/>
              <a:cs typeface="Lucida Sans Unicode"/>
            </a:endParaRPr>
          </a:p>
          <a:p>
            <a:pPr marL="17445">
              <a:lnSpc>
                <a:spcPts val="2315"/>
              </a:lnSpc>
              <a:spcBef>
                <a:spcPts val="96"/>
              </a:spcBef>
              <a:tabLst>
                <a:tab pos="496296" algn="l"/>
              </a:tabLst>
            </a:pPr>
            <a:r>
              <a:rPr lang="en-US" sz="2061" spc="-69" dirty="0">
                <a:solidFill>
                  <a:srgbClr val="EC2600"/>
                </a:solidFill>
                <a:latin typeface="Segoe UI Symbol"/>
                <a:cs typeface="Segoe UI Symbol"/>
              </a:rPr>
              <a:t>⬢</a:t>
            </a:r>
            <a:r>
              <a:rPr lang="en-US" sz="2061" dirty="0">
                <a:solidFill>
                  <a:srgbClr val="EC2600"/>
                </a:solidFill>
                <a:latin typeface="Segoe UI Symbol"/>
                <a:cs typeface="Segoe UI Symbol"/>
              </a:rPr>
              <a:t>	</a:t>
            </a:r>
            <a:r>
              <a:rPr lang="en-US" sz="2061" spc="69" dirty="0">
                <a:solidFill>
                  <a:srgbClr val="7B0217"/>
                </a:solidFill>
                <a:latin typeface="Lucida Sans Unicode"/>
                <a:cs typeface="Lucida Sans Unicode"/>
              </a:rPr>
              <a:t>Purdue</a:t>
            </a:r>
            <a:r>
              <a:rPr lang="en-US" sz="2061" spc="110" dirty="0">
                <a:solidFill>
                  <a:srgbClr val="7B0217"/>
                </a:solidFill>
                <a:latin typeface="Lucida Sans Unicode"/>
                <a:cs typeface="Lucida Sans Unicode"/>
              </a:rPr>
              <a:t> </a:t>
            </a:r>
            <a:r>
              <a:rPr lang="en-US" sz="2061" dirty="0">
                <a:solidFill>
                  <a:srgbClr val="7B0217"/>
                </a:solidFill>
                <a:latin typeface="Lucida Sans Unicode"/>
                <a:cs typeface="Lucida Sans Unicode"/>
              </a:rPr>
              <a:t>Agriculture</a:t>
            </a:r>
            <a:r>
              <a:rPr lang="en-US" sz="2061" spc="157" dirty="0">
                <a:solidFill>
                  <a:srgbClr val="7B0217"/>
                </a:solidFill>
                <a:latin typeface="Lucida Sans Unicode"/>
                <a:cs typeface="Lucida Sans Unicode"/>
              </a:rPr>
              <a:t> </a:t>
            </a:r>
            <a:r>
              <a:rPr lang="en-US" sz="2061" spc="69" dirty="0">
                <a:solidFill>
                  <a:srgbClr val="7B0217"/>
                </a:solidFill>
                <a:latin typeface="Lucida Sans Unicode"/>
                <a:cs typeface="Lucida Sans Unicode"/>
              </a:rPr>
              <a:t>Department</a:t>
            </a:r>
            <a:endParaRPr lang="en-US" sz="2061" dirty="0">
              <a:latin typeface="Lucida Sans Unicode"/>
              <a:cs typeface="Lucida Sans Unicode"/>
            </a:endParaRPr>
          </a:p>
          <a:p>
            <a:pPr marL="708248">
              <a:lnSpc>
                <a:spcPts val="2315"/>
              </a:lnSpc>
              <a:tabLst>
                <a:tab pos="1187101" algn="l"/>
              </a:tabLst>
            </a:pPr>
            <a:r>
              <a:rPr sz="2061" spc="-69" dirty="0">
                <a:solidFill>
                  <a:srgbClr val="EC2600"/>
                </a:solidFill>
                <a:latin typeface="Segoe UI Symbol"/>
                <a:cs typeface="Segoe UI Symbol"/>
              </a:rPr>
              <a:t>⬢</a:t>
            </a:r>
            <a:r>
              <a:rPr sz="2061" dirty="0">
                <a:solidFill>
                  <a:srgbClr val="EC2600"/>
                </a:solidFill>
                <a:latin typeface="Segoe UI Symbol"/>
                <a:cs typeface="Segoe UI Symbol"/>
              </a:rPr>
              <a:t>	</a:t>
            </a:r>
            <a:r>
              <a:rPr sz="2000" dirty="0">
                <a:solidFill>
                  <a:srgbClr val="FF0000"/>
                </a:solidFill>
                <a:latin typeface="Lucida Sans Unicode"/>
                <a:cs typeface="Lucida Sans Unicode"/>
              </a:rPr>
              <a:t>https://ag.purdue.edu/department/foodsci/home-based-</a:t>
            </a:r>
            <a:r>
              <a:rPr sz="2000" spc="-14" dirty="0">
                <a:solidFill>
                  <a:srgbClr val="FF0000"/>
                </a:solidFill>
                <a:latin typeface="Lucida Sans Unicode"/>
                <a:cs typeface="Lucida Sans Unicode"/>
              </a:rPr>
              <a:t>vendors.html</a:t>
            </a:r>
            <a:endParaRPr sz="2000" dirty="0">
              <a:solidFill>
                <a:srgbClr val="FF0000"/>
              </a:solidFill>
              <a:latin typeface="Lucida Sans Unicode"/>
              <a:cs typeface="Lucida Sans Unicode"/>
            </a:endParaRPr>
          </a:p>
          <a:p>
            <a:pPr marL="17445">
              <a:lnSpc>
                <a:spcPts val="2315"/>
              </a:lnSpc>
              <a:tabLst>
                <a:tab pos="496296" algn="l"/>
              </a:tabLst>
            </a:pPr>
            <a:r>
              <a:rPr sz="2061" spc="-69" dirty="0">
                <a:solidFill>
                  <a:srgbClr val="EC2600"/>
                </a:solidFill>
                <a:latin typeface="Segoe UI Symbol"/>
                <a:cs typeface="Segoe UI Symbol"/>
              </a:rPr>
              <a:t>⬢</a:t>
            </a:r>
            <a:r>
              <a:rPr sz="2061" dirty="0">
                <a:solidFill>
                  <a:srgbClr val="EC2600"/>
                </a:solidFill>
                <a:latin typeface="Segoe UI Symbol"/>
                <a:cs typeface="Segoe UI Symbol"/>
              </a:rPr>
              <a:t>	</a:t>
            </a:r>
            <a:r>
              <a:rPr sz="2061" spc="96" dirty="0">
                <a:solidFill>
                  <a:srgbClr val="7B0217"/>
                </a:solidFill>
                <a:latin typeface="Lucida Sans Unicode"/>
                <a:cs typeface="Lucida Sans Unicode"/>
              </a:rPr>
              <a:t>Wholesale</a:t>
            </a:r>
            <a:r>
              <a:rPr sz="2061" spc="144" dirty="0">
                <a:solidFill>
                  <a:srgbClr val="7B0217"/>
                </a:solidFill>
                <a:latin typeface="Lucida Sans Unicode"/>
                <a:cs typeface="Lucida Sans Unicode"/>
              </a:rPr>
              <a:t> </a:t>
            </a:r>
            <a:r>
              <a:rPr sz="2061" spc="27" dirty="0">
                <a:solidFill>
                  <a:srgbClr val="7B0217"/>
                </a:solidFill>
                <a:latin typeface="Lucida Sans Unicode"/>
                <a:cs typeface="Lucida Sans Unicode"/>
              </a:rPr>
              <a:t>Food</a:t>
            </a:r>
            <a:r>
              <a:rPr sz="2061" spc="117" dirty="0">
                <a:solidFill>
                  <a:srgbClr val="7B0217"/>
                </a:solidFill>
                <a:latin typeface="Lucida Sans Unicode"/>
                <a:cs typeface="Lucida Sans Unicode"/>
              </a:rPr>
              <a:t> </a:t>
            </a:r>
            <a:r>
              <a:rPr sz="2061" spc="27" dirty="0">
                <a:solidFill>
                  <a:srgbClr val="7B0217"/>
                </a:solidFill>
                <a:latin typeface="Lucida Sans Unicode"/>
                <a:cs typeface="Lucida Sans Unicode"/>
              </a:rPr>
              <a:t>Establishment</a:t>
            </a:r>
            <a:r>
              <a:rPr sz="2061" spc="124" dirty="0">
                <a:solidFill>
                  <a:srgbClr val="7B0217"/>
                </a:solidFill>
                <a:latin typeface="Lucida Sans Unicode"/>
                <a:cs typeface="Lucida Sans Unicode"/>
              </a:rPr>
              <a:t> </a:t>
            </a:r>
            <a:r>
              <a:rPr sz="2061" spc="-14" dirty="0">
                <a:solidFill>
                  <a:srgbClr val="7B0217"/>
                </a:solidFill>
                <a:latin typeface="Lucida Sans Unicode"/>
                <a:cs typeface="Lucida Sans Unicode"/>
              </a:rPr>
              <a:t>Guidelines</a:t>
            </a:r>
            <a:endParaRPr sz="2061" dirty="0">
              <a:latin typeface="Lucida Sans Unicode"/>
              <a:cs typeface="Lucida Sans Unicode"/>
            </a:endParaRPr>
          </a:p>
          <a:p>
            <a:pPr marL="708248">
              <a:lnSpc>
                <a:spcPts val="2315"/>
              </a:lnSpc>
              <a:tabLst>
                <a:tab pos="1187101" algn="l"/>
              </a:tabLst>
            </a:pPr>
            <a:r>
              <a:rPr sz="2061" spc="-69" dirty="0">
                <a:solidFill>
                  <a:srgbClr val="EC2600"/>
                </a:solidFill>
                <a:latin typeface="Segoe UI Symbol"/>
                <a:cs typeface="Segoe UI Symbol"/>
              </a:rPr>
              <a:t>⬢</a:t>
            </a:r>
            <a:r>
              <a:rPr sz="2061" dirty="0">
                <a:solidFill>
                  <a:srgbClr val="EC2600"/>
                </a:solidFill>
                <a:latin typeface="Segoe UI Symbol"/>
                <a:cs typeface="Segoe UI Symbol"/>
              </a:rPr>
              <a:t>	</a:t>
            </a:r>
            <a:r>
              <a:rPr lang="en-US" sz="1511" dirty="0">
                <a:solidFill>
                  <a:srgbClr val="7B0217"/>
                </a:solidFill>
                <a:latin typeface="Lucida Sans Unicode"/>
                <a:cs typeface="Lucida Sans Unicode"/>
              </a:rPr>
              <a:t>https://www.in.gov/health/food-protection/wholesale-manufactured-foods-program/starting-a-wholesale-food-business-in-indiana/ </a:t>
            </a:r>
          </a:p>
          <a:p>
            <a:pPr marL="17445">
              <a:lnSpc>
                <a:spcPts val="2308"/>
              </a:lnSpc>
              <a:tabLst>
                <a:tab pos="496296" algn="l"/>
              </a:tabLst>
            </a:pPr>
            <a:r>
              <a:rPr lang="da-DK" sz="2061" spc="-69" dirty="0">
                <a:solidFill>
                  <a:srgbClr val="EC2600"/>
                </a:solidFill>
                <a:latin typeface="Segoe UI Symbol"/>
                <a:cs typeface="Segoe UI Symbol"/>
              </a:rPr>
              <a:t>⬢</a:t>
            </a:r>
            <a:r>
              <a:rPr lang="da-DK" sz="2061" dirty="0">
                <a:solidFill>
                  <a:srgbClr val="EC2600"/>
                </a:solidFill>
                <a:latin typeface="Segoe UI Symbol"/>
                <a:cs typeface="Segoe UI Symbol"/>
              </a:rPr>
              <a:t>	</a:t>
            </a:r>
            <a:r>
              <a:rPr lang="da-DK" sz="2061" spc="96" dirty="0">
                <a:solidFill>
                  <a:srgbClr val="7B0217"/>
                </a:solidFill>
                <a:latin typeface="Lucida Sans Unicode"/>
                <a:cs typeface="Lucida Sans Unicode"/>
              </a:rPr>
              <a:t>ServSafe</a:t>
            </a:r>
            <a:r>
              <a:rPr lang="da-DK" sz="2061" spc="69" dirty="0">
                <a:solidFill>
                  <a:srgbClr val="7B0217"/>
                </a:solidFill>
                <a:latin typeface="Lucida Sans Unicode"/>
                <a:cs typeface="Lucida Sans Unicode"/>
              </a:rPr>
              <a:t> </a:t>
            </a:r>
            <a:r>
              <a:rPr lang="da-DK" sz="2061" dirty="0">
                <a:solidFill>
                  <a:srgbClr val="7B0217"/>
                </a:solidFill>
                <a:latin typeface="Lucida Sans Unicode"/>
                <a:cs typeface="Lucida Sans Unicode"/>
              </a:rPr>
              <a:t>Food</a:t>
            </a:r>
            <a:r>
              <a:rPr lang="da-DK" sz="2061" spc="34" dirty="0">
                <a:solidFill>
                  <a:srgbClr val="7B0217"/>
                </a:solidFill>
                <a:latin typeface="Lucida Sans Unicode"/>
                <a:cs typeface="Lucida Sans Unicode"/>
              </a:rPr>
              <a:t> </a:t>
            </a:r>
            <a:r>
              <a:rPr lang="da-DK" sz="2061" spc="-14" dirty="0">
                <a:solidFill>
                  <a:srgbClr val="7B0217"/>
                </a:solidFill>
                <a:latin typeface="Lucida Sans Unicode"/>
                <a:cs typeface="Lucida Sans Unicode"/>
              </a:rPr>
              <a:t>Handler</a:t>
            </a:r>
            <a:endParaRPr lang="da-DK" sz="2061" dirty="0">
              <a:latin typeface="Lucida Sans Unicode"/>
              <a:cs typeface="Lucida Sans Unicode"/>
            </a:endParaRPr>
          </a:p>
          <a:p>
            <a:pPr marL="708248">
              <a:lnSpc>
                <a:spcPts val="2315"/>
              </a:lnSpc>
              <a:tabLst>
                <a:tab pos="1187101" algn="l"/>
              </a:tabLst>
            </a:pPr>
            <a:r>
              <a:rPr sz="2061" spc="-69" dirty="0">
                <a:solidFill>
                  <a:srgbClr val="EC2600"/>
                </a:solidFill>
                <a:latin typeface="Segoe UI Symbol"/>
                <a:cs typeface="Segoe UI Symbol"/>
              </a:rPr>
              <a:t>⬢</a:t>
            </a:r>
            <a:r>
              <a:rPr sz="2061" dirty="0">
                <a:solidFill>
                  <a:srgbClr val="EC2600"/>
                </a:solidFill>
                <a:latin typeface="Segoe UI Symbol"/>
                <a:cs typeface="Segoe UI Symbol"/>
              </a:rPr>
              <a:t>	</a:t>
            </a:r>
            <a:r>
              <a:rPr sz="1511" dirty="0">
                <a:solidFill>
                  <a:srgbClr val="7B0217"/>
                </a:solidFill>
                <a:latin typeface="Lucida Sans Unicode"/>
                <a:cs typeface="Lucida Sans Unicode"/>
                <a:hlinkClick r:id="rId12"/>
              </a:rPr>
              <a:t>https://www.servsafe.com/ServSafe-Food-</a:t>
            </a:r>
            <a:r>
              <a:rPr sz="1511" spc="-14" dirty="0">
                <a:solidFill>
                  <a:srgbClr val="7B0217"/>
                </a:solidFill>
                <a:latin typeface="Lucida Sans Unicode"/>
                <a:cs typeface="Lucida Sans Unicode"/>
                <a:hlinkClick r:id="rId12"/>
              </a:rPr>
              <a:t>Handler</a:t>
            </a:r>
            <a:endParaRPr lang="en-US" sz="1511" spc="-14" dirty="0">
              <a:solidFill>
                <a:srgbClr val="7B0217"/>
              </a:solidFill>
              <a:latin typeface="Lucida Sans Unicode"/>
              <a:cs typeface="Lucida Sans Unicode"/>
            </a:endParaRPr>
          </a:p>
          <a:p>
            <a:pPr marL="17445">
              <a:lnSpc>
                <a:spcPts val="2308"/>
              </a:lnSpc>
              <a:tabLst>
                <a:tab pos="496296" algn="l"/>
              </a:tabLst>
            </a:pPr>
            <a:r>
              <a:rPr lang="en-US" sz="2061" spc="-69" dirty="0">
                <a:solidFill>
                  <a:srgbClr val="EC2600"/>
                </a:solidFill>
                <a:latin typeface="Segoe UI Symbol"/>
                <a:cs typeface="Segoe UI Symbol"/>
              </a:rPr>
              <a:t>⬢</a:t>
            </a:r>
            <a:r>
              <a:rPr lang="en-US" sz="2061" dirty="0">
                <a:solidFill>
                  <a:srgbClr val="EC2600"/>
                </a:solidFill>
                <a:latin typeface="Segoe UI Symbol"/>
                <a:cs typeface="Segoe UI Symbol"/>
              </a:rPr>
              <a:t>	</a:t>
            </a:r>
            <a:r>
              <a:rPr lang="en-US" sz="2061" spc="96" dirty="0" err="1">
                <a:solidFill>
                  <a:srgbClr val="7B0217"/>
                </a:solidFill>
                <a:latin typeface="Lucida Sans Unicode"/>
                <a:cs typeface="Lucida Sans Unicode"/>
              </a:rPr>
              <a:t>StateFoodSafety</a:t>
            </a:r>
            <a:r>
              <a:rPr lang="en-US" sz="2061" spc="69" dirty="0">
                <a:solidFill>
                  <a:srgbClr val="7B0217"/>
                </a:solidFill>
                <a:latin typeface="Lucida Sans Unicode"/>
                <a:cs typeface="Lucida Sans Unicode"/>
              </a:rPr>
              <a:t> </a:t>
            </a:r>
            <a:r>
              <a:rPr lang="en-US" sz="2061" dirty="0">
                <a:solidFill>
                  <a:srgbClr val="7B0217"/>
                </a:solidFill>
                <a:latin typeface="Lucida Sans Unicode"/>
                <a:cs typeface="Lucida Sans Unicode"/>
              </a:rPr>
              <a:t>Food</a:t>
            </a:r>
            <a:r>
              <a:rPr lang="en-US" sz="2061" spc="34" dirty="0">
                <a:solidFill>
                  <a:srgbClr val="7B0217"/>
                </a:solidFill>
                <a:latin typeface="Lucida Sans Unicode"/>
                <a:cs typeface="Lucida Sans Unicode"/>
              </a:rPr>
              <a:t> </a:t>
            </a:r>
            <a:r>
              <a:rPr lang="en-US" sz="2061" spc="-14" dirty="0">
                <a:solidFill>
                  <a:srgbClr val="7B0217"/>
                </a:solidFill>
                <a:latin typeface="Lucida Sans Unicode"/>
                <a:cs typeface="Lucida Sans Unicode"/>
              </a:rPr>
              <a:t>Handler</a:t>
            </a:r>
            <a:endParaRPr lang="en-US" sz="2061" dirty="0">
              <a:latin typeface="Lucida Sans Unicode"/>
              <a:cs typeface="Lucida Sans Unicode"/>
            </a:endParaRPr>
          </a:p>
          <a:p>
            <a:pPr marL="708248">
              <a:lnSpc>
                <a:spcPts val="2315"/>
              </a:lnSpc>
              <a:tabLst>
                <a:tab pos="1187101" algn="l"/>
              </a:tabLst>
            </a:pPr>
            <a:r>
              <a:rPr lang="en-US" sz="2061" spc="-69" dirty="0">
                <a:solidFill>
                  <a:srgbClr val="EC2600"/>
                </a:solidFill>
                <a:latin typeface="Segoe UI Symbol"/>
                <a:cs typeface="Segoe UI Symbol"/>
              </a:rPr>
              <a:t>⬢</a:t>
            </a:r>
            <a:r>
              <a:rPr lang="en-US" sz="2061" dirty="0">
                <a:solidFill>
                  <a:srgbClr val="EC2600"/>
                </a:solidFill>
                <a:latin typeface="Segoe UI Symbol"/>
                <a:cs typeface="Segoe UI Symbol"/>
              </a:rPr>
              <a:t>	</a:t>
            </a:r>
            <a:r>
              <a:rPr lang="en-US" sz="1511" dirty="0">
                <a:solidFill>
                  <a:srgbClr val="7B0217"/>
                </a:solidFill>
                <a:latin typeface="Lucida Sans Unicode"/>
                <a:cs typeface="Lucida Sans Unicode"/>
              </a:rPr>
              <a:t>https://www.statefoodsafety.com/food-handler</a:t>
            </a:r>
            <a:endParaRPr lang="en-US" sz="1511" dirty="0">
              <a:latin typeface="Lucida Sans Unicode"/>
              <a:cs typeface="Lucida Sans Unicode"/>
            </a:endParaRPr>
          </a:p>
          <a:p>
            <a:pPr marL="17445"/>
            <a:r>
              <a:rPr sz="3572" dirty="0">
                <a:solidFill>
                  <a:srgbClr val="FFFFFF"/>
                </a:solidFill>
                <a:latin typeface="Verdana"/>
                <a:cs typeface="Verdana"/>
              </a:rPr>
              <a:t>Additional</a:t>
            </a:r>
            <a:r>
              <a:rPr sz="3572" spc="-124" dirty="0">
                <a:solidFill>
                  <a:srgbClr val="FFFFFF"/>
                </a:solidFill>
                <a:latin typeface="Verdana"/>
                <a:cs typeface="Verdana"/>
              </a:rPr>
              <a:t> </a:t>
            </a:r>
            <a:r>
              <a:rPr sz="3572" spc="-14" dirty="0">
                <a:solidFill>
                  <a:srgbClr val="FFFFFF"/>
                </a:solidFill>
                <a:latin typeface="Verdana"/>
                <a:cs typeface="Verdana"/>
              </a:rPr>
              <a:t>Contacts</a:t>
            </a:r>
            <a:endParaRPr sz="3572" dirty="0">
              <a:latin typeface="Verdana"/>
              <a:cs typeface="Verdana"/>
            </a:endParaRPr>
          </a:p>
          <a:p>
            <a:pPr marL="17445">
              <a:spcBef>
                <a:spcPts val="27"/>
              </a:spcBef>
              <a:tabLst>
                <a:tab pos="496296" algn="l"/>
              </a:tabLst>
            </a:pPr>
            <a:r>
              <a:rPr sz="2061" spc="-69" dirty="0">
                <a:solidFill>
                  <a:srgbClr val="EC2600"/>
                </a:solidFill>
                <a:latin typeface="Segoe UI Symbol"/>
                <a:cs typeface="Segoe UI Symbol"/>
              </a:rPr>
              <a:t>⬢</a:t>
            </a:r>
            <a:r>
              <a:rPr sz="2061" dirty="0">
                <a:solidFill>
                  <a:srgbClr val="EC2600"/>
                </a:solidFill>
                <a:latin typeface="Segoe UI Symbol"/>
                <a:cs typeface="Segoe UI Symbol"/>
              </a:rPr>
              <a:t>	</a:t>
            </a:r>
            <a:r>
              <a:rPr sz="2061" dirty="0">
                <a:solidFill>
                  <a:srgbClr val="7B0217"/>
                </a:solidFill>
                <a:latin typeface="Lucida Sans Unicode"/>
                <a:cs typeface="Lucida Sans Unicode"/>
              </a:rPr>
              <a:t>Your</a:t>
            </a:r>
            <a:r>
              <a:rPr sz="2061" spc="-48" dirty="0">
                <a:solidFill>
                  <a:srgbClr val="7B0217"/>
                </a:solidFill>
                <a:latin typeface="Lucida Sans Unicode"/>
                <a:cs typeface="Lucida Sans Unicode"/>
              </a:rPr>
              <a:t> </a:t>
            </a:r>
            <a:r>
              <a:rPr sz="2061" spc="82" dirty="0">
                <a:solidFill>
                  <a:srgbClr val="7B0217"/>
                </a:solidFill>
                <a:latin typeface="Lucida Sans Unicode"/>
                <a:cs typeface="Lucida Sans Unicode"/>
              </a:rPr>
              <a:t>local</a:t>
            </a:r>
            <a:r>
              <a:rPr sz="2061" spc="-34" dirty="0">
                <a:solidFill>
                  <a:srgbClr val="7B0217"/>
                </a:solidFill>
                <a:latin typeface="Lucida Sans Unicode"/>
                <a:cs typeface="Lucida Sans Unicode"/>
              </a:rPr>
              <a:t> </a:t>
            </a:r>
            <a:r>
              <a:rPr sz="2061" spc="76" dirty="0">
                <a:solidFill>
                  <a:srgbClr val="7B0217"/>
                </a:solidFill>
                <a:latin typeface="Lucida Sans Unicode"/>
                <a:cs typeface="Lucida Sans Unicode"/>
              </a:rPr>
              <a:t>health</a:t>
            </a:r>
            <a:r>
              <a:rPr sz="2061" spc="-14" dirty="0">
                <a:solidFill>
                  <a:srgbClr val="7B0217"/>
                </a:solidFill>
                <a:latin typeface="Lucida Sans Unicode"/>
                <a:cs typeface="Lucida Sans Unicode"/>
              </a:rPr>
              <a:t> </a:t>
            </a:r>
            <a:r>
              <a:rPr sz="2061" spc="89" dirty="0">
                <a:solidFill>
                  <a:srgbClr val="7B0217"/>
                </a:solidFill>
                <a:latin typeface="Lucida Sans Unicode"/>
                <a:cs typeface="Lucida Sans Unicode"/>
              </a:rPr>
              <a:t>department</a:t>
            </a:r>
            <a:endParaRPr sz="2061" dirty="0">
              <a:latin typeface="Lucida Sans Unicode"/>
              <a:cs typeface="Lucida Sans Unicode"/>
            </a:endParaRPr>
          </a:p>
          <a:p>
            <a:pPr marL="17445">
              <a:spcBef>
                <a:spcPts val="62"/>
              </a:spcBef>
              <a:tabLst>
                <a:tab pos="496296" algn="l"/>
              </a:tabLst>
            </a:pPr>
            <a:r>
              <a:rPr sz="2061" spc="-69" dirty="0">
                <a:solidFill>
                  <a:srgbClr val="EC2600"/>
                </a:solidFill>
                <a:latin typeface="Segoe UI Symbol"/>
                <a:cs typeface="Segoe UI Symbol"/>
              </a:rPr>
              <a:t>⬢</a:t>
            </a:r>
            <a:r>
              <a:rPr sz="2061" dirty="0">
                <a:solidFill>
                  <a:srgbClr val="EC2600"/>
                </a:solidFill>
                <a:latin typeface="Segoe UI Symbol"/>
                <a:cs typeface="Segoe UI Symbol"/>
              </a:rPr>
              <a:t>	</a:t>
            </a:r>
            <a:r>
              <a:rPr sz="2061" spc="89" dirty="0">
                <a:solidFill>
                  <a:srgbClr val="7B0217"/>
                </a:solidFill>
                <a:latin typeface="Lucida Sans Unicode"/>
                <a:cs typeface="Lucida Sans Unicode"/>
              </a:rPr>
              <a:t>Indiana</a:t>
            </a:r>
            <a:r>
              <a:rPr sz="2061" spc="76" dirty="0">
                <a:solidFill>
                  <a:srgbClr val="7B0217"/>
                </a:solidFill>
                <a:latin typeface="Lucida Sans Unicode"/>
                <a:cs typeface="Lucida Sans Unicode"/>
              </a:rPr>
              <a:t> </a:t>
            </a:r>
            <a:r>
              <a:rPr sz="2061" dirty="0">
                <a:solidFill>
                  <a:srgbClr val="7B0217"/>
                </a:solidFill>
                <a:latin typeface="Lucida Sans Unicode"/>
                <a:cs typeface="Lucida Sans Unicode"/>
              </a:rPr>
              <a:t>Dept. of</a:t>
            </a:r>
            <a:r>
              <a:rPr sz="2061" spc="34" dirty="0">
                <a:solidFill>
                  <a:srgbClr val="7B0217"/>
                </a:solidFill>
                <a:latin typeface="Lucida Sans Unicode"/>
                <a:cs typeface="Lucida Sans Unicode"/>
              </a:rPr>
              <a:t> </a:t>
            </a:r>
            <a:r>
              <a:rPr sz="2061" dirty="0">
                <a:solidFill>
                  <a:srgbClr val="7B0217"/>
                </a:solidFill>
                <a:latin typeface="Lucida Sans Unicode"/>
                <a:cs typeface="Lucida Sans Unicode"/>
              </a:rPr>
              <a:t>Health</a:t>
            </a:r>
            <a:r>
              <a:rPr sz="2061" spc="34" dirty="0">
                <a:solidFill>
                  <a:srgbClr val="7B0217"/>
                </a:solidFill>
                <a:latin typeface="Lucida Sans Unicode"/>
                <a:cs typeface="Lucida Sans Unicode"/>
              </a:rPr>
              <a:t> </a:t>
            </a:r>
            <a:r>
              <a:rPr sz="2061" spc="-165" dirty="0">
                <a:solidFill>
                  <a:srgbClr val="7B0217"/>
                </a:solidFill>
                <a:latin typeface="Lucida Sans Unicode"/>
                <a:cs typeface="Lucida Sans Unicode"/>
              </a:rPr>
              <a:t>|</a:t>
            </a:r>
            <a:r>
              <a:rPr sz="2061" spc="7" dirty="0">
                <a:solidFill>
                  <a:srgbClr val="7B0217"/>
                </a:solidFill>
                <a:latin typeface="Lucida Sans Unicode"/>
                <a:cs typeface="Lucida Sans Unicode"/>
              </a:rPr>
              <a:t> </a:t>
            </a:r>
            <a:r>
              <a:rPr sz="2061" spc="-234" dirty="0">
                <a:solidFill>
                  <a:srgbClr val="7B0217"/>
                </a:solidFill>
                <a:latin typeface="Lucida Sans Unicode"/>
                <a:cs typeface="Lucida Sans Unicode"/>
              </a:rPr>
              <a:t>317-</a:t>
            </a:r>
            <a:r>
              <a:rPr sz="2061" spc="-55" dirty="0">
                <a:solidFill>
                  <a:srgbClr val="7B0217"/>
                </a:solidFill>
                <a:latin typeface="Lucida Sans Unicode"/>
                <a:cs typeface="Lucida Sans Unicode"/>
              </a:rPr>
              <a:t>234-</a:t>
            </a:r>
            <a:r>
              <a:rPr sz="2061" spc="-27" dirty="0">
                <a:solidFill>
                  <a:srgbClr val="7B0217"/>
                </a:solidFill>
                <a:latin typeface="Lucida Sans Unicode"/>
                <a:cs typeface="Lucida Sans Unicode"/>
              </a:rPr>
              <a:t>8569</a:t>
            </a:r>
            <a:endParaRPr sz="2061" dirty="0">
              <a:latin typeface="Lucida Sans Unicode"/>
              <a:cs typeface="Lucida Sans Unicode"/>
            </a:endParaRPr>
          </a:p>
          <a:p>
            <a:pPr marL="17445">
              <a:spcBef>
                <a:spcPts val="69"/>
              </a:spcBef>
              <a:tabLst>
                <a:tab pos="496296" algn="l"/>
              </a:tabLst>
            </a:pPr>
            <a:r>
              <a:rPr sz="2061" spc="-69" dirty="0">
                <a:solidFill>
                  <a:srgbClr val="EC2600"/>
                </a:solidFill>
                <a:latin typeface="Segoe UI Symbol"/>
                <a:cs typeface="Segoe UI Symbol"/>
              </a:rPr>
              <a:t>⬢</a:t>
            </a:r>
            <a:r>
              <a:rPr sz="2061" dirty="0">
                <a:solidFill>
                  <a:srgbClr val="EC2600"/>
                </a:solidFill>
                <a:latin typeface="Segoe UI Symbol"/>
                <a:cs typeface="Segoe UI Symbol"/>
              </a:rPr>
              <a:t>	</a:t>
            </a:r>
            <a:r>
              <a:rPr sz="2061" spc="69" dirty="0">
                <a:solidFill>
                  <a:srgbClr val="7B0217"/>
                </a:solidFill>
                <a:latin typeface="Lucida Sans Unicode"/>
                <a:cs typeface="Lucida Sans Unicode"/>
              </a:rPr>
              <a:t>Purdue</a:t>
            </a:r>
            <a:r>
              <a:rPr sz="2061" spc="7" dirty="0">
                <a:solidFill>
                  <a:srgbClr val="7B0217"/>
                </a:solidFill>
                <a:latin typeface="Lucida Sans Unicode"/>
                <a:cs typeface="Lucida Sans Unicode"/>
              </a:rPr>
              <a:t> </a:t>
            </a:r>
            <a:r>
              <a:rPr sz="2061" dirty="0">
                <a:solidFill>
                  <a:srgbClr val="7B0217"/>
                </a:solidFill>
                <a:latin typeface="Lucida Sans Unicode"/>
                <a:cs typeface="Lucida Sans Unicode"/>
              </a:rPr>
              <a:t>Food</a:t>
            </a:r>
            <a:r>
              <a:rPr sz="2061" spc="7" dirty="0">
                <a:solidFill>
                  <a:srgbClr val="7B0217"/>
                </a:solidFill>
                <a:latin typeface="Lucida Sans Unicode"/>
                <a:cs typeface="Lucida Sans Unicode"/>
              </a:rPr>
              <a:t> </a:t>
            </a:r>
            <a:r>
              <a:rPr sz="2061" spc="117" dirty="0">
                <a:solidFill>
                  <a:srgbClr val="7B0217"/>
                </a:solidFill>
                <a:latin typeface="Lucida Sans Unicode"/>
                <a:cs typeface="Lucida Sans Unicode"/>
              </a:rPr>
              <a:t>Science</a:t>
            </a:r>
            <a:r>
              <a:rPr sz="2061" spc="7" dirty="0">
                <a:solidFill>
                  <a:srgbClr val="7B0217"/>
                </a:solidFill>
                <a:latin typeface="Lucida Sans Unicode"/>
                <a:cs typeface="Lucida Sans Unicode"/>
              </a:rPr>
              <a:t> </a:t>
            </a:r>
            <a:r>
              <a:rPr sz="2061" dirty="0">
                <a:solidFill>
                  <a:srgbClr val="7B0217"/>
                </a:solidFill>
                <a:latin typeface="Lucida Sans Unicode"/>
                <a:cs typeface="Lucida Sans Unicode"/>
              </a:rPr>
              <a:t>Dept.</a:t>
            </a:r>
            <a:r>
              <a:rPr sz="2061" spc="-7" dirty="0">
                <a:solidFill>
                  <a:srgbClr val="7B0217"/>
                </a:solidFill>
                <a:latin typeface="Lucida Sans Unicode"/>
                <a:cs typeface="Lucida Sans Unicode"/>
              </a:rPr>
              <a:t> </a:t>
            </a:r>
            <a:r>
              <a:rPr sz="2061" spc="-165" dirty="0">
                <a:solidFill>
                  <a:srgbClr val="7B0217"/>
                </a:solidFill>
                <a:latin typeface="Lucida Sans Unicode"/>
                <a:cs typeface="Lucida Sans Unicode"/>
              </a:rPr>
              <a:t>|</a:t>
            </a:r>
            <a:r>
              <a:rPr sz="2061" spc="-7" dirty="0">
                <a:solidFill>
                  <a:srgbClr val="7B0217"/>
                </a:solidFill>
                <a:latin typeface="Lucida Sans Unicode"/>
                <a:cs typeface="Lucida Sans Unicode"/>
              </a:rPr>
              <a:t> </a:t>
            </a:r>
            <a:r>
              <a:rPr sz="2061" spc="-48" dirty="0">
                <a:solidFill>
                  <a:srgbClr val="7B0217"/>
                </a:solidFill>
                <a:latin typeface="Lucida Sans Unicode"/>
                <a:cs typeface="Lucida Sans Unicode"/>
              </a:rPr>
              <a:t>764-</a:t>
            </a:r>
            <a:r>
              <a:rPr sz="2061" dirty="0">
                <a:solidFill>
                  <a:srgbClr val="7B0217"/>
                </a:solidFill>
                <a:latin typeface="Lucida Sans Unicode"/>
                <a:cs typeface="Lucida Sans Unicode"/>
              </a:rPr>
              <a:t>494-</a:t>
            </a:r>
            <a:r>
              <a:rPr sz="2061" spc="-27" dirty="0">
                <a:solidFill>
                  <a:srgbClr val="7B0217"/>
                </a:solidFill>
                <a:latin typeface="Lucida Sans Unicode"/>
                <a:cs typeface="Lucida Sans Unicode"/>
              </a:rPr>
              <a:t>8256</a:t>
            </a:r>
            <a:endParaRPr sz="2061" dirty="0">
              <a:latin typeface="Lucida Sans Unicode"/>
              <a:cs typeface="Lucida Sans Unicode"/>
            </a:endParaRPr>
          </a:p>
        </p:txBody>
      </p:sp>
      <p:grpSp>
        <p:nvGrpSpPr>
          <p:cNvPr id="26" name="object 26"/>
          <p:cNvGrpSpPr/>
          <p:nvPr/>
        </p:nvGrpSpPr>
        <p:grpSpPr>
          <a:xfrm>
            <a:off x="10754109" y="4448591"/>
            <a:ext cx="1460269" cy="1353844"/>
            <a:chOff x="7828359" y="4295584"/>
            <a:chExt cx="1062990" cy="985519"/>
          </a:xfrm>
        </p:grpSpPr>
        <p:sp>
          <p:nvSpPr>
            <p:cNvPr id="27" name="object 27"/>
            <p:cNvSpPr/>
            <p:nvPr/>
          </p:nvSpPr>
          <p:spPr>
            <a:xfrm>
              <a:off x="7993951" y="4971287"/>
              <a:ext cx="146050" cy="297180"/>
            </a:xfrm>
            <a:custGeom>
              <a:avLst/>
              <a:gdLst/>
              <a:ahLst/>
              <a:cxnLst/>
              <a:rect l="l" t="t" r="r" b="b"/>
              <a:pathLst>
                <a:path w="146050" h="297179">
                  <a:moveTo>
                    <a:pt x="145732" y="0"/>
                  </a:moveTo>
                  <a:lnTo>
                    <a:pt x="38933" y="107513"/>
                  </a:lnTo>
                  <a:lnTo>
                    <a:pt x="0" y="174307"/>
                  </a:lnTo>
                  <a:lnTo>
                    <a:pt x="25931" y="228242"/>
                  </a:lnTo>
                  <a:lnTo>
                    <a:pt x="113728" y="297179"/>
                  </a:lnTo>
                  <a:lnTo>
                    <a:pt x="66222" y="208526"/>
                  </a:lnTo>
                  <a:lnTo>
                    <a:pt x="53720" y="148018"/>
                  </a:lnTo>
                  <a:lnTo>
                    <a:pt x="79224" y="87796"/>
                  </a:lnTo>
                  <a:lnTo>
                    <a:pt x="145732" y="0"/>
                  </a:lnTo>
                  <a:close/>
                </a:path>
              </a:pathLst>
            </a:custGeom>
            <a:solidFill>
              <a:srgbClr val="F4BA1C"/>
            </a:solidFill>
          </p:spPr>
          <p:txBody>
            <a:bodyPr wrap="square" lIns="0" tIns="0" rIns="0" bIns="0" rtlCol="0"/>
            <a:lstStyle/>
            <a:p>
              <a:endParaRPr/>
            </a:p>
          </p:txBody>
        </p:sp>
        <p:pic>
          <p:nvPicPr>
            <p:cNvPr id="28" name="object 28"/>
            <p:cNvPicPr/>
            <p:nvPr/>
          </p:nvPicPr>
          <p:blipFill>
            <a:blip r:embed="rId13" cstate="print"/>
            <a:stretch>
              <a:fillRect/>
            </a:stretch>
          </p:blipFill>
          <p:spPr>
            <a:xfrm>
              <a:off x="7830502" y="4829817"/>
              <a:ext cx="202691" cy="197858"/>
            </a:xfrm>
            <a:prstGeom prst="rect">
              <a:avLst/>
            </a:prstGeom>
          </p:spPr>
        </p:pic>
        <p:pic>
          <p:nvPicPr>
            <p:cNvPr id="29" name="object 29"/>
            <p:cNvPicPr/>
            <p:nvPr/>
          </p:nvPicPr>
          <p:blipFill>
            <a:blip r:embed="rId14" cstate="print"/>
            <a:stretch>
              <a:fillRect/>
            </a:stretch>
          </p:blipFill>
          <p:spPr>
            <a:xfrm>
              <a:off x="8125968" y="4312920"/>
              <a:ext cx="473963" cy="565404"/>
            </a:xfrm>
            <a:prstGeom prst="rect">
              <a:avLst/>
            </a:prstGeom>
          </p:spPr>
        </p:pic>
        <p:sp>
          <p:nvSpPr>
            <p:cNvPr id="30" name="object 30"/>
            <p:cNvSpPr/>
            <p:nvPr/>
          </p:nvSpPr>
          <p:spPr>
            <a:xfrm>
              <a:off x="8127349" y="4295584"/>
              <a:ext cx="455930" cy="583565"/>
            </a:xfrm>
            <a:custGeom>
              <a:avLst/>
              <a:gdLst/>
              <a:ahLst/>
              <a:cxnLst/>
              <a:rect l="l" t="t" r="r" b="b"/>
              <a:pathLst>
                <a:path w="455929" h="583564">
                  <a:moveTo>
                    <a:pt x="56415" y="388791"/>
                  </a:moveTo>
                  <a:lnTo>
                    <a:pt x="20883" y="502562"/>
                  </a:lnTo>
                  <a:lnTo>
                    <a:pt x="3190" y="573595"/>
                  </a:lnTo>
                  <a:lnTo>
                    <a:pt x="0" y="580524"/>
                  </a:lnTo>
                  <a:lnTo>
                    <a:pt x="523" y="583311"/>
                  </a:lnTo>
                  <a:lnTo>
                    <a:pt x="6191" y="582382"/>
                  </a:lnTo>
                  <a:lnTo>
                    <a:pt x="18430" y="578167"/>
                  </a:lnTo>
                  <a:lnTo>
                    <a:pt x="56415" y="388791"/>
                  </a:lnTo>
                  <a:close/>
                </a:path>
                <a:path w="455929" h="583564">
                  <a:moveTo>
                    <a:pt x="236473" y="69615"/>
                  </a:moveTo>
                  <a:lnTo>
                    <a:pt x="157948" y="122753"/>
                  </a:lnTo>
                  <a:lnTo>
                    <a:pt x="107775" y="194310"/>
                  </a:lnTo>
                  <a:lnTo>
                    <a:pt x="68175" y="330160"/>
                  </a:lnTo>
                  <a:lnTo>
                    <a:pt x="56415" y="388791"/>
                  </a:lnTo>
                  <a:lnTo>
                    <a:pt x="71580" y="340233"/>
                  </a:lnTo>
                  <a:lnTo>
                    <a:pt x="151709" y="162758"/>
                  </a:lnTo>
                  <a:lnTo>
                    <a:pt x="236473" y="69615"/>
                  </a:lnTo>
                  <a:close/>
                </a:path>
                <a:path w="455929" h="583564">
                  <a:moveTo>
                    <a:pt x="455818" y="160591"/>
                  </a:moveTo>
                  <a:lnTo>
                    <a:pt x="430434" y="49077"/>
                  </a:lnTo>
                  <a:lnTo>
                    <a:pt x="401335" y="0"/>
                  </a:lnTo>
                  <a:lnTo>
                    <a:pt x="349948" y="2643"/>
                  </a:lnTo>
                  <a:lnTo>
                    <a:pt x="257698" y="46291"/>
                  </a:lnTo>
                  <a:lnTo>
                    <a:pt x="236473" y="69615"/>
                  </a:lnTo>
                  <a:lnTo>
                    <a:pt x="239410" y="67627"/>
                  </a:lnTo>
                  <a:lnTo>
                    <a:pt x="340090" y="41005"/>
                  </a:lnTo>
                  <a:lnTo>
                    <a:pt x="407050" y="77533"/>
                  </a:lnTo>
                  <a:lnTo>
                    <a:pt x="444293" y="132349"/>
                  </a:lnTo>
                  <a:lnTo>
                    <a:pt x="455818" y="160591"/>
                  </a:lnTo>
                  <a:close/>
                </a:path>
              </a:pathLst>
            </a:custGeom>
            <a:solidFill>
              <a:srgbClr val="FF9D28"/>
            </a:solidFill>
          </p:spPr>
          <p:txBody>
            <a:bodyPr wrap="square" lIns="0" tIns="0" rIns="0" bIns="0" rtlCol="0"/>
            <a:lstStyle/>
            <a:p>
              <a:endParaRPr/>
            </a:p>
          </p:txBody>
        </p:sp>
        <p:pic>
          <p:nvPicPr>
            <p:cNvPr id="31" name="object 31"/>
            <p:cNvPicPr/>
            <p:nvPr/>
          </p:nvPicPr>
          <p:blipFill>
            <a:blip r:embed="rId15" cstate="print"/>
            <a:stretch>
              <a:fillRect/>
            </a:stretch>
          </p:blipFill>
          <p:spPr>
            <a:xfrm>
              <a:off x="8138160" y="4354068"/>
              <a:ext cx="245363" cy="524255"/>
            </a:xfrm>
            <a:prstGeom prst="rect">
              <a:avLst/>
            </a:prstGeom>
          </p:spPr>
        </p:pic>
        <p:sp>
          <p:nvSpPr>
            <p:cNvPr id="32" name="object 32"/>
            <p:cNvSpPr/>
            <p:nvPr/>
          </p:nvSpPr>
          <p:spPr>
            <a:xfrm>
              <a:off x="8152376" y="4839723"/>
              <a:ext cx="415925" cy="364490"/>
            </a:xfrm>
            <a:custGeom>
              <a:avLst/>
              <a:gdLst/>
              <a:ahLst/>
              <a:cxnLst/>
              <a:rect l="l" t="t" r="r" b="b"/>
              <a:pathLst>
                <a:path w="415925" h="364489">
                  <a:moveTo>
                    <a:pt x="415551" y="311396"/>
                  </a:moveTo>
                  <a:lnTo>
                    <a:pt x="357806" y="100917"/>
                  </a:lnTo>
                  <a:lnTo>
                    <a:pt x="302204" y="4881"/>
                  </a:lnTo>
                  <a:lnTo>
                    <a:pt x="216026" y="0"/>
                  </a:lnTo>
                  <a:lnTo>
                    <a:pt x="66555" y="62984"/>
                  </a:lnTo>
                  <a:lnTo>
                    <a:pt x="0" y="263175"/>
                  </a:lnTo>
                  <a:lnTo>
                    <a:pt x="14168" y="355782"/>
                  </a:lnTo>
                  <a:lnTo>
                    <a:pt x="141779" y="364093"/>
                  </a:lnTo>
                  <a:lnTo>
                    <a:pt x="415551" y="311396"/>
                  </a:lnTo>
                  <a:close/>
                </a:path>
              </a:pathLst>
            </a:custGeom>
            <a:solidFill>
              <a:srgbClr val="F4BA1C"/>
            </a:solidFill>
          </p:spPr>
          <p:txBody>
            <a:bodyPr wrap="square" lIns="0" tIns="0" rIns="0" bIns="0" rtlCol="0"/>
            <a:lstStyle/>
            <a:p>
              <a:endParaRPr/>
            </a:p>
          </p:txBody>
        </p:sp>
        <p:pic>
          <p:nvPicPr>
            <p:cNvPr id="33" name="object 33"/>
            <p:cNvPicPr/>
            <p:nvPr/>
          </p:nvPicPr>
          <p:blipFill>
            <a:blip r:embed="rId16" cstate="print"/>
            <a:stretch>
              <a:fillRect/>
            </a:stretch>
          </p:blipFill>
          <p:spPr>
            <a:xfrm>
              <a:off x="8197595" y="4884419"/>
              <a:ext cx="382523" cy="384047"/>
            </a:xfrm>
            <a:prstGeom prst="rect">
              <a:avLst/>
            </a:prstGeom>
          </p:spPr>
        </p:pic>
        <p:sp>
          <p:nvSpPr>
            <p:cNvPr id="34" name="object 34"/>
            <p:cNvSpPr/>
            <p:nvPr/>
          </p:nvSpPr>
          <p:spPr>
            <a:xfrm>
              <a:off x="7868602" y="4793551"/>
              <a:ext cx="259079" cy="243840"/>
            </a:xfrm>
            <a:custGeom>
              <a:avLst/>
              <a:gdLst/>
              <a:ahLst/>
              <a:cxnLst/>
              <a:rect l="l" t="t" r="r" b="b"/>
              <a:pathLst>
                <a:path w="259079" h="243839">
                  <a:moveTo>
                    <a:pt x="258889" y="71056"/>
                  </a:moveTo>
                  <a:lnTo>
                    <a:pt x="99059" y="4310"/>
                  </a:lnTo>
                  <a:lnTo>
                    <a:pt x="20383" y="0"/>
                  </a:lnTo>
                  <a:lnTo>
                    <a:pt x="0" y="74271"/>
                  </a:lnTo>
                  <a:lnTo>
                    <a:pt x="15049" y="243268"/>
                  </a:lnTo>
                  <a:lnTo>
                    <a:pt x="120014" y="240577"/>
                  </a:lnTo>
                  <a:lnTo>
                    <a:pt x="180403" y="221741"/>
                  </a:lnTo>
                  <a:lnTo>
                    <a:pt x="219074" y="170616"/>
                  </a:lnTo>
                  <a:lnTo>
                    <a:pt x="258889" y="71056"/>
                  </a:lnTo>
                  <a:close/>
                </a:path>
              </a:pathLst>
            </a:custGeom>
            <a:solidFill>
              <a:srgbClr val="FF9D28"/>
            </a:solidFill>
          </p:spPr>
          <p:txBody>
            <a:bodyPr wrap="square" lIns="0" tIns="0" rIns="0" bIns="0" rtlCol="0"/>
            <a:lstStyle/>
            <a:p>
              <a:endParaRPr/>
            </a:p>
          </p:txBody>
        </p:sp>
        <p:pic>
          <p:nvPicPr>
            <p:cNvPr id="35" name="object 35"/>
            <p:cNvPicPr/>
            <p:nvPr/>
          </p:nvPicPr>
          <p:blipFill>
            <a:blip r:embed="rId17" cstate="print"/>
            <a:stretch>
              <a:fillRect/>
            </a:stretch>
          </p:blipFill>
          <p:spPr>
            <a:xfrm>
              <a:off x="7892986" y="4836794"/>
              <a:ext cx="357949" cy="234124"/>
            </a:xfrm>
            <a:prstGeom prst="rect">
              <a:avLst/>
            </a:prstGeom>
          </p:spPr>
        </p:pic>
        <p:pic>
          <p:nvPicPr>
            <p:cNvPr id="36" name="object 36"/>
            <p:cNvPicPr/>
            <p:nvPr/>
          </p:nvPicPr>
          <p:blipFill>
            <a:blip r:embed="rId18" cstate="print"/>
            <a:stretch>
              <a:fillRect/>
            </a:stretch>
          </p:blipFill>
          <p:spPr>
            <a:xfrm>
              <a:off x="8151876" y="4383024"/>
              <a:ext cx="739140" cy="499872"/>
            </a:xfrm>
            <a:prstGeom prst="rect">
              <a:avLst/>
            </a:prstGeom>
          </p:spPr>
        </p:pic>
        <p:sp>
          <p:nvSpPr>
            <p:cNvPr id="37" name="object 37"/>
            <p:cNvSpPr/>
            <p:nvPr/>
          </p:nvSpPr>
          <p:spPr>
            <a:xfrm>
              <a:off x="8150804" y="4368736"/>
              <a:ext cx="717550" cy="510540"/>
            </a:xfrm>
            <a:custGeom>
              <a:avLst/>
              <a:gdLst/>
              <a:ahLst/>
              <a:cxnLst/>
              <a:rect l="l" t="t" r="r" b="b"/>
              <a:pathLst>
                <a:path w="717550" h="510539">
                  <a:moveTo>
                    <a:pt x="90171" y="336634"/>
                  </a:moveTo>
                  <a:lnTo>
                    <a:pt x="33337" y="438173"/>
                  </a:lnTo>
                  <a:lnTo>
                    <a:pt x="5643" y="500443"/>
                  </a:lnTo>
                  <a:lnTo>
                    <a:pt x="0" y="507372"/>
                  </a:lnTo>
                  <a:lnTo>
                    <a:pt x="500" y="510159"/>
                  </a:lnTo>
                  <a:lnTo>
                    <a:pt x="9286" y="509230"/>
                  </a:lnTo>
                  <a:lnTo>
                    <a:pt x="28503" y="505015"/>
                  </a:lnTo>
                  <a:lnTo>
                    <a:pt x="90171" y="336634"/>
                  </a:lnTo>
                  <a:close/>
                </a:path>
                <a:path w="717550" h="510539">
                  <a:moveTo>
                    <a:pt x="369490" y="62460"/>
                  </a:moveTo>
                  <a:lnTo>
                    <a:pt x="248816" y="108108"/>
                  </a:lnTo>
                  <a:lnTo>
                    <a:pt x="170235" y="170497"/>
                  </a:lnTo>
                  <a:lnTo>
                    <a:pt x="107656" y="288893"/>
                  </a:lnTo>
                  <a:lnTo>
                    <a:pt x="90171" y="336634"/>
                  </a:lnTo>
                  <a:lnTo>
                    <a:pt x="112895" y="296037"/>
                  </a:lnTo>
                  <a:lnTo>
                    <a:pt x="239029" y="141041"/>
                  </a:lnTo>
                  <a:lnTo>
                    <a:pt x="369490" y="62460"/>
                  </a:lnTo>
                  <a:close/>
                </a:path>
                <a:path w="717550" h="510539">
                  <a:moveTo>
                    <a:pt x="717351" y="139255"/>
                  </a:moveTo>
                  <a:lnTo>
                    <a:pt x="677346" y="42552"/>
                  </a:lnTo>
                  <a:lnTo>
                    <a:pt x="631626" y="0"/>
                  </a:lnTo>
                  <a:lnTo>
                    <a:pt x="551045" y="2309"/>
                  </a:lnTo>
                  <a:lnTo>
                    <a:pt x="406455" y="40195"/>
                  </a:lnTo>
                  <a:lnTo>
                    <a:pt x="369490" y="62460"/>
                  </a:lnTo>
                  <a:lnTo>
                    <a:pt x="375975" y="60007"/>
                  </a:lnTo>
                  <a:lnTo>
                    <a:pt x="534757" y="36385"/>
                  </a:lnTo>
                  <a:lnTo>
                    <a:pt x="640389" y="67627"/>
                  </a:lnTo>
                  <a:lnTo>
                    <a:pt x="699158" y="114871"/>
                  </a:lnTo>
                  <a:lnTo>
                    <a:pt x="717351" y="139255"/>
                  </a:lnTo>
                  <a:close/>
                </a:path>
              </a:pathLst>
            </a:custGeom>
            <a:solidFill>
              <a:srgbClr val="FF9D28"/>
            </a:solidFill>
          </p:spPr>
          <p:txBody>
            <a:bodyPr wrap="square" lIns="0" tIns="0" rIns="0" bIns="0" rtlCol="0"/>
            <a:lstStyle/>
            <a:p>
              <a:endParaRPr/>
            </a:p>
          </p:txBody>
        </p:sp>
        <p:pic>
          <p:nvPicPr>
            <p:cNvPr id="38" name="object 38"/>
            <p:cNvPicPr/>
            <p:nvPr/>
          </p:nvPicPr>
          <p:blipFill>
            <a:blip r:embed="rId19" cstate="print"/>
            <a:stretch>
              <a:fillRect/>
            </a:stretch>
          </p:blipFill>
          <p:spPr>
            <a:xfrm>
              <a:off x="8176260" y="4421124"/>
              <a:ext cx="373379" cy="461772"/>
            </a:xfrm>
            <a:prstGeom prst="rect">
              <a:avLst/>
            </a:prstGeom>
          </p:spPr>
        </p:pic>
        <p:sp>
          <p:nvSpPr>
            <p:cNvPr id="39" name="object 39"/>
            <p:cNvSpPr/>
            <p:nvPr/>
          </p:nvSpPr>
          <p:spPr>
            <a:xfrm>
              <a:off x="7869936" y="4860035"/>
              <a:ext cx="111125" cy="55244"/>
            </a:xfrm>
            <a:custGeom>
              <a:avLst/>
              <a:gdLst/>
              <a:ahLst/>
              <a:cxnLst/>
              <a:rect l="l" t="t" r="r" b="b"/>
              <a:pathLst>
                <a:path w="111125" h="55245">
                  <a:moveTo>
                    <a:pt x="33528" y="0"/>
                  </a:moveTo>
                  <a:lnTo>
                    <a:pt x="18427" y="749"/>
                  </a:lnTo>
                  <a:lnTo>
                    <a:pt x="9906" y="5905"/>
                  </a:lnTo>
                  <a:lnTo>
                    <a:pt x="4800" y="19939"/>
                  </a:lnTo>
                  <a:lnTo>
                    <a:pt x="0" y="47244"/>
                  </a:lnTo>
                  <a:lnTo>
                    <a:pt x="14871" y="41795"/>
                  </a:lnTo>
                  <a:lnTo>
                    <a:pt x="26479" y="31051"/>
                  </a:lnTo>
                  <a:lnTo>
                    <a:pt x="33210" y="16598"/>
                  </a:lnTo>
                  <a:lnTo>
                    <a:pt x="33528" y="0"/>
                  </a:lnTo>
                  <a:close/>
                </a:path>
                <a:path w="111125" h="55245">
                  <a:moveTo>
                    <a:pt x="110629" y="17792"/>
                  </a:moveTo>
                  <a:lnTo>
                    <a:pt x="108204" y="1524"/>
                  </a:lnTo>
                  <a:lnTo>
                    <a:pt x="93268" y="4940"/>
                  </a:lnTo>
                  <a:lnTo>
                    <a:pt x="85915" y="11620"/>
                  </a:lnTo>
                  <a:lnTo>
                    <a:pt x="83985" y="26606"/>
                  </a:lnTo>
                  <a:lnTo>
                    <a:pt x="85344" y="54864"/>
                  </a:lnTo>
                  <a:lnTo>
                    <a:pt x="98336" y="46316"/>
                  </a:lnTo>
                  <a:lnTo>
                    <a:pt x="107061" y="33337"/>
                  </a:lnTo>
                  <a:lnTo>
                    <a:pt x="110629" y="17792"/>
                  </a:lnTo>
                  <a:close/>
                </a:path>
              </a:pathLst>
            </a:custGeom>
            <a:solidFill>
              <a:srgbClr val="FFFFFF"/>
            </a:solidFill>
          </p:spPr>
          <p:txBody>
            <a:bodyPr wrap="square" lIns="0" tIns="0" rIns="0" bIns="0" rtlCol="0"/>
            <a:lstStyle/>
            <a:p>
              <a:endParaRPr/>
            </a:p>
          </p:txBody>
        </p:sp>
        <p:sp>
          <p:nvSpPr>
            <p:cNvPr id="40" name="object 40"/>
            <p:cNvSpPr/>
            <p:nvPr/>
          </p:nvSpPr>
          <p:spPr>
            <a:xfrm>
              <a:off x="7938554" y="4582477"/>
              <a:ext cx="302260" cy="698500"/>
            </a:xfrm>
            <a:custGeom>
              <a:avLst/>
              <a:gdLst/>
              <a:ahLst/>
              <a:cxnLst/>
              <a:rect l="l" t="t" r="r" b="b"/>
              <a:pathLst>
                <a:path w="302259" h="698500">
                  <a:moveTo>
                    <a:pt x="109689" y="274510"/>
                  </a:moveTo>
                  <a:lnTo>
                    <a:pt x="104940" y="139192"/>
                  </a:lnTo>
                  <a:lnTo>
                    <a:pt x="94640" y="66294"/>
                  </a:lnTo>
                  <a:lnTo>
                    <a:pt x="70891" y="30848"/>
                  </a:lnTo>
                  <a:lnTo>
                    <a:pt x="25869" y="7810"/>
                  </a:lnTo>
                  <a:lnTo>
                    <a:pt x="6807" y="0"/>
                  </a:lnTo>
                  <a:lnTo>
                    <a:pt x="0" y="292"/>
                  </a:lnTo>
                  <a:lnTo>
                    <a:pt x="3225" y="9232"/>
                  </a:lnTo>
                  <a:lnTo>
                    <a:pt x="14287" y="27343"/>
                  </a:lnTo>
                  <a:lnTo>
                    <a:pt x="30949" y="55181"/>
                  </a:lnTo>
                  <a:lnTo>
                    <a:pt x="51041" y="93268"/>
                  </a:lnTo>
                  <a:lnTo>
                    <a:pt x="72326" y="142163"/>
                  </a:lnTo>
                  <a:lnTo>
                    <a:pt x="92608" y="202399"/>
                  </a:lnTo>
                  <a:lnTo>
                    <a:pt x="109689" y="274510"/>
                  </a:lnTo>
                  <a:close/>
                </a:path>
                <a:path w="302259" h="698500">
                  <a:moveTo>
                    <a:pt x="153885" y="393382"/>
                  </a:moveTo>
                  <a:lnTo>
                    <a:pt x="137058" y="435063"/>
                  </a:lnTo>
                  <a:lnTo>
                    <a:pt x="128638" y="478777"/>
                  </a:lnTo>
                  <a:lnTo>
                    <a:pt x="128638" y="523303"/>
                  </a:lnTo>
                  <a:lnTo>
                    <a:pt x="137058" y="567397"/>
                  </a:lnTo>
                  <a:lnTo>
                    <a:pt x="153885" y="609790"/>
                  </a:lnTo>
                  <a:lnTo>
                    <a:pt x="145313" y="555625"/>
                  </a:lnTo>
                  <a:lnTo>
                    <a:pt x="142455" y="501015"/>
                  </a:lnTo>
                  <a:lnTo>
                    <a:pt x="145313" y="446709"/>
                  </a:lnTo>
                  <a:lnTo>
                    <a:pt x="153885" y="393382"/>
                  </a:lnTo>
                  <a:close/>
                </a:path>
                <a:path w="302259" h="698500">
                  <a:moveTo>
                    <a:pt x="236181" y="479107"/>
                  </a:moveTo>
                  <a:lnTo>
                    <a:pt x="229514" y="432777"/>
                  </a:lnTo>
                  <a:lnTo>
                    <a:pt x="205701" y="368998"/>
                  </a:lnTo>
                  <a:lnTo>
                    <a:pt x="205892" y="417309"/>
                  </a:lnTo>
                  <a:lnTo>
                    <a:pt x="204698" y="465391"/>
                  </a:lnTo>
                  <a:lnTo>
                    <a:pt x="202184" y="513410"/>
                  </a:lnTo>
                  <a:lnTo>
                    <a:pt x="198424" y="561492"/>
                  </a:lnTo>
                  <a:lnTo>
                    <a:pt x="193509" y="609790"/>
                  </a:lnTo>
                  <a:lnTo>
                    <a:pt x="224561" y="530593"/>
                  </a:lnTo>
                  <a:lnTo>
                    <a:pt x="236181" y="479107"/>
                  </a:lnTo>
                  <a:close/>
                </a:path>
                <a:path w="302259" h="698500">
                  <a:moveTo>
                    <a:pt x="301713" y="557974"/>
                  </a:moveTo>
                  <a:lnTo>
                    <a:pt x="287705" y="492823"/>
                  </a:lnTo>
                  <a:lnTo>
                    <a:pt x="262851" y="435673"/>
                  </a:lnTo>
                  <a:lnTo>
                    <a:pt x="239128" y="395097"/>
                  </a:lnTo>
                  <a:lnTo>
                    <a:pt x="228561" y="379666"/>
                  </a:lnTo>
                  <a:lnTo>
                    <a:pt x="240487" y="424751"/>
                  </a:lnTo>
                  <a:lnTo>
                    <a:pt x="250850" y="470535"/>
                  </a:lnTo>
                  <a:lnTo>
                    <a:pt x="259207" y="516623"/>
                  </a:lnTo>
                  <a:lnTo>
                    <a:pt x="265137" y="562546"/>
                  </a:lnTo>
                  <a:lnTo>
                    <a:pt x="265684" y="596607"/>
                  </a:lnTo>
                  <a:lnTo>
                    <a:pt x="264947" y="630364"/>
                  </a:lnTo>
                  <a:lnTo>
                    <a:pt x="262775" y="664133"/>
                  </a:lnTo>
                  <a:lnTo>
                    <a:pt x="259041" y="698182"/>
                  </a:lnTo>
                  <a:lnTo>
                    <a:pt x="278993" y="666635"/>
                  </a:lnTo>
                  <a:lnTo>
                    <a:pt x="292950" y="632079"/>
                  </a:lnTo>
                  <a:lnTo>
                    <a:pt x="300609" y="595528"/>
                  </a:lnTo>
                  <a:lnTo>
                    <a:pt x="301713" y="557974"/>
                  </a:lnTo>
                  <a:close/>
                </a:path>
              </a:pathLst>
            </a:custGeom>
            <a:solidFill>
              <a:srgbClr val="7B0117"/>
            </a:solidFill>
          </p:spPr>
          <p:txBody>
            <a:bodyPr wrap="square" lIns="0" tIns="0" rIns="0" bIns="0" rtlCol="0"/>
            <a:lstStyle/>
            <a:p>
              <a:endParaRPr/>
            </a:p>
          </p:txBody>
        </p:sp>
        <p:pic>
          <p:nvPicPr>
            <p:cNvPr id="41" name="object 41"/>
            <p:cNvPicPr/>
            <p:nvPr/>
          </p:nvPicPr>
          <p:blipFill>
            <a:blip r:embed="rId20" cstate="print"/>
            <a:stretch>
              <a:fillRect/>
            </a:stretch>
          </p:blipFill>
          <p:spPr>
            <a:xfrm>
              <a:off x="7828359" y="4658739"/>
              <a:ext cx="165020" cy="179959"/>
            </a:xfrm>
            <a:prstGeom prst="rect">
              <a:avLst/>
            </a:prstGeom>
          </p:spPr>
        </p:pic>
      </p:grpSp>
      <p:pic>
        <p:nvPicPr>
          <p:cNvPr id="42" name="object 42"/>
          <p:cNvPicPr/>
          <p:nvPr/>
        </p:nvPicPr>
        <p:blipFill>
          <a:blip r:embed="rId21" cstate="print"/>
          <a:stretch>
            <a:fillRect/>
          </a:stretch>
        </p:blipFill>
        <p:spPr>
          <a:xfrm>
            <a:off x="9502744" y="5847880"/>
            <a:ext cx="569451" cy="617605"/>
          </a:xfrm>
          <a:prstGeom prst="rect">
            <a:avLst/>
          </a:prstGeom>
        </p:spPr>
      </p:pic>
      <p:pic>
        <p:nvPicPr>
          <p:cNvPr id="43" name="object 43"/>
          <p:cNvPicPr/>
          <p:nvPr/>
        </p:nvPicPr>
        <p:blipFill>
          <a:blip r:embed="rId22" cstate="print"/>
          <a:stretch>
            <a:fillRect/>
          </a:stretch>
        </p:blipFill>
        <p:spPr>
          <a:xfrm>
            <a:off x="10021952" y="3821299"/>
            <a:ext cx="364281" cy="39987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 y="527"/>
            <a:ext cx="13817599" cy="7773445"/>
          </a:xfrm>
          <a:prstGeom prst="rect">
            <a:avLst/>
          </a:prstGeom>
        </p:spPr>
      </p:pic>
      <p:sp>
        <p:nvSpPr>
          <p:cNvPr id="3" name="object 3"/>
          <p:cNvSpPr txBox="1"/>
          <p:nvPr/>
        </p:nvSpPr>
        <p:spPr>
          <a:xfrm>
            <a:off x="7086759" y="5560024"/>
            <a:ext cx="126487" cy="289793"/>
          </a:xfrm>
          <a:prstGeom prst="rect">
            <a:avLst/>
          </a:prstGeom>
        </p:spPr>
        <p:txBody>
          <a:bodyPr vert="horz" wrap="square" lIns="0" tIns="14829" rIns="0" bIns="0" rtlCol="0">
            <a:spAutoFit/>
          </a:bodyPr>
          <a:lstStyle/>
          <a:p>
            <a:pPr>
              <a:spcBef>
                <a:spcPts val="117"/>
              </a:spcBef>
            </a:pPr>
            <a:r>
              <a:rPr sz="1786" spc="-69" dirty="0">
                <a:solidFill>
                  <a:srgbClr val="7B0217"/>
                </a:solidFill>
                <a:latin typeface="Lucida Sans Unicode"/>
                <a:cs typeface="Lucida Sans Unicode"/>
              </a:rPr>
              <a:t>F</a:t>
            </a:r>
            <a:endParaRPr sz="1786">
              <a:latin typeface="Lucida Sans Unicode"/>
              <a:cs typeface="Lucida Sans Unicode"/>
            </a:endParaRPr>
          </a:p>
        </p:txBody>
      </p:sp>
      <p:sp>
        <p:nvSpPr>
          <p:cNvPr id="4" name="object 4"/>
          <p:cNvSpPr txBox="1"/>
          <p:nvPr/>
        </p:nvSpPr>
        <p:spPr>
          <a:xfrm>
            <a:off x="7384042" y="5001388"/>
            <a:ext cx="5137285" cy="1127040"/>
          </a:xfrm>
          <a:prstGeom prst="rect">
            <a:avLst/>
          </a:prstGeom>
        </p:spPr>
        <p:txBody>
          <a:bodyPr vert="horz" wrap="square" lIns="0" tIns="16574" rIns="0" bIns="0" rtlCol="0">
            <a:spAutoFit/>
          </a:bodyPr>
          <a:lstStyle/>
          <a:p>
            <a:pPr marL="17445" marR="6977" indent="634110" algn="r">
              <a:lnSpc>
                <a:spcPct val="101499"/>
              </a:lnSpc>
              <a:spcBef>
                <a:spcPts val="131"/>
              </a:spcBef>
            </a:pPr>
            <a:r>
              <a:rPr sz="1786" spc="-48" dirty="0">
                <a:solidFill>
                  <a:srgbClr val="7B0217"/>
                </a:solidFill>
                <a:latin typeface="Lucida Sans Unicode"/>
                <a:cs typeface="Lucida Sans Unicode"/>
              </a:rPr>
              <a:t>CREDITS:</a:t>
            </a:r>
            <a:r>
              <a:rPr sz="1786" spc="34" dirty="0">
                <a:solidFill>
                  <a:srgbClr val="7B0217"/>
                </a:solidFill>
                <a:latin typeface="Lucida Sans Unicode"/>
                <a:cs typeface="Lucida Sans Unicode"/>
              </a:rPr>
              <a:t> </a:t>
            </a:r>
            <a:r>
              <a:rPr sz="1786" spc="-48" dirty="0">
                <a:solidFill>
                  <a:srgbClr val="7B0217"/>
                </a:solidFill>
                <a:latin typeface="Lucida Sans Unicode"/>
                <a:cs typeface="Lucida Sans Unicode"/>
              </a:rPr>
              <a:t>This</a:t>
            </a:r>
            <a:r>
              <a:rPr sz="1786" spc="82" dirty="0">
                <a:solidFill>
                  <a:srgbClr val="7B0217"/>
                </a:solidFill>
                <a:latin typeface="Lucida Sans Unicode"/>
                <a:cs typeface="Lucida Sans Unicode"/>
              </a:rPr>
              <a:t> </a:t>
            </a:r>
            <a:r>
              <a:rPr sz="1786" dirty="0">
                <a:solidFill>
                  <a:srgbClr val="7B0217"/>
                </a:solidFill>
                <a:latin typeface="Lucida Sans Unicode"/>
                <a:cs typeface="Lucida Sans Unicode"/>
              </a:rPr>
              <a:t>presentation</a:t>
            </a:r>
            <a:r>
              <a:rPr sz="1786" spc="165" dirty="0">
                <a:solidFill>
                  <a:srgbClr val="7B0217"/>
                </a:solidFill>
                <a:latin typeface="Lucida Sans Unicode"/>
                <a:cs typeface="Lucida Sans Unicode"/>
              </a:rPr>
              <a:t> </a:t>
            </a:r>
            <a:r>
              <a:rPr sz="1786" spc="76" dirty="0">
                <a:solidFill>
                  <a:srgbClr val="7B0217"/>
                </a:solidFill>
                <a:latin typeface="Lucida Sans Unicode"/>
                <a:cs typeface="Lucida Sans Unicode"/>
              </a:rPr>
              <a:t>template</a:t>
            </a:r>
            <a:r>
              <a:rPr sz="1786" spc="151" dirty="0">
                <a:solidFill>
                  <a:srgbClr val="7B0217"/>
                </a:solidFill>
                <a:latin typeface="Lucida Sans Unicode"/>
                <a:cs typeface="Lucida Sans Unicode"/>
              </a:rPr>
              <a:t> </a:t>
            </a:r>
            <a:r>
              <a:rPr sz="1786" spc="89" dirty="0">
                <a:solidFill>
                  <a:srgbClr val="7B0217"/>
                </a:solidFill>
                <a:latin typeface="Lucida Sans Unicode"/>
                <a:cs typeface="Lucida Sans Unicode"/>
              </a:rPr>
              <a:t>was created</a:t>
            </a:r>
            <a:r>
              <a:rPr sz="1786" spc="137" dirty="0">
                <a:solidFill>
                  <a:srgbClr val="7B0217"/>
                </a:solidFill>
                <a:latin typeface="Lucida Sans Unicode"/>
                <a:cs typeface="Lucida Sans Unicode"/>
              </a:rPr>
              <a:t> </a:t>
            </a:r>
            <a:r>
              <a:rPr sz="1786" spc="89" dirty="0">
                <a:solidFill>
                  <a:srgbClr val="7B0217"/>
                </a:solidFill>
                <a:latin typeface="Lucida Sans Unicode"/>
                <a:cs typeface="Lucida Sans Unicode"/>
              </a:rPr>
              <a:t>by</a:t>
            </a:r>
            <a:r>
              <a:rPr sz="1786" spc="110" dirty="0">
                <a:solidFill>
                  <a:srgbClr val="7B0217"/>
                </a:solidFill>
                <a:latin typeface="Lucida Sans Unicode"/>
                <a:cs typeface="Lucida Sans Unicode"/>
              </a:rPr>
              <a:t> </a:t>
            </a:r>
            <a:r>
              <a:rPr sz="1786" dirty="0">
                <a:solidFill>
                  <a:srgbClr val="7B0217"/>
                </a:solidFill>
                <a:latin typeface="Lucida Sans Unicode"/>
                <a:cs typeface="Lucida Sans Unicode"/>
              </a:rPr>
              <a:t>Slidesgo,</a:t>
            </a:r>
            <a:r>
              <a:rPr sz="1786" spc="82" dirty="0">
                <a:solidFill>
                  <a:srgbClr val="7B0217"/>
                </a:solidFill>
                <a:latin typeface="Lucida Sans Unicode"/>
                <a:cs typeface="Lucida Sans Unicode"/>
              </a:rPr>
              <a:t> </a:t>
            </a:r>
            <a:r>
              <a:rPr sz="1786" dirty="0">
                <a:solidFill>
                  <a:srgbClr val="7B0217"/>
                </a:solidFill>
                <a:latin typeface="Lucida Sans Unicode"/>
                <a:cs typeface="Lucida Sans Unicode"/>
              </a:rPr>
              <a:t>including</a:t>
            </a:r>
            <a:r>
              <a:rPr sz="1786" spc="131" dirty="0">
                <a:solidFill>
                  <a:srgbClr val="7B0217"/>
                </a:solidFill>
                <a:latin typeface="Lucida Sans Unicode"/>
                <a:cs typeface="Lucida Sans Unicode"/>
              </a:rPr>
              <a:t> </a:t>
            </a:r>
            <a:r>
              <a:rPr sz="1786" dirty="0">
                <a:solidFill>
                  <a:srgbClr val="7B0217"/>
                </a:solidFill>
                <a:latin typeface="Lucida Sans Unicode"/>
                <a:cs typeface="Lucida Sans Unicode"/>
              </a:rPr>
              <a:t>icons</a:t>
            </a:r>
            <a:r>
              <a:rPr sz="1786" spc="96" dirty="0">
                <a:solidFill>
                  <a:srgbClr val="7B0217"/>
                </a:solidFill>
                <a:latin typeface="Lucida Sans Unicode"/>
                <a:cs typeface="Lucida Sans Unicode"/>
              </a:rPr>
              <a:t> </a:t>
            </a:r>
            <a:r>
              <a:rPr sz="1786" spc="41" dirty="0">
                <a:solidFill>
                  <a:srgbClr val="7B0217"/>
                </a:solidFill>
                <a:latin typeface="Lucida Sans Unicode"/>
                <a:cs typeface="Lucida Sans Unicode"/>
              </a:rPr>
              <a:t>by </a:t>
            </a:r>
            <a:r>
              <a:rPr lang="en-US" sz="1786" spc="41" dirty="0" err="1">
                <a:solidFill>
                  <a:srgbClr val="7B0217"/>
                </a:solidFill>
                <a:latin typeface="Lucida Sans Unicode"/>
                <a:cs typeface="Lucida Sans Unicode"/>
              </a:rPr>
              <a:t>F</a:t>
            </a:r>
            <a:r>
              <a:rPr sz="1786" spc="89" dirty="0" err="1">
                <a:solidFill>
                  <a:srgbClr val="7B0217"/>
                </a:solidFill>
                <a:latin typeface="Lucida Sans Unicode"/>
                <a:cs typeface="Lucida Sans Unicode"/>
              </a:rPr>
              <a:t>laticon</a:t>
            </a:r>
            <a:r>
              <a:rPr sz="1786" spc="-124" dirty="0">
                <a:solidFill>
                  <a:srgbClr val="7B0217"/>
                </a:solidFill>
                <a:latin typeface="Lucida Sans Unicode"/>
                <a:cs typeface="Lucida Sans Unicode"/>
              </a:rPr>
              <a:t> </a:t>
            </a:r>
            <a:r>
              <a:rPr sz="1786" spc="117" dirty="0">
                <a:solidFill>
                  <a:srgbClr val="7B0217"/>
                </a:solidFill>
                <a:latin typeface="Lucida Sans Unicode"/>
                <a:cs typeface="Lucida Sans Unicode"/>
              </a:rPr>
              <a:t>and</a:t>
            </a:r>
            <a:r>
              <a:rPr sz="1786" spc="14" dirty="0">
                <a:solidFill>
                  <a:srgbClr val="7B0217"/>
                </a:solidFill>
                <a:latin typeface="Lucida Sans Unicode"/>
                <a:cs typeface="Lucida Sans Unicode"/>
              </a:rPr>
              <a:t> </a:t>
            </a:r>
            <a:r>
              <a:rPr sz="1786" dirty="0">
                <a:solidFill>
                  <a:srgbClr val="7B0217"/>
                </a:solidFill>
                <a:latin typeface="Lucida Sans Unicode"/>
                <a:cs typeface="Lucida Sans Unicode"/>
              </a:rPr>
              <a:t>infographics</a:t>
            </a:r>
            <a:r>
              <a:rPr sz="1786" spc="62" dirty="0">
                <a:solidFill>
                  <a:srgbClr val="7B0217"/>
                </a:solidFill>
                <a:latin typeface="Lucida Sans Unicode"/>
                <a:cs typeface="Lucida Sans Unicode"/>
              </a:rPr>
              <a:t> </a:t>
            </a:r>
            <a:r>
              <a:rPr sz="1786" spc="69" dirty="0">
                <a:solidFill>
                  <a:srgbClr val="7B0217"/>
                </a:solidFill>
                <a:latin typeface="Lucida Sans Unicode"/>
                <a:cs typeface="Lucida Sans Unicode"/>
              </a:rPr>
              <a:t>&amp;</a:t>
            </a:r>
            <a:r>
              <a:rPr sz="1786" spc="21" dirty="0">
                <a:solidFill>
                  <a:srgbClr val="7B0217"/>
                </a:solidFill>
                <a:latin typeface="Lucida Sans Unicode"/>
                <a:cs typeface="Lucida Sans Unicode"/>
              </a:rPr>
              <a:t> </a:t>
            </a:r>
            <a:r>
              <a:rPr sz="1786" spc="96" dirty="0">
                <a:solidFill>
                  <a:srgbClr val="7B0217"/>
                </a:solidFill>
                <a:latin typeface="Lucida Sans Unicode"/>
                <a:cs typeface="Lucida Sans Unicode"/>
              </a:rPr>
              <a:t>images</a:t>
            </a:r>
            <a:r>
              <a:rPr sz="1786" spc="62" dirty="0">
                <a:solidFill>
                  <a:srgbClr val="7B0217"/>
                </a:solidFill>
                <a:latin typeface="Lucida Sans Unicode"/>
                <a:cs typeface="Lucida Sans Unicode"/>
              </a:rPr>
              <a:t> </a:t>
            </a:r>
            <a:r>
              <a:rPr sz="1786" spc="89" dirty="0">
                <a:solidFill>
                  <a:srgbClr val="7B0217"/>
                </a:solidFill>
                <a:latin typeface="Lucida Sans Unicode"/>
                <a:cs typeface="Lucida Sans Unicode"/>
              </a:rPr>
              <a:t>by</a:t>
            </a:r>
            <a:r>
              <a:rPr sz="1786" spc="14" dirty="0">
                <a:solidFill>
                  <a:srgbClr val="7B0217"/>
                </a:solidFill>
                <a:latin typeface="Lucida Sans Unicode"/>
                <a:cs typeface="Lucida Sans Unicode"/>
              </a:rPr>
              <a:t> </a:t>
            </a:r>
            <a:r>
              <a:rPr sz="1786" spc="48" dirty="0">
                <a:solidFill>
                  <a:srgbClr val="7B0217"/>
                </a:solidFill>
                <a:latin typeface="Lucida Sans Unicode"/>
                <a:cs typeface="Lucida Sans Unicode"/>
              </a:rPr>
              <a:t>Freepik</a:t>
            </a:r>
            <a:endParaRPr sz="1786" dirty="0">
              <a:latin typeface="Lucida Sans Unicode"/>
              <a:cs typeface="Lucida Sans Unicode"/>
            </a:endParaRPr>
          </a:p>
        </p:txBody>
      </p:sp>
      <p:pic>
        <p:nvPicPr>
          <p:cNvPr id="5" name="object 5"/>
          <p:cNvPicPr/>
          <p:nvPr/>
        </p:nvPicPr>
        <p:blipFill>
          <a:blip r:embed="rId3" cstate="print"/>
          <a:stretch>
            <a:fillRect/>
          </a:stretch>
        </p:blipFill>
        <p:spPr>
          <a:xfrm>
            <a:off x="0" y="526"/>
            <a:ext cx="7245866" cy="7773445"/>
          </a:xfrm>
          <a:prstGeom prst="rect">
            <a:avLst/>
          </a:prstGeom>
        </p:spPr>
      </p:pic>
      <p:sp>
        <p:nvSpPr>
          <p:cNvPr id="6" name="object 6"/>
          <p:cNvSpPr txBox="1">
            <a:spLocks noGrp="1"/>
          </p:cNvSpPr>
          <p:nvPr>
            <p:ph type="title"/>
          </p:nvPr>
        </p:nvSpPr>
        <p:spPr>
          <a:xfrm>
            <a:off x="7094430" y="994283"/>
            <a:ext cx="5424978" cy="1412614"/>
          </a:xfrm>
          <a:prstGeom prst="rect">
            <a:avLst/>
          </a:prstGeom>
        </p:spPr>
        <p:txBody>
          <a:bodyPr vert="horz" wrap="square" lIns="0" tIns="17446" rIns="0" bIns="0" rtlCol="0">
            <a:spAutoFit/>
          </a:bodyPr>
          <a:lstStyle/>
          <a:p>
            <a:pPr marL="17445">
              <a:spcBef>
                <a:spcPts val="137"/>
              </a:spcBef>
            </a:pPr>
            <a:r>
              <a:rPr sz="9065" spc="103" dirty="0"/>
              <a:t>THANKS!</a:t>
            </a:r>
            <a:endParaRPr sz="9065"/>
          </a:p>
        </p:txBody>
      </p:sp>
      <p:sp>
        <p:nvSpPr>
          <p:cNvPr id="7" name="object 7"/>
          <p:cNvSpPr txBox="1"/>
          <p:nvPr/>
        </p:nvSpPr>
        <p:spPr>
          <a:xfrm>
            <a:off x="8174716" y="2690904"/>
            <a:ext cx="4346787" cy="1515443"/>
          </a:xfrm>
          <a:prstGeom prst="rect">
            <a:avLst/>
          </a:prstGeom>
        </p:spPr>
        <p:txBody>
          <a:bodyPr vert="horz" wrap="square" lIns="0" tIns="211102" rIns="0" bIns="0" rtlCol="0">
            <a:spAutoFit/>
          </a:bodyPr>
          <a:lstStyle/>
          <a:p>
            <a:pPr marR="7851" algn="r">
              <a:spcBef>
                <a:spcPts val="1662"/>
              </a:spcBef>
            </a:pPr>
            <a:r>
              <a:rPr sz="2404" dirty="0">
                <a:solidFill>
                  <a:srgbClr val="7B0217"/>
                </a:solidFill>
                <a:latin typeface="Lucida Sans Unicode"/>
                <a:cs typeface="Lucida Sans Unicode"/>
              </a:rPr>
              <a:t>Do</a:t>
            </a:r>
            <a:r>
              <a:rPr sz="2404" spc="-110" dirty="0">
                <a:solidFill>
                  <a:srgbClr val="7B0217"/>
                </a:solidFill>
                <a:latin typeface="Lucida Sans Unicode"/>
                <a:cs typeface="Lucida Sans Unicode"/>
              </a:rPr>
              <a:t> </a:t>
            </a:r>
            <a:r>
              <a:rPr sz="2404" dirty="0">
                <a:solidFill>
                  <a:srgbClr val="7B0217"/>
                </a:solidFill>
                <a:latin typeface="Lucida Sans Unicode"/>
                <a:cs typeface="Lucida Sans Unicode"/>
              </a:rPr>
              <a:t>you</a:t>
            </a:r>
            <a:r>
              <a:rPr sz="2404" spc="-89" dirty="0">
                <a:solidFill>
                  <a:srgbClr val="7B0217"/>
                </a:solidFill>
                <a:latin typeface="Lucida Sans Unicode"/>
                <a:cs typeface="Lucida Sans Unicode"/>
              </a:rPr>
              <a:t> </a:t>
            </a:r>
            <a:r>
              <a:rPr sz="2404" spc="151" dirty="0">
                <a:solidFill>
                  <a:srgbClr val="7B0217"/>
                </a:solidFill>
                <a:latin typeface="Lucida Sans Unicode"/>
                <a:cs typeface="Lucida Sans Unicode"/>
              </a:rPr>
              <a:t>have</a:t>
            </a:r>
            <a:r>
              <a:rPr sz="2404" spc="-62" dirty="0">
                <a:solidFill>
                  <a:srgbClr val="7B0217"/>
                </a:solidFill>
                <a:latin typeface="Lucida Sans Unicode"/>
                <a:cs typeface="Lucida Sans Unicode"/>
              </a:rPr>
              <a:t> </a:t>
            </a:r>
            <a:r>
              <a:rPr sz="2404" spc="144" dirty="0">
                <a:solidFill>
                  <a:srgbClr val="7B0217"/>
                </a:solidFill>
                <a:latin typeface="Lucida Sans Unicode"/>
                <a:cs typeface="Lucida Sans Unicode"/>
              </a:rPr>
              <a:t>any</a:t>
            </a:r>
            <a:r>
              <a:rPr sz="2404" spc="-69" dirty="0">
                <a:solidFill>
                  <a:srgbClr val="7B0217"/>
                </a:solidFill>
                <a:latin typeface="Lucida Sans Unicode"/>
                <a:cs typeface="Lucida Sans Unicode"/>
              </a:rPr>
              <a:t> </a:t>
            </a:r>
            <a:r>
              <a:rPr sz="2404" spc="48" dirty="0">
                <a:solidFill>
                  <a:srgbClr val="7B0217"/>
                </a:solidFill>
                <a:latin typeface="Lucida Sans Unicode"/>
                <a:cs typeface="Lucida Sans Unicode"/>
              </a:rPr>
              <a:t>questions?</a:t>
            </a:r>
            <a:endParaRPr sz="2404">
              <a:latin typeface="Lucida Sans Unicode"/>
              <a:cs typeface="Lucida Sans Unicode"/>
            </a:endParaRPr>
          </a:p>
          <a:p>
            <a:pPr marR="6977" algn="r">
              <a:spcBef>
                <a:spcPts val="1539"/>
              </a:spcBef>
            </a:pPr>
            <a:r>
              <a:rPr sz="2404" spc="-14" dirty="0">
                <a:solidFill>
                  <a:srgbClr val="7B0217"/>
                </a:solidFill>
                <a:latin typeface="Lucida Sans Unicode"/>
                <a:cs typeface="Lucida Sans Unicode"/>
                <a:hlinkClick r:id="rId4"/>
              </a:rPr>
              <a:t>abshearj1@gmail.com</a:t>
            </a:r>
            <a:endParaRPr sz="2404">
              <a:latin typeface="Lucida Sans Unicode"/>
              <a:cs typeface="Lucida Sans Unicode"/>
            </a:endParaRPr>
          </a:p>
          <a:p>
            <a:pPr marR="6977" algn="r">
              <a:spcBef>
                <a:spcPts val="14"/>
              </a:spcBef>
            </a:pPr>
            <a:r>
              <a:rPr sz="2404" dirty="0">
                <a:solidFill>
                  <a:srgbClr val="7B0217"/>
                </a:solidFill>
                <a:latin typeface="Lucida Sans Unicode"/>
                <a:cs typeface="Lucida Sans Unicode"/>
              </a:rPr>
              <a:t>(765)629-</a:t>
            </a:r>
            <a:r>
              <a:rPr sz="2404" spc="-27" dirty="0">
                <a:solidFill>
                  <a:srgbClr val="7B0217"/>
                </a:solidFill>
                <a:latin typeface="Lucida Sans Unicode"/>
                <a:cs typeface="Lucida Sans Unicode"/>
              </a:rPr>
              <a:t>4034</a:t>
            </a:r>
            <a:endParaRPr sz="2404">
              <a:latin typeface="Lucida Sans Unicode"/>
              <a:cs typeface="Lucida Sans Unicode"/>
            </a:endParaRPr>
          </a:p>
        </p:txBody>
      </p:sp>
      <p:grpSp>
        <p:nvGrpSpPr>
          <p:cNvPr id="8" name="object 8"/>
          <p:cNvGrpSpPr/>
          <p:nvPr/>
        </p:nvGrpSpPr>
        <p:grpSpPr>
          <a:xfrm>
            <a:off x="1381750" y="514"/>
            <a:ext cx="5305470" cy="6720378"/>
            <a:chOff x="1005833" y="1057649"/>
            <a:chExt cx="3862070" cy="4892040"/>
          </a:xfrm>
        </p:grpSpPr>
        <p:pic>
          <p:nvPicPr>
            <p:cNvPr id="9" name="object 9"/>
            <p:cNvPicPr/>
            <p:nvPr/>
          </p:nvPicPr>
          <p:blipFill>
            <a:blip r:embed="rId5" cstate="print"/>
            <a:stretch>
              <a:fillRect/>
            </a:stretch>
          </p:blipFill>
          <p:spPr>
            <a:xfrm>
              <a:off x="2453639" y="5664708"/>
              <a:ext cx="225551" cy="161543"/>
            </a:xfrm>
            <a:prstGeom prst="rect">
              <a:avLst/>
            </a:prstGeom>
          </p:spPr>
        </p:pic>
        <p:sp>
          <p:nvSpPr>
            <p:cNvPr id="10" name="object 10"/>
            <p:cNvSpPr/>
            <p:nvPr/>
          </p:nvSpPr>
          <p:spPr>
            <a:xfrm>
              <a:off x="1482845" y="5870447"/>
              <a:ext cx="41275" cy="43180"/>
            </a:xfrm>
            <a:custGeom>
              <a:avLst/>
              <a:gdLst/>
              <a:ahLst/>
              <a:cxnLst/>
              <a:rect l="l" t="t" r="r" b="b"/>
              <a:pathLst>
                <a:path w="41275" h="43179">
                  <a:moveTo>
                    <a:pt x="41147" y="21335"/>
                  </a:moveTo>
                  <a:lnTo>
                    <a:pt x="39766" y="13501"/>
                  </a:lnTo>
                  <a:lnTo>
                    <a:pt x="35813" y="6667"/>
                  </a:lnTo>
                  <a:lnTo>
                    <a:pt x="29575" y="1833"/>
                  </a:lnTo>
                  <a:lnTo>
                    <a:pt x="21335" y="0"/>
                  </a:lnTo>
                  <a:lnTo>
                    <a:pt x="12858" y="1833"/>
                  </a:lnTo>
                  <a:lnTo>
                    <a:pt x="6095" y="6667"/>
                  </a:lnTo>
                  <a:lnTo>
                    <a:pt x="1619" y="13501"/>
                  </a:lnTo>
                  <a:lnTo>
                    <a:pt x="0" y="21335"/>
                  </a:lnTo>
                  <a:lnTo>
                    <a:pt x="1619" y="29598"/>
                  </a:lnTo>
                  <a:lnTo>
                    <a:pt x="6095" y="36004"/>
                  </a:lnTo>
                  <a:lnTo>
                    <a:pt x="12858" y="40409"/>
                  </a:lnTo>
                  <a:lnTo>
                    <a:pt x="21335" y="42671"/>
                  </a:lnTo>
                  <a:lnTo>
                    <a:pt x="29575" y="41052"/>
                  </a:lnTo>
                  <a:lnTo>
                    <a:pt x="35813" y="36575"/>
                  </a:lnTo>
                  <a:lnTo>
                    <a:pt x="39766" y="29813"/>
                  </a:lnTo>
                  <a:lnTo>
                    <a:pt x="41147" y="21335"/>
                  </a:lnTo>
                  <a:close/>
                </a:path>
              </a:pathLst>
            </a:custGeom>
            <a:solidFill>
              <a:srgbClr val="FFC9D1"/>
            </a:solidFill>
          </p:spPr>
          <p:txBody>
            <a:bodyPr wrap="square" lIns="0" tIns="0" rIns="0" bIns="0" rtlCol="0"/>
            <a:lstStyle/>
            <a:p>
              <a:endParaRPr/>
            </a:p>
          </p:txBody>
        </p:sp>
        <p:sp>
          <p:nvSpPr>
            <p:cNvPr id="11" name="object 11"/>
            <p:cNvSpPr/>
            <p:nvPr/>
          </p:nvSpPr>
          <p:spPr>
            <a:xfrm>
              <a:off x="2368629" y="1057649"/>
              <a:ext cx="506095" cy="3512820"/>
            </a:xfrm>
            <a:custGeom>
              <a:avLst/>
              <a:gdLst/>
              <a:ahLst/>
              <a:cxnLst/>
              <a:rect l="l" t="t" r="r" b="b"/>
              <a:pathLst>
                <a:path w="506094" h="3512820">
                  <a:moveTo>
                    <a:pt x="505634" y="2994665"/>
                  </a:moveTo>
                  <a:lnTo>
                    <a:pt x="505586" y="2976163"/>
                  </a:lnTo>
                  <a:lnTo>
                    <a:pt x="505253" y="2957518"/>
                  </a:lnTo>
                  <a:lnTo>
                    <a:pt x="504348" y="2939158"/>
                  </a:lnTo>
                  <a:lnTo>
                    <a:pt x="502586" y="2921513"/>
                  </a:lnTo>
                  <a:lnTo>
                    <a:pt x="501181" y="2906940"/>
                  </a:lnTo>
                  <a:lnTo>
                    <a:pt x="494966" y="2866649"/>
                  </a:lnTo>
                  <a:lnTo>
                    <a:pt x="485441" y="2823977"/>
                  </a:lnTo>
                  <a:lnTo>
                    <a:pt x="473630" y="2781305"/>
                  </a:lnTo>
                  <a:lnTo>
                    <a:pt x="466010" y="2756921"/>
                  </a:lnTo>
                  <a:lnTo>
                    <a:pt x="458819" y="2717440"/>
                  </a:lnTo>
                  <a:lnTo>
                    <a:pt x="450770" y="2678816"/>
                  </a:lnTo>
                  <a:lnTo>
                    <a:pt x="441578" y="2640764"/>
                  </a:lnTo>
                  <a:lnTo>
                    <a:pt x="430958" y="2602997"/>
                  </a:lnTo>
                  <a:lnTo>
                    <a:pt x="421838" y="2575589"/>
                  </a:lnTo>
                  <a:lnTo>
                    <a:pt x="412861" y="2548324"/>
                  </a:lnTo>
                  <a:lnTo>
                    <a:pt x="404169" y="2521344"/>
                  </a:lnTo>
                  <a:lnTo>
                    <a:pt x="395906" y="2494793"/>
                  </a:lnTo>
                  <a:lnTo>
                    <a:pt x="386119" y="2468766"/>
                  </a:lnTo>
                  <a:lnTo>
                    <a:pt x="377047" y="2443168"/>
                  </a:lnTo>
                  <a:lnTo>
                    <a:pt x="368260" y="2417855"/>
                  </a:lnTo>
                  <a:lnTo>
                    <a:pt x="359330" y="2392685"/>
                  </a:lnTo>
                  <a:lnTo>
                    <a:pt x="354544" y="2376660"/>
                  </a:lnTo>
                  <a:lnTo>
                    <a:pt x="349615" y="2360491"/>
                  </a:lnTo>
                  <a:lnTo>
                    <a:pt x="344971" y="2344036"/>
                  </a:lnTo>
                  <a:lnTo>
                    <a:pt x="341042" y="2327153"/>
                  </a:lnTo>
                  <a:lnTo>
                    <a:pt x="336470" y="2313437"/>
                  </a:lnTo>
                  <a:lnTo>
                    <a:pt x="330160" y="2289696"/>
                  </a:lnTo>
                  <a:lnTo>
                    <a:pt x="320397" y="2243357"/>
                  </a:lnTo>
                  <a:lnTo>
                    <a:pt x="312372" y="2182278"/>
                  </a:lnTo>
                  <a:lnTo>
                    <a:pt x="310943" y="2143511"/>
                  </a:lnTo>
                  <a:lnTo>
                    <a:pt x="312372" y="2104745"/>
                  </a:lnTo>
                  <a:lnTo>
                    <a:pt x="316658" y="2066549"/>
                  </a:lnTo>
                  <a:lnTo>
                    <a:pt x="316658" y="2060453"/>
                  </a:lnTo>
                  <a:lnTo>
                    <a:pt x="319706" y="2055881"/>
                  </a:lnTo>
                  <a:lnTo>
                    <a:pt x="321230" y="2049785"/>
                  </a:lnTo>
                  <a:lnTo>
                    <a:pt x="321230" y="2043689"/>
                  </a:lnTo>
                  <a:lnTo>
                    <a:pt x="322754" y="2042165"/>
                  </a:lnTo>
                  <a:lnTo>
                    <a:pt x="322754" y="2039117"/>
                  </a:lnTo>
                  <a:lnTo>
                    <a:pt x="332755" y="1993707"/>
                  </a:lnTo>
                  <a:lnTo>
                    <a:pt x="342185" y="1949011"/>
                  </a:lnTo>
                  <a:lnTo>
                    <a:pt x="351043" y="1905172"/>
                  </a:lnTo>
                  <a:lnTo>
                    <a:pt x="359330" y="1862333"/>
                  </a:lnTo>
                  <a:lnTo>
                    <a:pt x="366807" y="1825115"/>
                  </a:lnTo>
                  <a:lnTo>
                    <a:pt x="373427" y="1788610"/>
                  </a:lnTo>
                  <a:lnTo>
                    <a:pt x="379475" y="1752391"/>
                  </a:lnTo>
                  <a:lnTo>
                    <a:pt x="385238" y="1716029"/>
                  </a:lnTo>
                  <a:lnTo>
                    <a:pt x="393821" y="1662628"/>
                  </a:lnTo>
                  <a:lnTo>
                    <a:pt x="401234" y="1610325"/>
                  </a:lnTo>
                  <a:lnTo>
                    <a:pt x="407403" y="1559118"/>
                  </a:lnTo>
                  <a:lnTo>
                    <a:pt x="412256" y="1509009"/>
                  </a:lnTo>
                  <a:lnTo>
                    <a:pt x="415718" y="1459997"/>
                  </a:lnTo>
                  <a:lnTo>
                    <a:pt x="415718" y="1455425"/>
                  </a:lnTo>
                  <a:lnTo>
                    <a:pt x="420438" y="1403588"/>
                  </a:lnTo>
                  <a:lnTo>
                    <a:pt x="424015" y="1353148"/>
                  </a:lnTo>
                  <a:lnTo>
                    <a:pt x="426577" y="1303978"/>
                  </a:lnTo>
                  <a:lnTo>
                    <a:pt x="428249" y="1255951"/>
                  </a:lnTo>
                  <a:lnTo>
                    <a:pt x="429159" y="1208940"/>
                  </a:lnTo>
                  <a:lnTo>
                    <a:pt x="429434" y="1162817"/>
                  </a:lnTo>
                  <a:lnTo>
                    <a:pt x="429434" y="1141482"/>
                  </a:lnTo>
                  <a:lnTo>
                    <a:pt x="428192" y="1087485"/>
                  </a:lnTo>
                  <a:lnTo>
                    <a:pt x="426104" y="1035140"/>
                  </a:lnTo>
                  <a:lnTo>
                    <a:pt x="423338" y="984319"/>
                  </a:lnTo>
                  <a:lnTo>
                    <a:pt x="420064" y="934895"/>
                  </a:lnTo>
                  <a:lnTo>
                    <a:pt x="416452" y="886741"/>
                  </a:lnTo>
                  <a:lnTo>
                    <a:pt x="412670" y="839730"/>
                  </a:lnTo>
                  <a:lnTo>
                    <a:pt x="408336" y="803225"/>
                  </a:lnTo>
                  <a:lnTo>
                    <a:pt x="404288" y="767149"/>
                  </a:lnTo>
                  <a:lnTo>
                    <a:pt x="400240" y="731930"/>
                  </a:lnTo>
                  <a:lnTo>
                    <a:pt x="395906" y="697998"/>
                  </a:lnTo>
                  <a:lnTo>
                    <a:pt x="391120" y="656492"/>
                  </a:lnTo>
                  <a:lnTo>
                    <a:pt x="386191" y="616273"/>
                  </a:lnTo>
                  <a:lnTo>
                    <a:pt x="381547" y="576911"/>
                  </a:lnTo>
                  <a:lnTo>
                    <a:pt x="377618" y="537978"/>
                  </a:lnTo>
                  <a:lnTo>
                    <a:pt x="371975" y="493947"/>
                  </a:lnTo>
                  <a:lnTo>
                    <a:pt x="366760" y="450916"/>
                  </a:lnTo>
                  <a:lnTo>
                    <a:pt x="362402" y="408742"/>
                  </a:lnTo>
                  <a:lnTo>
                    <a:pt x="359330" y="367283"/>
                  </a:lnTo>
                  <a:lnTo>
                    <a:pt x="356014" y="315760"/>
                  </a:lnTo>
                  <a:lnTo>
                    <a:pt x="355112" y="263798"/>
                  </a:lnTo>
                  <a:lnTo>
                    <a:pt x="356477" y="211689"/>
                  </a:lnTo>
                  <a:lnTo>
                    <a:pt x="359964" y="159727"/>
                  </a:lnTo>
                  <a:lnTo>
                    <a:pt x="365426" y="108203"/>
                  </a:lnTo>
                  <a:lnTo>
                    <a:pt x="379142" y="39623"/>
                  </a:lnTo>
                  <a:lnTo>
                    <a:pt x="390976" y="0"/>
                  </a:lnTo>
                  <a:lnTo>
                    <a:pt x="167089" y="0"/>
                  </a:lnTo>
                  <a:lnTo>
                    <a:pt x="181795" y="65363"/>
                  </a:lnTo>
                  <a:lnTo>
                    <a:pt x="189144" y="113038"/>
                  </a:lnTo>
                  <a:lnTo>
                    <a:pt x="193987" y="161033"/>
                  </a:lnTo>
                  <a:lnTo>
                    <a:pt x="196351" y="209241"/>
                  </a:lnTo>
                  <a:lnTo>
                    <a:pt x="196238" y="268104"/>
                  </a:lnTo>
                  <a:lnTo>
                    <a:pt x="196072" y="279082"/>
                  </a:lnTo>
                  <a:lnTo>
                    <a:pt x="195619" y="290345"/>
                  </a:lnTo>
                  <a:lnTo>
                    <a:pt x="194738" y="301751"/>
                  </a:lnTo>
                  <a:lnTo>
                    <a:pt x="192256" y="345533"/>
                  </a:lnTo>
                  <a:lnTo>
                    <a:pt x="188593" y="390120"/>
                  </a:lnTo>
                  <a:lnTo>
                    <a:pt x="183944" y="435676"/>
                  </a:lnTo>
                  <a:lnTo>
                    <a:pt x="178498" y="482366"/>
                  </a:lnTo>
                  <a:lnTo>
                    <a:pt x="172450" y="530355"/>
                  </a:lnTo>
                  <a:lnTo>
                    <a:pt x="159310" y="630885"/>
                  </a:lnTo>
                  <a:lnTo>
                    <a:pt x="152603" y="683757"/>
                  </a:lnTo>
                  <a:lnTo>
                    <a:pt x="146060" y="738585"/>
                  </a:lnTo>
                  <a:lnTo>
                    <a:pt x="139612" y="798081"/>
                  </a:lnTo>
                  <a:lnTo>
                    <a:pt x="138922" y="803344"/>
                  </a:lnTo>
                  <a:lnTo>
                    <a:pt x="137945" y="811178"/>
                  </a:lnTo>
                  <a:lnTo>
                    <a:pt x="136826" y="821442"/>
                  </a:lnTo>
                  <a:lnTo>
                    <a:pt x="136826" y="833634"/>
                  </a:lnTo>
                  <a:lnTo>
                    <a:pt x="131321" y="881504"/>
                  </a:lnTo>
                  <a:lnTo>
                    <a:pt x="126562" y="931081"/>
                  </a:lnTo>
                  <a:lnTo>
                    <a:pt x="122550" y="982390"/>
                  </a:lnTo>
                  <a:lnTo>
                    <a:pt x="119285" y="1035459"/>
                  </a:lnTo>
                  <a:lnTo>
                    <a:pt x="116765" y="1090314"/>
                  </a:lnTo>
                  <a:lnTo>
                    <a:pt x="114992" y="1146982"/>
                  </a:lnTo>
                  <a:lnTo>
                    <a:pt x="113966" y="1205489"/>
                  </a:lnTo>
                  <a:lnTo>
                    <a:pt x="113990" y="1243994"/>
                  </a:lnTo>
                  <a:lnTo>
                    <a:pt x="114157" y="1283785"/>
                  </a:lnTo>
                  <a:lnTo>
                    <a:pt x="114609" y="1324433"/>
                  </a:lnTo>
                  <a:lnTo>
                    <a:pt x="115490" y="1365509"/>
                  </a:lnTo>
                  <a:lnTo>
                    <a:pt x="117967" y="1432756"/>
                  </a:lnTo>
                  <a:lnTo>
                    <a:pt x="121586" y="1501145"/>
                  </a:lnTo>
                  <a:lnTo>
                    <a:pt x="122991" y="1529744"/>
                  </a:lnTo>
                  <a:lnTo>
                    <a:pt x="126944" y="1587513"/>
                  </a:lnTo>
                  <a:lnTo>
                    <a:pt x="133974" y="1664467"/>
                  </a:lnTo>
                  <a:lnTo>
                    <a:pt x="139168" y="1712924"/>
                  </a:lnTo>
                  <a:lnTo>
                    <a:pt x="144842" y="1762367"/>
                  </a:lnTo>
                  <a:lnTo>
                    <a:pt x="151049" y="1812823"/>
                  </a:lnTo>
                  <a:lnTo>
                    <a:pt x="157842" y="1864320"/>
                  </a:lnTo>
                  <a:lnTo>
                    <a:pt x="165276" y="1916882"/>
                  </a:lnTo>
                  <a:lnTo>
                    <a:pt x="173402" y="1970537"/>
                  </a:lnTo>
                  <a:lnTo>
                    <a:pt x="173664" y="1977395"/>
                  </a:lnTo>
                  <a:lnTo>
                    <a:pt x="174355" y="1984253"/>
                  </a:lnTo>
                  <a:lnTo>
                    <a:pt x="175331" y="1991111"/>
                  </a:lnTo>
                  <a:lnTo>
                    <a:pt x="176450" y="1997969"/>
                  </a:lnTo>
                  <a:lnTo>
                    <a:pt x="181022" y="2023877"/>
                  </a:lnTo>
                  <a:lnTo>
                    <a:pt x="182165" y="2032545"/>
                  </a:lnTo>
                  <a:lnTo>
                    <a:pt x="184451" y="2048738"/>
                  </a:lnTo>
                  <a:lnTo>
                    <a:pt x="185594" y="2057405"/>
                  </a:lnTo>
                  <a:lnTo>
                    <a:pt x="190880" y="2087647"/>
                  </a:lnTo>
                  <a:lnTo>
                    <a:pt x="193595" y="2118746"/>
                  </a:lnTo>
                  <a:lnTo>
                    <a:pt x="194595" y="2150417"/>
                  </a:lnTo>
                  <a:lnTo>
                    <a:pt x="194738" y="2182373"/>
                  </a:lnTo>
                  <a:lnTo>
                    <a:pt x="194476" y="2190374"/>
                  </a:lnTo>
                  <a:lnTo>
                    <a:pt x="193786" y="2198375"/>
                  </a:lnTo>
                  <a:lnTo>
                    <a:pt x="192809" y="2206376"/>
                  </a:lnTo>
                  <a:lnTo>
                    <a:pt x="191690" y="2214377"/>
                  </a:lnTo>
                  <a:lnTo>
                    <a:pt x="191690" y="2220473"/>
                  </a:lnTo>
                  <a:lnTo>
                    <a:pt x="190166" y="2225045"/>
                  </a:lnTo>
                  <a:lnTo>
                    <a:pt x="188642" y="2231141"/>
                  </a:lnTo>
                  <a:lnTo>
                    <a:pt x="186094" y="2249382"/>
                  </a:lnTo>
                  <a:lnTo>
                    <a:pt x="183118" y="2267336"/>
                  </a:lnTo>
                  <a:lnTo>
                    <a:pt x="163353" y="2346918"/>
                  </a:lnTo>
                  <a:lnTo>
                    <a:pt x="149399" y="2392304"/>
                  </a:lnTo>
                  <a:lnTo>
                    <a:pt x="134873" y="2437120"/>
                  </a:lnTo>
                  <a:lnTo>
                    <a:pt x="120062" y="2481077"/>
                  </a:lnTo>
                  <a:lnTo>
                    <a:pt x="106346" y="2517653"/>
                  </a:lnTo>
                  <a:lnTo>
                    <a:pt x="101512" y="2531893"/>
                  </a:lnTo>
                  <a:lnTo>
                    <a:pt x="96250" y="2546990"/>
                  </a:lnTo>
                  <a:lnTo>
                    <a:pt x="90701" y="2562659"/>
                  </a:lnTo>
                  <a:lnTo>
                    <a:pt x="85010" y="2578613"/>
                  </a:lnTo>
                  <a:lnTo>
                    <a:pt x="85010" y="2580137"/>
                  </a:lnTo>
                  <a:lnTo>
                    <a:pt x="72389" y="2620809"/>
                  </a:lnTo>
                  <a:lnTo>
                    <a:pt x="62150" y="2660528"/>
                  </a:lnTo>
                  <a:lnTo>
                    <a:pt x="53054" y="2700819"/>
                  </a:lnTo>
                  <a:lnTo>
                    <a:pt x="45386" y="2741681"/>
                  </a:lnTo>
                  <a:lnTo>
                    <a:pt x="42338" y="2749301"/>
                  </a:lnTo>
                  <a:lnTo>
                    <a:pt x="28622" y="2793497"/>
                  </a:lnTo>
                  <a:lnTo>
                    <a:pt x="21407" y="2819810"/>
                  </a:lnTo>
                  <a:lnTo>
                    <a:pt x="10406" y="2873007"/>
                  </a:lnTo>
                  <a:lnTo>
                    <a:pt x="3476" y="2925514"/>
                  </a:lnTo>
                  <a:lnTo>
                    <a:pt x="0" y="2985378"/>
                  </a:lnTo>
                  <a:lnTo>
                    <a:pt x="809" y="3019049"/>
                  </a:lnTo>
                  <a:lnTo>
                    <a:pt x="7286" y="3086105"/>
                  </a:lnTo>
                  <a:lnTo>
                    <a:pt x="17549" y="3140374"/>
                  </a:lnTo>
                  <a:lnTo>
                    <a:pt x="32242" y="3193357"/>
                  </a:lnTo>
                  <a:lnTo>
                    <a:pt x="51220" y="3244911"/>
                  </a:lnTo>
                  <a:lnTo>
                    <a:pt x="74342" y="3294893"/>
                  </a:lnTo>
                  <a:lnTo>
                    <a:pt x="78700" y="3302871"/>
                  </a:lnTo>
                  <a:lnTo>
                    <a:pt x="82915" y="3310705"/>
                  </a:lnTo>
                  <a:lnTo>
                    <a:pt x="87415" y="3318253"/>
                  </a:lnTo>
                  <a:lnTo>
                    <a:pt x="92630" y="3325373"/>
                  </a:lnTo>
                  <a:lnTo>
                    <a:pt x="109180" y="3351591"/>
                  </a:lnTo>
                  <a:lnTo>
                    <a:pt x="145137" y="3402312"/>
                  </a:lnTo>
                  <a:lnTo>
                    <a:pt x="182832" y="3446507"/>
                  </a:lnTo>
                  <a:lnTo>
                    <a:pt x="221694" y="3487036"/>
                  </a:lnTo>
                  <a:lnTo>
                    <a:pt x="249602" y="3512825"/>
                  </a:lnTo>
                  <a:lnTo>
                    <a:pt x="252650" y="3511301"/>
                  </a:lnTo>
                  <a:lnTo>
                    <a:pt x="255698" y="3508253"/>
                  </a:lnTo>
                  <a:lnTo>
                    <a:pt x="258746" y="3506729"/>
                  </a:lnTo>
                  <a:lnTo>
                    <a:pt x="264461" y="3501038"/>
                  </a:lnTo>
                  <a:lnTo>
                    <a:pt x="270176" y="3495490"/>
                  </a:lnTo>
                  <a:lnTo>
                    <a:pt x="275891" y="3490227"/>
                  </a:lnTo>
                  <a:lnTo>
                    <a:pt x="281606" y="3485393"/>
                  </a:lnTo>
                  <a:lnTo>
                    <a:pt x="287059" y="3479321"/>
                  </a:lnTo>
                  <a:lnTo>
                    <a:pt x="292084" y="3474535"/>
                  </a:lnTo>
                  <a:lnTo>
                    <a:pt x="296822" y="3470606"/>
                  </a:lnTo>
                  <a:lnTo>
                    <a:pt x="301418" y="3467105"/>
                  </a:lnTo>
                  <a:lnTo>
                    <a:pt x="310324" y="3457080"/>
                  </a:lnTo>
                  <a:lnTo>
                    <a:pt x="318944" y="3447484"/>
                  </a:lnTo>
                  <a:lnTo>
                    <a:pt x="327564" y="3438173"/>
                  </a:lnTo>
                  <a:lnTo>
                    <a:pt x="336470" y="3429005"/>
                  </a:lnTo>
                  <a:lnTo>
                    <a:pt x="365926" y="3392977"/>
                  </a:lnTo>
                  <a:lnTo>
                    <a:pt x="392668" y="3355663"/>
                  </a:lnTo>
                  <a:lnTo>
                    <a:pt x="416837" y="3316920"/>
                  </a:lnTo>
                  <a:lnTo>
                    <a:pt x="438578" y="3276605"/>
                  </a:lnTo>
                  <a:lnTo>
                    <a:pt x="455937" y="3238672"/>
                  </a:lnTo>
                  <a:lnTo>
                    <a:pt x="461438" y="3226313"/>
                  </a:lnTo>
                  <a:lnTo>
                    <a:pt x="467367" y="3208025"/>
                  </a:lnTo>
                  <a:lnTo>
                    <a:pt x="473440" y="3189737"/>
                  </a:lnTo>
                  <a:lnTo>
                    <a:pt x="479226" y="3171449"/>
                  </a:lnTo>
                  <a:lnTo>
                    <a:pt x="490966" y="3125729"/>
                  </a:lnTo>
                  <a:lnTo>
                    <a:pt x="500491" y="3072889"/>
                  </a:lnTo>
                  <a:lnTo>
                    <a:pt x="505063" y="3020931"/>
                  </a:lnTo>
                  <a:lnTo>
                    <a:pt x="505634" y="2994665"/>
                  </a:lnTo>
                  <a:close/>
                </a:path>
              </a:pathLst>
            </a:custGeom>
            <a:solidFill>
              <a:srgbClr val="FF9D28"/>
            </a:solidFill>
          </p:spPr>
          <p:txBody>
            <a:bodyPr wrap="square" lIns="0" tIns="0" rIns="0" bIns="0" rtlCol="0"/>
            <a:lstStyle/>
            <a:p>
              <a:endParaRPr/>
            </a:p>
          </p:txBody>
        </p:sp>
        <p:pic>
          <p:nvPicPr>
            <p:cNvPr id="12" name="object 12"/>
            <p:cNvPicPr/>
            <p:nvPr/>
          </p:nvPicPr>
          <p:blipFill>
            <a:blip r:embed="rId6" cstate="print"/>
            <a:stretch>
              <a:fillRect/>
            </a:stretch>
          </p:blipFill>
          <p:spPr>
            <a:xfrm>
              <a:off x="2478023" y="1420367"/>
              <a:ext cx="327659" cy="1679448"/>
            </a:xfrm>
            <a:prstGeom prst="rect">
              <a:avLst/>
            </a:prstGeom>
          </p:spPr>
        </p:pic>
        <p:pic>
          <p:nvPicPr>
            <p:cNvPr id="13" name="object 13"/>
            <p:cNvPicPr/>
            <p:nvPr/>
          </p:nvPicPr>
          <p:blipFill>
            <a:blip r:embed="rId7" cstate="print"/>
            <a:stretch>
              <a:fillRect/>
            </a:stretch>
          </p:blipFill>
          <p:spPr>
            <a:xfrm>
              <a:off x="2557271" y="1095749"/>
              <a:ext cx="195071" cy="269747"/>
            </a:xfrm>
            <a:prstGeom prst="rect">
              <a:avLst/>
            </a:prstGeom>
          </p:spPr>
        </p:pic>
        <p:sp>
          <p:nvSpPr>
            <p:cNvPr id="14" name="object 14"/>
            <p:cNvSpPr/>
            <p:nvPr/>
          </p:nvSpPr>
          <p:spPr>
            <a:xfrm>
              <a:off x="2539555" y="1722119"/>
              <a:ext cx="40005" cy="192405"/>
            </a:xfrm>
            <a:custGeom>
              <a:avLst/>
              <a:gdLst/>
              <a:ahLst/>
              <a:cxnLst/>
              <a:rect l="l" t="t" r="r" b="b"/>
              <a:pathLst>
                <a:path w="40005" h="192405">
                  <a:moveTo>
                    <a:pt x="39623" y="106298"/>
                  </a:moveTo>
                  <a:lnTo>
                    <a:pt x="36599" y="64722"/>
                  </a:lnTo>
                  <a:lnTo>
                    <a:pt x="22288" y="0"/>
                  </a:lnTo>
                  <a:lnTo>
                    <a:pt x="8953" y="46720"/>
                  </a:lnTo>
                  <a:lnTo>
                    <a:pt x="1333" y="94868"/>
                  </a:lnTo>
                  <a:lnTo>
                    <a:pt x="0" y="143589"/>
                  </a:lnTo>
                  <a:lnTo>
                    <a:pt x="5524" y="192023"/>
                  </a:lnTo>
                  <a:lnTo>
                    <a:pt x="29789" y="142732"/>
                  </a:lnTo>
                  <a:lnTo>
                    <a:pt x="39623" y="106298"/>
                  </a:lnTo>
                  <a:close/>
                </a:path>
              </a:pathLst>
            </a:custGeom>
            <a:solidFill>
              <a:srgbClr val="FFFFFF"/>
            </a:solidFill>
          </p:spPr>
          <p:txBody>
            <a:bodyPr wrap="square" lIns="0" tIns="0" rIns="0" bIns="0" rtlCol="0"/>
            <a:lstStyle/>
            <a:p>
              <a:endParaRPr/>
            </a:p>
          </p:txBody>
        </p:sp>
        <p:sp>
          <p:nvSpPr>
            <p:cNvPr id="15" name="object 15"/>
            <p:cNvSpPr/>
            <p:nvPr/>
          </p:nvSpPr>
          <p:spPr>
            <a:xfrm>
              <a:off x="1961387" y="3740657"/>
              <a:ext cx="1280160" cy="337185"/>
            </a:xfrm>
            <a:custGeom>
              <a:avLst/>
              <a:gdLst/>
              <a:ahLst/>
              <a:cxnLst/>
              <a:rect l="l" t="t" r="r" b="b"/>
              <a:pathLst>
                <a:path w="1280160" h="337185">
                  <a:moveTo>
                    <a:pt x="1280159" y="177545"/>
                  </a:moveTo>
                  <a:lnTo>
                    <a:pt x="941260" y="46767"/>
                  </a:lnTo>
                  <a:lnTo>
                    <a:pt x="694943" y="0"/>
                  </a:lnTo>
                  <a:lnTo>
                    <a:pt x="421195" y="34385"/>
                  </a:lnTo>
                  <a:lnTo>
                    <a:pt x="0" y="147065"/>
                  </a:lnTo>
                  <a:lnTo>
                    <a:pt x="296036" y="287273"/>
                  </a:lnTo>
                  <a:lnTo>
                    <a:pt x="528065" y="337184"/>
                  </a:lnTo>
                  <a:lnTo>
                    <a:pt x="816101" y="299656"/>
                  </a:lnTo>
                  <a:lnTo>
                    <a:pt x="1280159" y="177545"/>
                  </a:lnTo>
                  <a:close/>
                </a:path>
              </a:pathLst>
            </a:custGeom>
            <a:solidFill>
              <a:srgbClr val="D94616"/>
            </a:solidFill>
          </p:spPr>
          <p:txBody>
            <a:bodyPr wrap="square" lIns="0" tIns="0" rIns="0" bIns="0" rtlCol="0"/>
            <a:lstStyle/>
            <a:p>
              <a:endParaRPr/>
            </a:p>
          </p:txBody>
        </p:sp>
        <p:sp>
          <p:nvSpPr>
            <p:cNvPr id="16" name="object 16"/>
            <p:cNvSpPr/>
            <p:nvPr/>
          </p:nvSpPr>
          <p:spPr>
            <a:xfrm>
              <a:off x="1967484" y="3088766"/>
              <a:ext cx="1271270" cy="680085"/>
            </a:xfrm>
            <a:custGeom>
              <a:avLst/>
              <a:gdLst/>
              <a:ahLst/>
              <a:cxnLst/>
              <a:rect l="l" t="t" r="r" b="b"/>
              <a:pathLst>
                <a:path w="1271270" h="680085">
                  <a:moveTo>
                    <a:pt x="1271016" y="526161"/>
                  </a:moveTo>
                  <a:lnTo>
                    <a:pt x="920254" y="393534"/>
                  </a:lnTo>
                  <a:lnTo>
                    <a:pt x="761542" y="362762"/>
                  </a:lnTo>
                  <a:lnTo>
                    <a:pt x="861669" y="350100"/>
                  </a:lnTo>
                  <a:lnTo>
                    <a:pt x="1226820" y="251841"/>
                  </a:lnTo>
                  <a:lnTo>
                    <a:pt x="874534" y="64630"/>
                  </a:lnTo>
                  <a:lnTo>
                    <a:pt x="637413" y="0"/>
                  </a:lnTo>
                  <a:lnTo>
                    <a:pt x="407708" y="55968"/>
                  </a:lnTo>
                  <a:lnTo>
                    <a:pt x="77724" y="230505"/>
                  </a:lnTo>
                  <a:lnTo>
                    <a:pt x="394855" y="341426"/>
                  </a:lnTo>
                  <a:lnTo>
                    <a:pt x="520763" y="363321"/>
                  </a:lnTo>
                  <a:lnTo>
                    <a:pt x="403898" y="377431"/>
                  </a:lnTo>
                  <a:lnTo>
                    <a:pt x="0" y="486537"/>
                  </a:lnTo>
                  <a:lnTo>
                    <a:pt x="309600" y="628611"/>
                  </a:lnTo>
                  <a:lnTo>
                    <a:pt x="545211" y="680085"/>
                  </a:lnTo>
                  <a:lnTo>
                    <a:pt x="825957" y="644702"/>
                  </a:lnTo>
                  <a:lnTo>
                    <a:pt x="1271016" y="526161"/>
                  </a:lnTo>
                  <a:close/>
                </a:path>
              </a:pathLst>
            </a:custGeom>
            <a:solidFill>
              <a:srgbClr val="EC2600"/>
            </a:solidFill>
          </p:spPr>
          <p:txBody>
            <a:bodyPr wrap="square" lIns="0" tIns="0" rIns="0" bIns="0" rtlCol="0"/>
            <a:lstStyle/>
            <a:p>
              <a:endParaRPr/>
            </a:p>
          </p:txBody>
        </p:sp>
        <p:sp>
          <p:nvSpPr>
            <p:cNvPr id="17" name="object 17"/>
            <p:cNvSpPr/>
            <p:nvPr/>
          </p:nvSpPr>
          <p:spPr>
            <a:xfrm>
              <a:off x="1961388" y="2998088"/>
              <a:ext cx="1280160" cy="918844"/>
            </a:xfrm>
            <a:custGeom>
              <a:avLst/>
              <a:gdLst/>
              <a:ahLst/>
              <a:cxnLst/>
              <a:rect l="l" t="t" r="r" b="b"/>
              <a:pathLst>
                <a:path w="1280160" h="918845">
                  <a:moveTo>
                    <a:pt x="1232916" y="344043"/>
                  </a:moveTo>
                  <a:lnTo>
                    <a:pt x="1171956" y="208407"/>
                  </a:lnTo>
                  <a:lnTo>
                    <a:pt x="1133335" y="179654"/>
                  </a:lnTo>
                  <a:lnTo>
                    <a:pt x="1093431" y="152857"/>
                  </a:lnTo>
                  <a:lnTo>
                    <a:pt x="1052347" y="128028"/>
                  </a:lnTo>
                  <a:lnTo>
                    <a:pt x="1010158" y="105194"/>
                  </a:lnTo>
                  <a:lnTo>
                    <a:pt x="966978" y="84391"/>
                  </a:lnTo>
                  <a:lnTo>
                    <a:pt x="922870" y="65659"/>
                  </a:lnTo>
                  <a:lnTo>
                    <a:pt x="877938" y="48996"/>
                  </a:lnTo>
                  <a:lnTo>
                    <a:pt x="832281" y="34455"/>
                  </a:lnTo>
                  <a:lnTo>
                    <a:pt x="785977" y="22059"/>
                  </a:lnTo>
                  <a:lnTo>
                    <a:pt x="739140" y="11811"/>
                  </a:lnTo>
                  <a:lnTo>
                    <a:pt x="715987" y="8382"/>
                  </a:lnTo>
                  <a:lnTo>
                    <a:pt x="708660" y="7239"/>
                  </a:lnTo>
                  <a:lnTo>
                    <a:pt x="658723" y="2311"/>
                  </a:lnTo>
                  <a:lnTo>
                    <a:pt x="610933" y="0"/>
                  </a:lnTo>
                  <a:lnTo>
                    <a:pt x="595515" y="292"/>
                  </a:lnTo>
                  <a:lnTo>
                    <a:pt x="529983" y="4000"/>
                  </a:lnTo>
                  <a:lnTo>
                    <a:pt x="481012" y="10287"/>
                  </a:lnTo>
                  <a:lnTo>
                    <a:pt x="432308" y="20002"/>
                  </a:lnTo>
                  <a:lnTo>
                    <a:pt x="384048" y="33147"/>
                  </a:lnTo>
                  <a:lnTo>
                    <a:pt x="336232" y="50482"/>
                  </a:lnTo>
                  <a:lnTo>
                    <a:pt x="289560" y="71247"/>
                  </a:lnTo>
                  <a:lnTo>
                    <a:pt x="251739" y="90157"/>
                  </a:lnTo>
                  <a:lnTo>
                    <a:pt x="215646" y="110490"/>
                  </a:lnTo>
                  <a:lnTo>
                    <a:pt x="180682" y="132549"/>
                  </a:lnTo>
                  <a:lnTo>
                    <a:pt x="146304" y="156591"/>
                  </a:lnTo>
                  <a:lnTo>
                    <a:pt x="83820" y="321183"/>
                  </a:lnTo>
                  <a:lnTo>
                    <a:pt x="198475" y="265468"/>
                  </a:lnTo>
                  <a:lnTo>
                    <a:pt x="286702" y="235458"/>
                  </a:lnTo>
                  <a:lnTo>
                    <a:pt x="393496" y="220891"/>
                  </a:lnTo>
                  <a:lnTo>
                    <a:pt x="563880" y="211455"/>
                  </a:lnTo>
                  <a:lnTo>
                    <a:pt x="589788" y="209931"/>
                  </a:lnTo>
                  <a:lnTo>
                    <a:pt x="633984" y="209931"/>
                  </a:lnTo>
                  <a:lnTo>
                    <a:pt x="657999" y="210197"/>
                  </a:lnTo>
                  <a:lnTo>
                    <a:pt x="706628" y="211861"/>
                  </a:lnTo>
                  <a:lnTo>
                    <a:pt x="784352" y="217563"/>
                  </a:lnTo>
                  <a:lnTo>
                    <a:pt x="836752" y="224053"/>
                  </a:lnTo>
                  <a:lnTo>
                    <a:pt x="888644" y="232511"/>
                  </a:lnTo>
                  <a:lnTo>
                    <a:pt x="939952" y="243027"/>
                  </a:lnTo>
                  <a:lnTo>
                    <a:pt x="990600" y="255651"/>
                  </a:lnTo>
                  <a:lnTo>
                    <a:pt x="1002792" y="260032"/>
                  </a:lnTo>
                  <a:lnTo>
                    <a:pt x="1008595" y="261874"/>
                  </a:lnTo>
                  <a:lnTo>
                    <a:pt x="1059586" y="276656"/>
                  </a:lnTo>
                  <a:lnTo>
                    <a:pt x="1103757" y="291274"/>
                  </a:lnTo>
                  <a:lnTo>
                    <a:pt x="1147419" y="307276"/>
                  </a:lnTo>
                  <a:lnTo>
                    <a:pt x="1190498" y="324827"/>
                  </a:lnTo>
                  <a:lnTo>
                    <a:pt x="1232916" y="344043"/>
                  </a:lnTo>
                  <a:close/>
                </a:path>
                <a:path w="1280160" h="918845">
                  <a:moveTo>
                    <a:pt x="1275588" y="616851"/>
                  </a:moveTo>
                  <a:lnTo>
                    <a:pt x="1255776" y="449211"/>
                  </a:lnTo>
                  <a:lnTo>
                    <a:pt x="1191006" y="422351"/>
                  </a:lnTo>
                  <a:lnTo>
                    <a:pt x="1126236" y="398919"/>
                  </a:lnTo>
                  <a:lnTo>
                    <a:pt x="1106424" y="392823"/>
                  </a:lnTo>
                  <a:lnTo>
                    <a:pt x="1056601" y="377240"/>
                  </a:lnTo>
                  <a:lnTo>
                    <a:pt x="1006424" y="363181"/>
                  </a:lnTo>
                  <a:lnTo>
                    <a:pt x="955941" y="350672"/>
                  </a:lnTo>
                  <a:lnTo>
                    <a:pt x="905167" y="339725"/>
                  </a:lnTo>
                  <a:lnTo>
                    <a:pt x="854113" y="330390"/>
                  </a:lnTo>
                  <a:lnTo>
                    <a:pt x="802830" y="322681"/>
                  </a:lnTo>
                  <a:lnTo>
                    <a:pt x="751332" y="316623"/>
                  </a:lnTo>
                  <a:lnTo>
                    <a:pt x="740664" y="315099"/>
                  </a:lnTo>
                  <a:lnTo>
                    <a:pt x="698868" y="311670"/>
                  </a:lnTo>
                  <a:lnTo>
                    <a:pt x="656577" y="308521"/>
                  </a:lnTo>
                  <a:lnTo>
                    <a:pt x="600049" y="306235"/>
                  </a:lnTo>
                  <a:lnTo>
                    <a:pt x="571500" y="305955"/>
                  </a:lnTo>
                  <a:lnTo>
                    <a:pt x="520649" y="306349"/>
                  </a:lnTo>
                  <a:lnTo>
                    <a:pt x="469747" y="308546"/>
                  </a:lnTo>
                  <a:lnTo>
                    <a:pt x="418871" y="312559"/>
                  </a:lnTo>
                  <a:lnTo>
                    <a:pt x="368058" y="318363"/>
                  </a:lnTo>
                  <a:lnTo>
                    <a:pt x="317385" y="325983"/>
                  </a:lnTo>
                  <a:lnTo>
                    <a:pt x="266915" y="335419"/>
                  </a:lnTo>
                  <a:lnTo>
                    <a:pt x="216712" y="346646"/>
                  </a:lnTo>
                  <a:lnTo>
                    <a:pt x="166827" y="359689"/>
                  </a:lnTo>
                  <a:lnTo>
                    <a:pt x="117348" y="374535"/>
                  </a:lnTo>
                  <a:lnTo>
                    <a:pt x="74866" y="389204"/>
                  </a:lnTo>
                  <a:lnTo>
                    <a:pt x="33528" y="405015"/>
                  </a:lnTo>
                  <a:lnTo>
                    <a:pt x="19812" y="481215"/>
                  </a:lnTo>
                  <a:lnTo>
                    <a:pt x="6096" y="577227"/>
                  </a:lnTo>
                  <a:lnTo>
                    <a:pt x="51943" y="564908"/>
                  </a:lnTo>
                  <a:lnTo>
                    <a:pt x="98044" y="553859"/>
                  </a:lnTo>
                  <a:lnTo>
                    <a:pt x="144399" y="544080"/>
                  </a:lnTo>
                  <a:lnTo>
                    <a:pt x="191008" y="535571"/>
                  </a:lnTo>
                  <a:lnTo>
                    <a:pt x="237871" y="528332"/>
                  </a:lnTo>
                  <a:lnTo>
                    <a:pt x="284988" y="522363"/>
                  </a:lnTo>
                  <a:lnTo>
                    <a:pt x="357949" y="514362"/>
                  </a:lnTo>
                  <a:lnTo>
                    <a:pt x="397497" y="511213"/>
                  </a:lnTo>
                  <a:lnTo>
                    <a:pt x="438912" y="508647"/>
                  </a:lnTo>
                  <a:lnTo>
                    <a:pt x="456311" y="507517"/>
                  </a:lnTo>
                  <a:lnTo>
                    <a:pt x="474154" y="506552"/>
                  </a:lnTo>
                  <a:lnTo>
                    <a:pt x="492264" y="505853"/>
                  </a:lnTo>
                  <a:lnTo>
                    <a:pt x="510540" y="505599"/>
                  </a:lnTo>
                  <a:lnTo>
                    <a:pt x="561594" y="504596"/>
                  </a:lnTo>
                  <a:lnTo>
                    <a:pt x="612648" y="504685"/>
                  </a:lnTo>
                  <a:lnTo>
                    <a:pt x="663702" y="505980"/>
                  </a:lnTo>
                  <a:lnTo>
                    <a:pt x="713041" y="508444"/>
                  </a:lnTo>
                  <a:lnTo>
                    <a:pt x="765810" y="512432"/>
                  </a:lnTo>
                  <a:lnTo>
                    <a:pt x="816864" y="517791"/>
                  </a:lnTo>
                  <a:lnTo>
                    <a:pt x="831723" y="519836"/>
                  </a:lnTo>
                  <a:lnTo>
                    <a:pt x="861441" y="523354"/>
                  </a:lnTo>
                  <a:lnTo>
                    <a:pt x="906780" y="529983"/>
                  </a:lnTo>
                  <a:lnTo>
                    <a:pt x="958354" y="537908"/>
                  </a:lnTo>
                  <a:lnTo>
                    <a:pt x="1009865" y="547293"/>
                  </a:lnTo>
                  <a:lnTo>
                    <a:pt x="1061212" y="558126"/>
                  </a:lnTo>
                  <a:lnTo>
                    <a:pt x="1112316" y="570369"/>
                  </a:lnTo>
                  <a:lnTo>
                    <a:pt x="1163104" y="584009"/>
                  </a:lnTo>
                  <a:lnTo>
                    <a:pt x="1213485" y="598995"/>
                  </a:lnTo>
                  <a:lnTo>
                    <a:pt x="1263396" y="615327"/>
                  </a:lnTo>
                  <a:lnTo>
                    <a:pt x="1269492" y="615327"/>
                  </a:lnTo>
                  <a:lnTo>
                    <a:pt x="1271016" y="615708"/>
                  </a:lnTo>
                  <a:lnTo>
                    <a:pt x="1275588" y="616851"/>
                  </a:lnTo>
                  <a:close/>
                </a:path>
                <a:path w="1280160" h="918845">
                  <a:moveTo>
                    <a:pt x="1280160" y="753999"/>
                  </a:moveTo>
                  <a:lnTo>
                    <a:pt x="1233297" y="734949"/>
                  </a:lnTo>
                  <a:lnTo>
                    <a:pt x="1185722" y="717372"/>
                  </a:lnTo>
                  <a:lnTo>
                    <a:pt x="1137475" y="701230"/>
                  </a:lnTo>
                  <a:lnTo>
                    <a:pt x="1088580" y="686498"/>
                  </a:lnTo>
                  <a:lnTo>
                    <a:pt x="1039101" y="673112"/>
                  </a:lnTo>
                  <a:lnTo>
                    <a:pt x="989076" y="661035"/>
                  </a:lnTo>
                  <a:lnTo>
                    <a:pt x="982980" y="659511"/>
                  </a:lnTo>
                  <a:lnTo>
                    <a:pt x="973836" y="657987"/>
                  </a:lnTo>
                  <a:lnTo>
                    <a:pt x="967740" y="656463"/>
                  </a:lnTo>
                  <a:lnTo>
                    <a:pt x="940943" y="651637"/>
                  </a:lnTo>
                  <a:lnTo>
                    <a:pt x="913447" y="646366"/>
                  </a:lnTo>
                  <a:lnTo>
                    <a:pt x="885647" y="640829"/>
                  </a:lnTo>
                  <a:lnTo>
                    <a:pt x="858012" y="635127"/>
                  </a:lnTo>
                  <a:lnTo>
                    <a:pt x="804976" y="628396"/>
                  </a:lnTo>
                  <a:lnTo>
                    <a:pt x="751941" y="622896"/>
                  </a:lnTo>
                  <a:lnTo>
                    <a:pt x="698906" y="618782"/>
                  </a:lnTo>
                  <a:lnTo>
                    <a:pt x="645871" y="616216"/>
                  </a:lnTo>
                  <a:lnTo>
                    <a:pt x="592836" y="615315"/>
                  </a:lnTo>
                  <a:lnTo>
                    <a:pt x="565111" y="615340"/>
                  </a:lnTo>
                  <a:lnTo>
                    <a:pt x="536829" y="615505"/>
                  </a:lnTo>
                  <a:lnTo>
                    <a:pt x="507961" y="615962"/>
                  </a:lnTo>
                  <a:lnTo>
                    <a:pt x="478536" y="616839"/>
                  </a:lnTo>
                  <a:lnTo>
                    <a:pt x="473964" y="616839"/>
                  </a:lnTo>
                  <a:lnTo>
                    <a:pt x="425221" y="620318"/>
                  </a:lnTo>
                  <a:lnTo>
                    <a:pt x="376847" y="625259"/>
                  </a:lnTo>
                  <a:lnTo>
                    <a:pt x="328841" y="631659"/>
                  </a:lnTo>
                  <a:lnTo>
                    <a:pt x="281203" y="639521"/>
                  </a:lnTo>
                  <a:lnTo>
                    <a:pt x="233934" y="648843"/>
                  </a:lnTo>
                  <a:lnTo>
                    <a:pt x="187020" y="659638"/>
                  </a:lnTo>
                  <a:lnTo>
                    <a:pt x="140474" y="671893"/>
                  </a:lnTo>
                  <a:lnTo>
                    <a:pt x="94297" y="685609"/>
                  </a:lnTo>
                  <a:lnTo>
                    <a:pt x="48488" y="700786"/>
                  </a:lnTo>
                  <a:lnTo>
                    <a:pt x="3048" y="717423"/>
                  </a:lnTo>
                  <a:lnTo>
                    <a:pt x="0" y="889635"/>
                  </a:lnTo>
                  <a:lnTo>
                    <a:pt x="97409" y="857656"/>
                  </a:lnTo>
                  <a:lnTo>
                    <a:pt x="173545" y="839533"/>
                  </a:lnTo>
                  <a:lnTo>
                    <a:pt x="267665" y="828560"/>
                  </a:lnTo>
                  <a:lnTo>
                    <a:pt x="419100" y="818007"/>
                  </a:lnTo>
                  <a:lnTo>
                    <a:pt x="470154" y="815467"/>
                  </a:lnTo>
                  <a:lnTo>
                    <a:pt x="521208" y="813892"/>
                  </a:lnTo>
                  <a:lnTo>
                    <a:pt x="572262" y="813244"/>
                  </a:lnTo>
                  <a:lnTo>
                    <a:pt x="623316" y="813498"/>
                  </a:lnTo>
                  <a:lnTo>
                    <a:pt x="674370" y="814590"/>
                  </a:lnTo>
                  <a:lnTo>
                    <a:pt x="725424" y="816483"/>
                  </a:lnTo>
                  <a:lnTo>
                    <a:pt x="778192" y="820483"/>
                  </a:lnTo>
                  <a:lnTo>
                    <a:pt x="804926" y="823137"/>
                  </a:lnTo>
                  <a:lnTo>
                    <a:pt x="832104" y="825627"/>
                  </a:lnTo>
                  <a:lnTo>
                    <a:pt x="868870" y="830199"/>
                  </a:lnTo>
                  <a:lnTo>
                    <a:pt x="887603" y="832485"/>
                  </a:lnTo>
                  <a:lnTo>
                    <a:pt x="906780" y="834771"/>
                  </a:lnTo>
                  <a:lnTo>
                    <a:pt x="950252" y="841057"/>
                  </a:lnTo>
                  <a:lnTo>
                    <a:pt x="994029" y="848487"/>
                  </a:lnTo>
                  <a:lnTo>
                    <a:pt x="1038364" y="857059"/>
                  </a:lnTo>
                  <a:lnTo>
                    <a:pt x="1083564" y="866775"/>
                  </a:lnTo>
                  <a:lnTo>
                    <a:pt x="1098804" y="871347"/>
                  </a:lnTo>
                  <a:lnTo>
                    <a:pt x="1143635" y="881303"/>
                  </a:lnTo>
                  <a:lnTo>
                    <a:pt x="1188910" y="892683"/>
                  </a:lnTo>
                  <a:lnTo>
                    <a:pt x="1234452" y="905217"/>
                  </a:lnTo>
                  <a:lnTo>
                    <a:pt x="1280160" y="918591"/>
                  </a:lnTo>
                  <a:lnTo>
                    <a:pt x="1280160" y="753999"/>
                  </a:lnTo>
                  <a:close/>
                </a:path>
              </a:pathLst>
            </a:custGeom>
            <a:solidFill>
              <a:srgbClr val="FF9D28"/>
            </a:solidFill>
          </p:spPr>
          <p:txBody>
            <a:bodyPr wrap="square" lIns="0" tIns="0" rIns="0" bIns="0" rtlCol="0"/>
            <a:lstStyle/>
            <a:p>
              <a:endParaRPr/>
            </a:p>
          </p:txBody>
        </p:sp>
        <p:sp>
          <p:nvSpPr>
            <p:cNvPr id="18" name="object 18"/>
            <p:cNvSpPr/>
            <p:nvPr/>
          </p:nvSpPr>
          <p:spPr>
            <a:xfrm>
              <a:off x="1996439" y="4104703"/>
              <a:ext cx="1209040" cy="116839"/>
            </a:xfrm>
            <a:custGeom>
              <a:avLst/>
              <a:gdLst/>
              <a:ahLst/>
              <a:cxnLst/>
              <a:rect l="l" t="t" r="r" b="b"/>
              <a:pathLst>
                <a:path w="1209039" h="116839">
                  <a:moveTo>
                    <a:pt x="1208531" y="116776"/>
                  </a:moveTo>
                  <a:lnTo>
                    <a:pt x="898183" y="30741"/>
                  </a:lnTo>
                  <a:lnTo>
                    <a:pt x="668845" y="0"/>
                  </a:lnTo>
                  <a:lnTo>
                    <a:pt x="407217" y="22693"/>
                  </a:lnTo>
                  <a:lnTo>
                    <a:pt x="0" y="96964"/>
                  </a:lnTo>
                  <a:lnTo>
                    <a:pt x="1208531" y="116776"/>
                  </a:lnTo>
                  <a:close/>
                </a:path>
              </a:pathLst>
            </a:custGeom>
            <a:solidFill>
              <a:srgbClr val="D94616"/>
            </a:solidFill>
          </p:spPr>
          <p:txBody>
            <a:bodyPr wrap="square" lIns="0" tIns="0" rIns="0" bIns="0" rtlCol="0"/>
            <a:lstStyle/>
            <a:p>
              <a:endParaRPr/>
            </a:p>
          </p:txBody>
        </p:sp>
        <p:sp>
          <p:nvSpPr>
            <p:cNvPr id="19" name="object 19"/>
            <p:cNvSpPr/>
            <p:nvPr/>
          </p:nvSpPr>
          <p:spPr>
            <a:xfrm>
              <a:off x="1979676" y="3962558"/>
              <a:ext cx="1242060" cy="257810"/>
            </a:xfrm>
            <a:custGeom>
              <a:avLst/>
              <a:gdLst/>
              <a:ahLst/>
              <a:cxnLst/>
              <a:rect l="l" t="t" r="r" b="b"/>
              <a:pathLst>
                <a:path w="1242060" h="257810">
                  <a:moveTo>
                    <a:pt x="1242060" y="91281"/>
                  </a:moveTo>
                  <a:lnTo>
                    <a:pt x="1222676" y="85804"/>
                  </a:lnTo>
                  <a:lnTo>
                    <a:pt x="1207008" y="81756"/>
                  </a:lnTo>
                  <a:lnTo>
                    <a:pt x="1186767" y="77136"/>
                  </a:lnTo>
                  <a:lnTo>
                    <a:pt x="1153668" y="69945"/>
                  </a:lnTo>
                  <a:lnTo>
                    <a:pt x="1136904" y="65373"/>
                  </a:lnTo>
                  <a:lnTo>
                    <a:pt x="1101232" y="57372"/>
                  </a:lnTo>
                  <a:lnTo>
                    <a:pt x="1060704" y="49371"/>
                  </a:lnTo>
                  <a:lnTo>
                    <a:pt x="1015603" y="41370"/>
                  </a:lnTo>
                  <a:lnTo>
                    <a:pt x="966216" y="33369"/>
                  </a:lnTo>
                  <a:lnTo>
                    <a:pt x="953904" y="31321"/>
                  </a:lnTo>
                  <a:lnTo>
                    <a:pt x="942022" y="29559"/>
                  </a:lnTo>
                  <a:lnTo>
                    <a:pt x="930425" y="27797"/>
                  </a:lnTo>
                  <a:lnTo>
                    <a:pt x="918972" y="25749"/>
                  </a:lnTo>
                  <a:lnTo>
                    <a:pt x="886777" y="21177"/>
                  </a:lnTo>
                  <a:lnTo>
                    <a:pt x="802052" y="12081"/>
                  </a:lnTo>
                  <a:lnTo>
                    <a:pt x="748665" y="7842"/>
                  </a:lnTo>
                  <a:lnTo>
                    <a:pt x="693562" y="4175"/>
                  </a:lnTo>
                  <a:lnTo>
                    <a:pt x="637032" y="1365"/>
                  </a:lnTo>
                  <a:lnTo>
                    <a:pt x="582338" y="97"/>
                  </a:lnTo>
                  <a:lnTo>
                    <a:pt x="527938" y="0"/>
                  </a:lnTo>
                  <a:lnTo>
                    <a:pt x="473756" y="1146"/>
                  </a:lnTo>
                  <a:lnTo>
                    <a:pt x="419721" y="3608"/>
                  </a:lnTo>
                  <a:lnTo>
                    <a:pt x="365760" y="7461"/>
                  </a:lnTo>
                  <a:lnTo>
                    <a:pt x="312948" y="12033"/>
                  </a:lnTo>
                  <a:lnTo>
                    <a:pt x="260324" y="17911"/>
                  </a:lnTo>
                  <a:lnTo>
                    <a:pt x="207886" y="25096"/>
                  </a:lnTo>
                  <a:lnTo>
                    <a:pt x="155634" y="33587"/>
                  </a:lnTo>
                  <a:lnTo>
                    <a:pt x="103569" y="43384"/>
                  </a:lnTo>
                  <a:lnTo>
                    <a:pt x="51691" y="54487"/>
                  </a:lnTo>
                  <a:lnTo>
                    <a:pt x="0" y="66897"/>
                  </a:lnTo>
                  <a:lnTo>
                    <a:pt x="16764" y="239109"/>
                  </a:lnTo>
                  <a:lnTo>
                    <a:pt x="24384" y="239109"/>
                  </a:lnTo>
                  <a:lnTo>
                    <a:pt x="73374" y="232946"/>
                  </a:lnTo>
                  <a:lnTo>
                    <a:pt x="122390" y="227504"/>
                  </a:lnTo>
                  <a:lnTo>
                    <a:pt x="171461" y="222754"/>
                  </a:lnTo>
                  <a:lnTo>
                    <a:pt x="220611" y="218671"/>
                  </a:lnTo>
                  <a:lnTo>
                    <a:pt x="269867" y="215227"/>
                  </a:lnTo>
                  <a:lnTo>
                    <a:pt x="319258" y="212397"/>
                  </a:lnTo>
                  <a:lnTo>
                    <a:pt x="368808" y="210153"/>
                  </a:lnTo>
                  <a:lnTo>
                    <a:pt x="415783" y="208777"/>
                  </a:lnTo>
                  <a:lnTo>
                    <a:pt x="465215" y="207782"/>
                  </a:lnTo>
                  <a:lnTo>
                    <a:pt x="517017" y="207296"/>
                  </a:lnTo>
                  <a:lnTo>
                    <a:pt x="527938" y="207325"/>
                  </a:lnTo>
                  <a:lnTo>
                    <a:pt x="571104" y="207444"/>
                  </a:lnTo>
                  <a:lnTo>
                    <a:pt x="627394" y="208354"/>
                  </a:lnTo>
                  <a:lnTo>
                    <a:pt x="685800" y="210153"/>
                  </a:lnTo>
                  <a:lnTo>
                    <a:pt x="727257" y="212415"/>
                  </a:lnTo>
                  <a:lnTo>
                    <a:pt x="769429" y="214535"/>
                  </a:lnTo>
                  <a:lnTo>
                    <a:pt x="812458" y="216368"/>
                  </a:lnTo>
                  <a:lnTo>
                    <a:pt x="853440" y="217676"/>
                  </a:lnTo>
                  <a:lnTo>
                    <a:pt x="856488" y="217773"/>
                  </a:lnTo>
                  <a:lnTo>
                    <a:pt x="912876" y="222345"/>
                  </a:lnTo>
                  <a:lnTo>
                    <a:pt x="958024" y="226917"/>
                  </a:lnTo>
                  <a:lnTo>
                    <a:pt x="980813" y="229203"/>
                  </a:lnTo>
                  <a:lnTo>
                    <a:pt x="1004316" y="231489"/>
                  </a:lnTo>
                  <a:lnTo>
                    <a:pt x="1030628" y="234442"/>
                  </a:lnTo>
                  <a:lnTo>
                    <a:pt x="1057084" y="236823"/>
                  </a:lnTo>
                  <a:lnTo>
                    <a:pt x="1083825" y="239204"/>
                  </a:lnTo>
                  <a:lnTo>
                    <a:pt x="1110996" y="242157"/>
                  </a:lnTo>
                  <a:lnTo>
                    <a:pt x="1134784" y="245562"/>
                  </a:lnTo>
                  <a:lnTo>
                    <a:pt x="1158430" y="248825"/>
                  </a:lnTo>
                  <a:lnTo>
                    <a:pt x="1182362" y="251801"/>
                  </a:lnTo>
                  <a:lnTo>
                    <a:pt x="1207008" y="254349"/>
                  </a:lnTo>
                  <a:lnTo>
                    <a:pt x="1225296" y="257397"/>
                  </a:lnTo>
                  <a:lnTo>
                    <a:pt x="1225296" y="251301"/>
                  </a:lnTo>
                  <a:lnTo>
                    <a:pt x="1242060" y="91281"/>
                  </a:lnTo>
                  <a:close/>
                </a:path>
              </a:pathLst>
            </a:custGeom>
            <a:solidFill>
              <a:srgbClr val="FAA154"/>
            </a:solidFill>
          </p:spPr>
          <p:txBody>
            <a:bodyPr wrap="square" lIns="0" tIns="0" rIns="0" bIns="0" rtlCol="0"/>
            <a:lstStyle/>
            <a:p>
              <a:endParaRPr/>
            </a:p>
          </p:txBody>
        </p:sp>
        <p:sp>
          <p:nvSpPr>
            <p:cNvPr id="20" name="object 20"/>
            <p:cNvSpPr/>
            <p:nvPr/>
          </p:nvSpPr>
          <p:spPr>
            <a:xfrm>
              <a:off x="2039111" y="4247388"/>
              <a:ext cx="1126490" cy="106045"/>
            </a:xfrm>
            <a:custGeom>
              <a:avLst/>
              <a:gdLst/>
              <a:ahLst/>
              <a:cxnLst/>
              <a:rect l="l" t="t" r="r" b="b"/>
              <a:pathLst>
                <a:path w="1126489" h="106045">
                  <a:moveTo>
                    <a:pt x="1126236" y="53340"/>
                  </a:moveTo>
                  <a:lnTo>
                    <a:pt x="1076219" y="44040"/>
                  </a:lnTo>
                  <a:lnTo>
                    <a:pt x="1026837" y="35842"/>
                  </a:lnTo>
                  <a:lnTo>
                    <a:pt x="978217" y="28575"/>
                  </a:lnTo>
                  <a:lnTo>
                    <a:pt x="930486" y="22069"/>
                  </a:lnTo>
                  <a:lnTo>
                    <a:pt x="883771" y="16157"/>
                  </a:lnTo>
                  <a:lnTo>
                    <a:pt x="838200" y="10668"/>
                  </a:lnTo>
                  <a:lnTo>
                    <a:pt x="828814" y="13888"/>
                  </a:lnTo>
                  <a:lnTo>
                    <a:pt x="806794" y="20187"/>
                  </a:lnTo>
                  <a:lnTo>
                    <a:pt x="731751" y="36796"/>
                  </a:lnTo>
                  <a:lnTo>
                    <a:pt x="682176" y="44497"/>
                  </a:lnTo>
                  <a:lnTo>
                    <a:pt x="626864" y="50053"/>
                  </a:lnTo>
                  <a:lnTo>
                    <a:pt x="567540" y="52161"/>
                  </a:lnTo>
                  <a:lnTo>
                    <a:pt x="505929" y="49515"/>
                  </a:lnTo>
                  <a:lnTo>
                    <a:pt x="443754" y="40810"/>
                  </a:lnTo>
                  <a:lnTo>
                    <a:pt x="382740" y="24740"/>
                  </a:lnTo>
                  <a:lnTo>
                    <a:pt x="324612" y="0"/>
                  </a:lnTo>
                  <a:lnTo>
                    <a:pt x="270404" y="2928"/>
                  </a:lnTo>
                  <a:lnTo>
                    <a:pt x="216069" y="7168"/>
                  </a:lnTo>
                  <a:lnTo>
                    <a:pt x="161734" y="12763"/>
                  </a:lnTo>
                  <a:lnTo>
                    <a:pt x="107526" y="19755"/>
                  </a:lnTo>
                  <a:lnTo>
                    <a:pt x="53572" y="28186"/>
                  </a:lnTo>
                  <a:lnTo>
                    <a:pt x="0" y="38100"/>
                  </a:lnTo>
                  <a:lnTo>
                    <a:pt x="445365" y="105417"/>
                  </a:lnTo>
                  <a:lnTo>
                    <a:pt x="802576" y="103441"/>
                  </a:lnTo>
                  <a:lnTo>
                    <a:pt x="1040058" y="72604"/>
                  </a:lnTo>
                  <a:lnTo>
                    <a:pt x="1126236" y="53340"/>
                  </a:lnTo>
                  <a:close/>
                </a:path>
              </a:pathLst>
            </a:custGeom>
            <a:solidFill>
              <a:srgbClr val="D94616"/>
            </a:solidFill>
          </p:spPr>
          <p:txBody>
            <a:bodyPr wrap="square" lIns="0" tIns="0" rIns="0" bIns="0" rtlCol="0"/>
            <a:lstStyle/>
            <a:p>
              <a:endParaRPr/>
            </a:p>
          </p:txBody>
        </p:sp>
        <p:sp>
          <p:nvSpPr>
            <p:cNvPr id="21" name="object 21"/>
            <p:cNvSpPr/>
            <p:nvPr/>
          </p:nvSpPr>
          <p:spPr>
            <a:xfrm>
              <a:off x="2039111" y="4285488"/>
              <a:ext cx="1125220" cy="269875"/>
            </a:xfrm>
            <a:custGeom>
              <a:avLst/>
              <a:gdLst/>
              <a:ahLst/>
              <a:cxnLst/>
              <a:rect l="l" t="t" r="r" b="b"/>
              <a:pathLst>
                <a:path w="1125220" h="269875">
                  <a:moveTo>
                    <a:pt x="1124712" y="15240"/>
                  </a:moveTo>
                  <a:lnTo>
                    <a:pt x="1101852" y="18288"/>
                  </a:lnTo>
                  <a:lnTo>
                    <a:pt x="1078992" y="21219"/>
                  </a:lnTo>
                  <a:lnTo>
                    <a:pt x="1056322" y="23431"/>
                  </a:lnTo>
                  <a:lnTo>
                    <a:pt x="1033914" y="25360"/>
                  </a:lnTo>
                  <a:lnTo>
                    <a:pt x="1011936" y="27432"/>
                  </a:lnTo>
                  <a:lnTo>
                    <a:pt x="946594" y="34099"/>
                  </a:lnTo>
                  <a:lnTo>
                    <a:pt x="882396" y="39624"/>
                  </a:lnTo>
                  <a:lnTo>
                    <a:pt x="831603" y="41124"/>
                  </a:lnTo>
                  <a:lnTo>
                    <a:pt x="815340" y="41148"/>
                  </a:lnTo>
                  <a:lnTo>
                    <a:pt x="757428" y="44196"/>
                  </a:lnTo>
                  <a:lnTo>
                    <a:pt x="699998" y="46062"/>
                  </a:lnTo>
                  <a:lnTo>
                    <a:pt x="644318" y="47124"/>
                  </a:lnTo>
                  <a:lnTo>
                    <a:pt x="590425" y="47437"/>
                  </a:lnTo>
                  <a:lnTo>
                    <a:pt x="542305" y="47082"/>
                  </a:lnTo>
                  <a:lnTo>
                    <a:pt x="488138" y="46026"/>
                  </a:lnTo>
                  <a:lnTo>
                    <a:pt x="439816" y="44410"/>
                  </a:lnTo>
                  <a:lnTo>
                    <a:pt x="393424" y="42258"/>
                  </a:lnTo>
                  <a:lnTo>
                    <a:pt x="348996" y="39624"/>
                  </a:lnTo>
                  <a:lnTo>
                    <a:pt x="298792" y="36549"/>
                  </a:lnTo>
                  <a:lnTo>
                    <a:pt x="248749" y="32568"/>
                  </a:lnTo>
                  <a:lnTo>
                    <a:pt x="199982" y="27818"/>
                  </a:lnTo>
                  <a:lnTo>
                    <a:pt x="149036" y="21993"/>
                  </a:lnTo>
                  <a:lnTo>
                    <a:pt x="99313" y="15453"/>
                  </a:lnTo>
                  <a:lnTo>
                    <a:pt x="50292" y="8209"/>
                  </a:lnTo>
                  <a:lnTo>
                    <a:pt x="0" y="0"/>
                  </a:lnTo>
                  <a:lnTo>
                    <a:pt x="50292" y="167640"/>
                  </a:lnTo>
                  <a:lnTo>
                    <a:pt x="106899" y="207713"/>
                  </a:lnTo>
                  <a:lnTo>
                    <a:pt x="153252" y="219213"/>
                  </a:lnTo>
                  <a:lnTo>
                    <a:pt x="199982" y="229559"/>
                  </a:lnTo>
                  <a:lnTo>
                    <a:pt x="247051" y="238739"/>
                  </a:lnTo>
                  <a:lnTo>
                    <a:pt x="294420" y="246739"/>
                  </a:lnTo>
                  <a:lnTo>
                    <a:pt x="342053" y="253548"/>
                  </a:lnTo>
                  <a:lnTo>
                    <a:pt x="389911" y="259153"/>
                  </a:lnTo>
                  <a:lnTo>
                    <a:pt x="437958" y="263541"/>
                  </a:lnTo>
                  <a:lnTo>
                    <a:pt x="486156" y="266700"/>
                  </a:lnTo>
                  <a:lnTo>
                    <a:pt x="542305" y="269486"/>
                  </a:lnTo>
                  <a:lnTo>
                    <a:pt x="560832" y="269748"/>
                  </a:lnTo>
                  <a:lnTo>
                    <a:pt x="616648" y="269724"/>
                  </a:lnTo>
                  <a:lnTo>
                    <a:pt x="657606" y="269105"/>
                  </a:lnTo>
                  <a:lnTo>
                    <a:pt x="726900" y="265366"/>
                  </a:lnTo>
                  <a:lnTo>
                    <a:pt x="774573" y="261366"/>
                  </a:lnTo>
                  <a:lnTo>
                    <a:pt x="819388" y="256222"/>
                  </a:lnTo>
                  <a:lnTo>
                    <a:pt x="861060" y="249936"/>
                  </a:lnTo>
                  <a:lnTo>
                    <a:pt x="887658" y="245602"/>
                  </a:lnTo>
                  <a:lnTo>
                    <a:pt x="912685" y="241554"/>
                  </a:lnTo>
                  <a:lnTo>
                    <a:pt x="958596" y="233172"/>
                  </a:lnTo>
                  <a:lnTo>
                    <a:pt x="1019365" y="219075"/>
                  </a:lnTo>
                  <a:lnTo>
                    <a:pt x="1078992" y="202692"/>
                  </a:lnTo>
                  <a:lnTo>
                    <a:pt x="1124712" y="15240"/>
                  </a:lnTo>
                  <a:close/>
                </a:path>
              </a:pathLst>
            </a:custGeom>
            <a:solidFill>
              <a:srgbClr val="FAA154"/>
            </a:solidFill>
          </p:spPr>
          <p:txBody>
            <a:bodyPr wrap="square" lIns="0" tIns="0" rIns="0" bIns="0" rtlCol="0"/>
            <a:lstStyle/>
            <a:p>
              <a:endParaRPr/>
            </a:p>
          </p:txBody>
        </p:sp>
        <p:sp>
          <p:nvSpPr>
            <p:cNvPr id="22" name="object 22"/>
            <p:cNvSpPr/>
            <p:nvPr/>
          </p:nvSpPr>
          <p:spPr>
            <a:xfrm>
              <a:off x="2212848" y="4570475"/>
              <a:ext cx="782320" cy="92710"/>
            </a:xfrm>
            <a:custGeom>
              <a:avLst/>
              <a:gdLst/>
              <a:ahLst/>
              <a:cxnLst/>
              <a:rect l="l" t="t" r="r" b="b"/>
              <a:pathLst>
                <a:path w="782319" h="92710">
                  <a:moveTo>
                    <a:pt x="781812" y="32004"/>
                  </a:moveTo>
                  <a:lnTo>
                    <a:pt x="727731" y="24990"/>
                  </a:lnTo>
                  <a:lnTo>
                    <a:pt x="675301" y="19078"/>
                  </a:lnTo>
                  <a:lnTo>
                    <a:pt x="624649" y="14097"/>
                  </a:lnTo>
                  <a:lnTo>
                    <a:pt x="575902" y="9877"/>
                  </a:lnTo>
                  <a:lnTo>
                    <a:pt x="529187" y="6251"/>
                  </a:lnTo>
                  <a:lnTo>
                    <a:pt x="484632" y="3048"/>
                  </a:lnTo>
                  <a:lnTo>
                    <a:pt x="467582" y="12644"/>
                  </a:lnTo>
                  <a:lnTo>
                    <a:pt x="429387" y="26098"/>
                  </a:lnTo>
                  <a:lnTo>
                    <a:pt x="379190" y="27265"/>
                  </a:lnTo>
                  <a:lnTo>
                    <a:pt x="326136" y="0"/>
                  </a:lnTo>
                  <a:lnTo>
                    <a:pt x="186451" y="5167"/>
                  </a:lnTo>
                  <a:lnTo>
                    <a:pt x="84201" y="15049"/>
                  </a:lnTo>
                  <a:lnTo>
                    <a:pt x="21383" y="24645"/>
                  </a:lnTo>
                  <a:lnTo>
                    <a:pt x="0" y="28956"/>
                  </a:lnTo>
                  <a:lnTo>
                    <a:pt x="308610" y="92440"/>
                  </a:lnTo>
                  <a:lnTo>
                    <a:pt x="556641" y="86487"/>
                  </a:lnTo>
                  <a:lnTo>
                    <a:pt x="721804" y="52530"/>
                  </a:lnTo>
                  <a:lnTo>
                    <a:pt x="781812" y="32004"/>
                  </a:lnTo>
                  <a:close/>
                </a:path>
              </a:pathLst>
            </a:custGeom>
            <a:solidFill>
              <a:srgbClr val="D94616"/>
            </a:solidFill>
          </p:spPr>
          <p:txBody>
            <a:bodyPr wrap="square" lIns="0" tIns="0" rIns="0" bIns="0" rtlCol="0"/>
            <a:lstStyle/>
            <a:p>
              <a:endParaRPr/>
            </a:p>
          </p:txBody>
        </p:sp>
        <p:sp>
          <p:nvSpPr>
            <p:cNvPr id="23" name="object 23"/>
            <p:cNvSpPr/>
            <p:nvPr/>
          </p:nvSpPr>
          <p:spPr>
            <a:xfrm>
              <a:off x="2212848" y="4599431"/>
              <a:ext cx="780415" cy="221615"/>
            </a:xfrm>
            <a:custGeom>
              <a:avLst/>
              <a:gdLst/>
              <a:ahLst/>
              <a:cxnLst/>
              <a:rect l="l" t="t" r="r" b="b"/>
              <a:pathLst>
                <a:path w="780414" h="221614">
                  <a:moveTo>
                    <a:pt x="780288" y="3048"/>
                  </a:moveTo>
                  <a:lnTo>
                    <a:pt x="763166" y="6477"/>
                  </a:lnTo>
                  <a:lnTo>
                    <a:pt x="746188" y="9906"/>
                  </a:lnTo>
                  <a:lnTo>
                    <a:pt x="729495" y="13335"/>
                  </a:lnTo>
                  <a:lnTo>
                    <a:pt x="713232" y="16764"/>
                  </a:lnTo>
                  <a:lnTo>
                    <a:pt x="660630" y="24193"/>
                  </a:lnTo>
                  <a:lnTo>
                    <a:pt x="607885" y="30480"/>
                  </a:lnTo>
                  <a:lnTo>
                    <a:pt x="554855" y="35623"/>
                  </a:lnTo>
                  <a:lnTo>
                    <a:pt x="501396" y="39624"/>
                  </a:lnTo>
                  <a:lnTo>
                    <a:pt x="460248" y="39624"/>
                  </a:lnTo>
                  <a:lnTo>
                    <a:pt x="448818" y="40505"/>
                  </a:lnTo>
                  <a:lnTo>
                    <a:pt x="437388" y="40957"/>
                  </a:lnTo>
                  <a:lnTo>
                    <a:pt x="425958" y="41124"/>
                  </a:lnTo>
                  <a:lnTo>
                    <a:pt x="397764" y="41148"/>
                  </a:lnTo>
                  <a:lnTo>
                    <a:pt x="233584" y="34726"/>
                  </a:lnTo>
                  <a:lnTo>
                    <a:pt x="233386" y="34718"/>
                  </a:lnTo>
                  <a:lnTo>
                    <a:pt x="108013" y="20574"/>
                  </a:lnTo>
                  <a:lnTo>
                    <a:pt x="28074" y="6429"/>
                  </a:lnTo>
                  <a:lnTo>
                    <a:pt x="0" y="0"/>
                  </a:lnTo>
                  <a:lnTo>
                    <a:pt x="19812" y="100584"/>
                  </a:lnTo>
                  <a:lnTo>
                    <a:pt x="74721" y="135316"/>
                  </a:lnTo>
                  <a:lnTo>
                    <a:pt x="128772" y="163371"/>
                  </a:lnTo>
                  <a:lnTo>
                    <a:pt x="181786" y="185250"/>
                  </a:lnTo>
                  <a:lnTo>
                    <a:pt x="233386" y="201392"/>
                  </a:lnTo>
                  <a:lnTo>
                    <a:pt x="233584" y="201454"/>
                  </a:lnTo>
                  <a:lnTo>
                    <a:pt x="283987" y="212485"/>
                  </a:lnTo>
                  <a:lnTo>
                    <a:pt x="332817" y="218844"/>
                  </a:lnTo>
                  <a:lnTo>
                    <a:pt x="379895" y="221033"/>
                  </a:lnTo>
                  <a:lnTo>
                    <a:pt x="425042" y="219554"/>
                  </a:lnTo>
                  <a:lnTo>
                    <a:pt x="468080" y="214908"/>
                  </a:lnTo>
                  <a:lnTo>
                    <a:pt x="508831" y="207596"/>
                  </a:lnTo>
                  <a:lnTo>
                    <a:pt x="547116" y="198120"/>
                  </a:lnTo>
                  <a:lnTo>
                    <a:pt x="564261" y="192619"/>
                  </a:lnTo>
                  <a:lnTo>
                    <a:pt x="581406" y="187261"/>
                  </a:lnTo>
                  <a:lnTo>
                    <a:pt x="648033" y="160948"/>
                  </a:lnTo>
                  <a:lnTo>
                    <a:pt x="708707" y="128325"/>
                  </a:lnTo>
                  <a:lnTo>
                    <a:pt x="737616" y="109728"/>
                  </a:lnTo>
                  <a:lnTo>
                    <a:pt x="749808" y="102108"/>
                  </a:lnTo>
                  <a:lnTo>
                    <a:pt x="754380" y="97536"/>
                  </a:lnTo>
                  <a:lnTo>
                    <a:pt x="780288" y="3048"/>
                  </a:lnTo>
                  <a:close/>
                </a:path>
              </a:pathLst>
            </a:custGeom>
            <a:solidFill>
              <a:srgbClr val="FAA154"/>
            </a:solidFill>
          </p:spPr>
          <p:txBody>
            <a:bodyPr wrap="square" lIns="0" tIns="0" rIns="0" bIns="0" rtlCol="0"/>
            <a:lstStyle/>
            <a:p>
              <a:endParaRPr/>
            </a:p>
          </p:txBody>
        </p:sp>
        <p:pic>
          <p:nvPicPr>
            <p:cNvPr id="24" name="object 24"/>
            <p:cNvPicPr/>
            <p:nvPr/>
          </p:nvPicPr>
          <p:blipFill>
            <a:blip r:embed="rId8" cstate="print"/>
            <a:stretch>
              <a:fillRect/>
            </a:stretch>
          </p:blipFill>
          <p:spPr>
            <a:xfrm>
              <a:off x="3116580" y="4029456"/>
              <a:ext cx="88392" cy="192024"/>
            </a:xfrm>
            <a:prstGeom prst="rect">
              <a:avLst/>
            </a:prstGeom>
          </p:spPr>
        </p:pic>
        <p:pic>
          <p:nvPicPr>
            <p:cNvPr id="25" name="object 25"/>
            <p:cNvPicPr/>
            <p:nvPr/>
          </p:nvPicPr>
          <p:blipFill>
            <a:blip r:embed="rId9" cstate="print"/>
            <a:stretch>
              <a:fillRect/>
            </a:stretch>
          </p:blipFill>
          <p:spPr>
            <a:xfrm>
              <a:off x="2923031" y="3651503"/>
              <a:ext cx="140207" cy="220979"/>
            </a:xfrm>
            <a:prstGeom prst="rect">
              <a:avLst/>
            </a:prstGeom>
          </p:spPr>
        </p:pic>
        <p:pic>
          <p:nvPicPr>
            <p:cNvPr id="26" name="object 26"/>
            <p:cNvPicPr/>
            <p:nvPr/>
          </p:nvPicPr>
          <p:blipFill>
            <a:blip r:embed="rId10" cstate="print"/>
            <a:stretch>
              <a:fillRect/>
            </a:stretch>
          </p:blipFill>
          <p:spPr>
            <a:xfrm>
              <a:off x="2244851" y="3023615"/>
              <a:ext cx="627887" cy="507491"/>
            </a:xfrm>
            <a:prstGeom prst="rect">
              <a:avLst/>
            </a:prstGeom>
          </p:spPr>
        </p:pic>
        <p:pic>
          <p:nvPicPr>
            <p:cNvPr id="27" name="object 27"/>
            <p:cNvPicPr/>
            <p:nvPr/>
          </p:nvPicPr>
          <p:blipFill>
            <a:blip r:embed="rId11" cstate="print"/>
            <a:stretch>
              <a:fillRect/>
            </a:stretch>
          </p:blipFill>
          <p:spPr>
            <a:xfrm>
              <a:off x="3051047" y="4303776"/>
              <a:ext cx="103632" cy="161544"/>
            </a:xfrm>
            <a:prstGeom prst="rect">
              <a:avLst/>
            </a:prstGeom>
          </p:spPr>
        </p:pic>
        <p:sp>
          <p:nvSpPr>
            <p:cNvPr id="28" name="object 28"/>
            <p:cNvSpPr/>
            <p:nvPr/>
          </p:nvSpPr>
          <p:spPr>
            <a:xfrm>
              <a:off x="2833115" y="3979163"/>
              <a:ext cx="257810" cy="226060"/>
            </a:xfrm>
            <a:custGeom>
              <a:avLst/>
              <a:gdLst/>
              <a:ahLst/>
              <a:cxnLst/>
              <a:rect l="l" t="t" r="r" b="b"/>
              <a:pathLst>
                <a:path w="257810" h="226060">
                  <a:moveTo>
                    <a:pt x="257555" y="225551"/>
                  </a:moveTo>
                  <a:lnTo>
                    <a:pt x="231391" y="182038"/>
                  </a:lnTo>
                  <a:lnTo>
                    <a:pt x="204057" y="139330"/>
                  </a:lnTo>
                  <a:lnTo>
                    <a:pt x="175479" y="97499"/>
                  </a:lnTo>
                  <a:lnTo>
                    <a:pt x="145584" y="56619"/>
                  </a:lnTo>
                  <a:lnTo>
                    <a:pt x="114299" y="16763"/>
                  </a:lnTo>
                  <a:lnTo>
                    <a:pt x="77866" y="11191"/>
                  </a:lnTo>
                  <a:lnTo>
                    <a:pt x="65531" y="9143"/>
                  </a:lnTo>
                  <a:lnTo>
                    <a:pt x="33337" y="4571"/>
                  </a:lnTo>
                  <a:lnTo>
                    <a:pt x="16883" y="2285"/>
                  </a:lnTo>
                  <a:lnTo>
                    <a:pt x="0" y="0"/>
                  </a:lnTo>
                  <a:lnTo>
                    <a:pt x="35623" y="46862"/>
                  </a:lnTo>
                  <a:lnTo>
                    <a:pt x="52935" y="69437"/>
                  </a:lnTo>
                  <a:lnTo>
                    <a:pt x="70103" y="91439"/>
                  </a:lnTo>
                  <a:lnTo>
                    <a:pt x="90868" y="123158"/>
                  </a:lnTo>
                  <a:lnTo>
                    <a:pt x="111632" y="154304"/>
                  </a:lnTo>
                  <a:lnTo>
                    <a:pt x="131825" y="184880"/>
                  </a:lnTo>
                  <a:lnTo>
                    <a:pt x="150875" y="214883"/>
                  </a:lnTo>
                  <a:lnTo>
                    <a:pt x="177188" y="217193"/>
                  </a:lnTo>
                  <a:lnTo>
                    <a:pt x="203644" y="219646"/>
                  </a:lnTo>
                  <a:lnTo>
                    <a:pt x="230385" y="222384"/>
                  </a:lnTo>
                  <a:lnTo>
                    <a:pt x="257555" y="225551"/>
                  </a:lnTo>
                  <a:close/>
                </a:path>
              </a:pathLst>
            </a:custGeom>
            <a:solidFill>
              <a:srgbClr val="F29B41"/>
            </a:solidFill>
          </p:spPr>
          <p:txBody>
            <a:bodyPr wrap="square" lIns="0" tIns="0" rIns="0" bIns="0" rtlCol="0"/>
            <a:lstStyle/>
            <a:p>
              <a:endParaRPr/>
            </a:p>
          </p:txBody>
        </p:sp>
        <p:pic>
          <p:nvPicPr>
            <p:cNvPr id="29" name="object 29"/>
            <p:cNvPicPr/>
            <p:nvPr/>
          </p:nvPicPr>
          <p:blipFill>
            <a:blip r:embed="rId12" cstate="print"/>
            <a:stretch>
              <a:fillRect/>
            </a:stretch>
          </p:blipFill>
          <p:spPr>
            <a:xfrm>
              <a:off x="2436875" y="3610356"/>
              <a:ext cx="361188" cy="220979"/>
            </a:xfrm>
            <a:prstGeom prst="rect">
              <a:avLst/>
            </a:prstGeom>
          </p:spPr>
        </p:pic>
        <p:pic>
          <p:nvPicPr>
            <p:cNvPr id="30" name="object 30"/>
            <p:cNvPicPr/>
            <p:nvPr/>
          </p:nvPicPr>
          <p:blipFill>
            <a:blip r:embed="rId13" cstate="print"/>
            <a:stretch>
              <a:fillRect/>
            </a:stretch>
          </p:blipFill>
          <p:spPr>
            <a:xfrm>
              <a:off x="1979675" y="3369563"/>
              <a:ext cx="423672" cy="156971"/>
            </a:xfrm>
            <a:prstGeom prst="rect">
              <a:avLst/>
            </a:prstGeom>
          </p:spPr>
        </p:pic>
        <p:pic>
          <p:nvPicPr>
            <p:cNvPr id="31" name="object 31"/>
            <p:cNvPicPr/>
            <p:nvPr/>
          </p:nvPicPr>
          <p:blipFill>
            <a:blip r:embed="rId14" cstate="print"/>
            <a:stretch>
              <a:fillRect/>
            </a:stretch>
          </p:blipFill>
          <p:spPr>
            <a:xfrm>
              <a:off x="2927603" y="4602479"/>
              <a:ext cx="67055" cy="106679"/>
            </a:xfrm>
            <a:prstGeom prst="rect">
              <a:avLst/>
            </a:prstGeom>
          </p:spPr>
        </p:pic>
        <p:pic>
          <p:nvPicPr>
            <p:cNvPr id="32" name="object 32"/>
            <p:cNvPicPr/>
            <p:nvPr/>
          </p:nvPicPr>
          <p:blipFill>
            <a:blip r:embed="rId15" cstate="print"/>
            <a:stretch>
              <a:fillRect/>
            </a:stretch>
          </p:blipFill>
          <p:spPr>
            <a:xfrm>
              <a:off x="2796539" y="4323587"/>
              <a:ext cx="199643" cy="213359"/>
            </a:xfrm>
            <a:prstGeom prst="rect">
              <a:avLst/>
            </a:prstGeom>
          </p:spPr>
        </p:pic>
        <p:sp>
          <p:nvSpPr>
            <p:cNvPr id="33" name="object 33"/>
            <p:cNvSpPr/>
            <p:nvPr/>
          </p:nvSpPr>
          <p:spPr>
            <a:xfrm>
              <a:off x="1979676" y="3964082"/>
              <a:ext cx="856615" cy="238125"/>
            </a:xfrm>
            <a:custGeom>
              <a:avLst/>
              <a:gdLst/>
              <a:ahLst/>
              <a:cxnLst/>
              <a:rect l="l" t="t" r="r" b="b"/>
              <a:pathLst>
                <a:path w="856614" h="238125">
                  <a:moveTo>
                    <a:pt x="856488" y="217773"/>
                  </a:moveTo>
                  <a:lnTo>
                    <a:pt x="824893" y="177401"/>
                  </a:lnTo>
                  <a:lnTo>
                    <a:pt x="791181" y="138638"/>
                  </a:lnTo>
                  <a:lnTo>
                    <a:pt x="755523" y="101568"/>
                  </a:lnTo>
                  <a:lnTo>
                    <a:pt x="718086" y="66276"/>
                  </a:lnTo>
                  <a:lnTo>
                    <a:pt x="679040" y="32847"/>
                  </a:lnTo>
                  <a:lnTo>
                    <a:pt x="638556" y="1365"/>
                  </a:lnTo>
                  <a:lnTo>
                    <a:pt x="583862" y="97"/>
                  </a:lnTo>
                  <a:lnTo>
                    <a:pt x="529462" y="0"/>
                  </a:lnTo>
                  <a:lnTo>
                    <a:pt x="475280" y="1146"/>
                  </a:lnTo>
                  <a:lnTo>
                    <a:pt x="421245" y="3608"/>
                  </a:lnTo>
                  <a:lnTo>
                    <a:pt x="367284" y="7461"/>
                  </a:lnTo>
                  <a:lnTo>
                    <a:pt x="314388" y="11469"/>
                  </a:lnTo>
                  <a:lnTo>
                    <a:pt x="261545" y="16943"/>
                  </a:lnTo>
                  <a:lnTo>
                    <a:pt x="208810" y="23856"/>
                  </a:lnTo>
                  <a:lnTo>
                    <a:pt x="156234" y="32183"/>
                  </a:lnTo>
                  <a:lnTo>
                    <a:pt x="103871" y="41895"/>
                  </a:lnTo>
                  <a:lnTo>
                    <a:pt x="51776" y="52968"/>
                  </a:lnTo>
                  <a:lnTo>
                    <a:pt x="0" y="65373"/>
                  </a:lnTo>
                  <a:lnTo>
                    <a:pt x="16764" y="237585"/>
                  </a:lnTo>
                  <a:lnTo>
                    <a:pt x="24384" y="237585"/>
                  </a:lnTo>
                  <a:lnTo>
                    <a:pt x="54798" y="207557"/>
                  </a:lnTo>
                  <a:lnTo>
                    <a:pt x="88820" y="177673"/>
                  </a:lnTo>
                  <a:lnTo>
                    <a:pt x="126343" y="149074"/>
                  </a:lnTo>
                  <a:lnTo>
                    <a:pt x="167259" y="122904"/>
                  </a:lnTo>
                  <a:lnTo>
                    <a:pt x="211460" y="100306"/>
                  </a:lnTo>
                  <a:lnTo>
                    <a:pt x="258841" y="82423"/>
                  </a:lnTo>
                  <a:lnTo>
                    <a:pt x="309294" y="70397"/>
                  </a:lnTo>
                  <a:lnTo>
                    <a:pt x="362712" y="65373"/>
                  </a:lnTo>
                  <a:lnTo>
                    <a:pt x="417147" y="69088"/>
                  </a:lnTo>
                  <a:lnTo>
                    <a:pt x="470154" y="80232"/>
                  </a:lnTo>
                  <a:lnTo>
                    <a:pt x="520874" y="98806"/>
                  </a:lnTo>
                  <a:lnTo>
                    <a:pt x="568452" y="124809"/>
                  </a:lnTo>
                  <a:lnTo>
                    <a:pt x="629983" y="164052"/>
                  </a:lnTo>
                  <a:lnTo>
                    <a:pt x="685800" y="210153"/>
                  </a:lnTo>
                  <a:lnTo>
                    <a:pt x="727257" y="211558"/>
                  </a:lnTo>
                  <a:lnTo>
                    <a:pt x="769429" y="213392"/>
                  </a:lnTo>
                  <a:lnTo>
                    <a:pt x="812458" y="215511"/>
                  </a:lnTo>
                  <a:lnTo>
                    <a:pt x="856488" y="217773"/>
                  </a:lnTo>
                  <a:close/>
                </a:path>
              </a:pathLst>
            </a:custGeom>
            <a:solidFill>
              <a:srgbClr val="F29B41"/>
            </a:solidFill>
          </p:spPr>
          <p:txBody>
            <a:bodyPr wrap="square" lIns="0" tIns="0" rIns="0" bIns="0" rtlCol="0"/>
            <a:lstStyle/>
            <a:p>
              <a:endParaRPr/>
            </a:p>
          </p:txBody>
        </p:sp>
        <p:pic>
          <p:nvPicPr>
            <p:cNvPr id="34" name="object 34"/>
            <p:cNvPicPr/>
            <p:nvPr/>
          </p:nvPicPr>
          <p:blipFill>
            <a:blip r:embed="rId16" cstate="print"/>
            <a:stretch>
              <a:fillRect/>
            </a:stretch>
          </p:blipFill>
          <p:spPr>
            <a:xfrm>
              <a:off x="3063239" y="3386327"/>
              <a:ext cx="175260" cy="231647"/>
            </a:xfrm>
            <a:prstGeom prst="rect">
              <a:avLst/>
            </a:prstGeom>
          </p:spPr>
        </p:pic>
        <p:pic>
          <p:nvPicPr>
            <p:cNvPr id="35" name="object 35"/>
            <p:cNvPicPr/>
            <p:nvPr/>
          </p:nvPicPr>
          <p:blipFill>
            <a:blip r:embed="rId17" cstate="print"/>
            <a:stretch>
              <a:fillRect/>
            </a:stretch>
          </p:blipFill>
          <p:spPr>
            <a:xfrm>
              <a:off x="2528315" y="2932175"/>
              <a:ext cx="452627" cy="333756"/>
            </a:xfrm>
            <a:prstGeom prst="rect">
              <a:avLst/>
            </a:prstGeom>
          </p:spPr>
        </p:pic>
        <p:pic>
          <p:nvPicPr>
            <p:cNvPr id="36" name="object 36"/>
            <p:cNvPicPr/>
            <p:nvPr/>
          </p:nvPicPr>
          <p:blipFill>
            <a:blip r:embed="rId18" cstate="print"/>
            <a:stretch>
              <a:fillRect/>
            </a:stretch>
          </p:blipFill>
          <p:spPr>
            <a:xfrm>
              <a:off x="2673095" y="4639055"/>
              <a:ext cx="153923" cy="160019"/>
            </a:xfrm>
            <a:prstGeom prst="rect">
              <a:avLst/>
            </a:prstGeom>
          </p:spPr>
        </p:pic>
        <p:sp>
          <p:nvSpPr>
            <p:cNvPr id="37" name="object 37"/>
            <p:cNvSpPr/>
            <p:nvPr/>
          </p:nvSpPr>
          <p:spPr>
            <a:xfrm>
              <a:off x="2068067" y="4350534"/>
              <a:ext cx="567055" cy="205104"/>
            </a:xfrm>
            <a:custGeom>
              <a:avLst/>
              <a:gdLst/>
              <a:ahLst/>
              <a:cxnLst/>
              <a:rect l="l" t="t" r="r" b="b"/>
              <a:pathLst>
                <a:path w="567055" h="205104">
                  <a:moveTo>
                    <a:pt x="566927" y="204701"/>
                  </a:moveTo>
                  <a:lnTo>
                    <a:pt x="528523" y="170149"/>
                  </a:lnTo>
                  <a:lnTo>
                    <a:pt x="488289" y="137864"/>
                  </a:lnTo>
                  <a:lnTo>
                    <a:pt x="446227" y="107921"/>
                  </a:lnTo>
                  <a:lnTo>
                    <a:pt x="402335" y="80391"/>
                  </a:lnTo>
                  <a:lnTo>
                    <a:pt x="356615" y="55349"/>
                  </a:lnTo>
                  <a:lnTo>
                    <a:pt x="314414" y="35921"/>
                  </a:lnTo>
                  <a:lnTo>
                    <a:pt x="271319" y="20225"/>
                  </a:lnTo>
                  <a:lnTo>
                    <a:pt x="227439" y="8709"/>
                  </a:lnTo>
                  <a:lnTo>
                    <a:pt x="182879" y="1818"/>
                  </a:lnTo>
                  <a:lnTo>
                    <a:pt x="137749" y="0"/>
                  </a:lnTo>
                  <a:lnTo>
                    <a:pt x="92154" y="3699"/>
                  </a:lnTo>
                  <a:lnTo>
                    <a:pt x="46202" y="13364"/>
                  </a:lnTo>
                  <a:lnTo>
                    <a:pt x="0" y="29441"/>
                  </a:lnTo>
                  <a:lnTo>
                    <a:pt x="21335" y="102593"/>
                  </a:lnTo>
                  <a:lnTo>
                    <a:pt x="50967" y="76987"/>
                  </a:lnTo>
                  <a:lnTo>
                    <a:pt x="85210" y="55993"/>
                  </a:lnTo>
                  <a:lnTo>
                    <a:pt x="124385" y="41051"/>
                  </a:lnTo>
                  <a:lnTo>
                    <a:pt x="168812" y="33599"/>
                  </a:lnTo>
                  <a:lnTo>
                    <a:pt x="218811" y="35079"/>
                  </a:lnTo>
                  <a:lnTo>
                    <a:pt x="274702" y="46929"/>
                  </a:lnTo>
                  <a:lnTo>
                    <a:pt x="336803" y="70589"/>
                  </a:lnTo>
                  <a:lnTo>
                    <a:pt x="347067" y="76042"/>
                  </a:lnTo>
                  <a:lnTo>
                    <a:pt x="357187" y="81066"/>
                  </a:lnTo>
                  <a:lnTo>
                    <a:pt x="418076" y="115332"/>
                  </a:lnTo>
                  <a:lnTo>
                    <a:pt x="458152" y="142407"/>
                  </a:lnTo>
                  <a:lnTo>
                    <a:pt x="496228" y="172054"/>
                  </a:lnTo>
                  <a:lnTo>
                    <a:pt x="531875" y="204701"/>
                  </a:lnTo>
                  <a:lnTo>
                    <a:pt x="566927" y="204701"/>
                  </a:lnTo>
                  <a:close/>
                </a:path>
              </a:pathLst>
            </a:custGeom>
            <a:solidFill>
              <a:srgbClr val="F29B41"/>
            </a:solidFill>
          </p:spPr>
          <p:txBody>
            <a:bodyPr wrap="square" lIns="0" tIns="0" rIns="0" bIns="0" rtlCol="0"/>
            <a:lstStyle/>
            <a:p>
              <a:endParaRPr/>
            </a:p>
          </p:txBody>
        </p:sp>
        <p:sp>
          <p:nvSpPr>
            <p:cNvPr id="38" name="object 38"/>
            <p:cNvSpPr/>
            <p:nvPr/>
          </p:nvSpPr>
          <p:spPr>
            <a:xfrm>
              <a:off x="1961388" y="3117341"/>
              <a:ext cx="1280160" cy="871219"/>
            </a:xfrm>
            <a:custGeom>
              <a:avLst/>
              <a:gdLst/>
              <a:ahLst/>
              <a:cxnLst/>
              <a:rect l="l" t="t" r="r" b="b"/>
              <a:pathLst>
                <a:path w="1280160" h="871220">
                  <a:moveTo>
                    <a:pt x="1232916" y="223266"/>
                  </a:moveTo>
                  <a:lnTo>
                    <a:pt x="865174" y="57492"/>
                  </a:lnTo>
                  <a:lnTo>
                    <a:pt x="622744" y="0"/>
                  </a:lnTo>
                  <a:lnTo>
                    <a:pt x="397738" y="48818"/>
                  </a:lnTo>
                  <a:lnTo>
                    <a:pt x="82296" y="201930"/>
                  </a:lnTo>
                  <a:lnTo>
                    <a:pt x="192024" y="235458"/>
                  </a:lnTo>
                  <a:lnTo>
                    <a:pt x="202692" y="230886"/>
                  </a:lnTo>
                  <a:lnTo>
                    <a:pt x="197713" y="226174"/>
                  </a:lnTo>
                  <a:lnTo>
                    <a:pt x="188023" y="214884"/>
                  </a:lnTo>
                  <a:lnTo>
                    <a:pt x="181470" y="201320"/>
                  </a:lnTo>
                  <a:lnTo>
                    <a:pt x="185928" y="189738"/>
                  </a:lnTo>
                  <a:lnTo>
                    <a:pt x="194805" y="185407"/>
                  </a:lnTo>
                  <a:lnTo>
                    <a:pt x="240474" y="167894"/>
                  </a:lnTo>
                  <a:lnTo>
                    <a:pt x="318414" y="143865"/>
                  </a:lnTo>
                  <a:lnTo>
                    <a:pt x="367652" y="131368"/>
                  </a:lnTo>
                  <a:lnTo>
                    <a:pt x="422757" y="119621"/>
                  </a:lnTo>
                  <a:lnTo>
                    <a:pt x="482981" y="109410"/>
                  </a:lnTo>
                  <a:lnTo>
                    <a:pt x="547585" y="101511"/>
                  </a:lnTo>
                  <a:lnTo>
                    <a:pt x="615835" y="96735"/>
                  </a:lnTo>
                  <a:lnTo>
                    <a:pt x="687006" y="95846"/>
                  </a:lnTo>
                  <a:lnTo>
                    <a:pt x="760361" y="99669"/>
                  </a:lnTo>
                  <a:lnTo>
                    <a:pt x="835152" y="108966"/>
                  </a:lnTo>
                  <a:lnTo>
                    <a:pt x="1018857" y="141351"/>
                  </a:lnTo>
                  <a:lnTo>
                    <a:pt x="1104709" y="168021"/>
                  </a:lnTo>
                  <a:lnTo>
                    <a:pt x="1114818" y="203263"/>
                  </a:lnTo>
                  <a:lnTo>
                    <a:pt x="1071372" y="261366"/>
                  </a:lnTo>
                  <a:lnTo>
                    <a:pt x="1112253" y="254558"/>
                  </a:lnTo>
                  <a:lnTo>
                    <a:pt x="1152715" y="245745"/>
                  </a:lnTo>
                  <a:lnTo>
                    <a:pt x="1192885" y="235229"/>
                  </a:lnTo>
                  <a:lnTo>
                    <a:pt x="1232916" y="223266"/>
                  </a:lnTo>
                  <a:close/>
                </a:path>
                <a:path w="1280160" h="871220">
                  <a:moveTo>
                    <a:pt x="1274064" y="497586"/>
                  </a:moveTo>
                  <a:lnTo>
                    <a:pt x="889863" y="365836"/>
                  </a:lnTo>
                  <a:lnTo>
                    <a:pt x="629412" y="317944"/>
                  </a:lnTo>
                  <a:lnTo>
                    <a:pt x="373519" y="350354"/>
                  </a:lnTo>
                  <a:lnTo>
                    <a:pt x="3048" y="459486"/>
                  </a:lnTo>
                  <a:lnTo>
                    <a:pt x="32956" y="479450"/>
                  </a:lnTo>
                  <a:lnTo>
                    <a:pt x="65151" y="493395"/>
                  </a:lnTo>
                  <a:lnTo>
                    <a:pt x="119634" y="507923"/>
                  </a:lnTo>
                  <a:lnTo>
                    <a:pt x="216408" y="529590"/>
                  </a:lnTo>
                  <a:lnTo>
                    <a:pt x="203428" y="521258"/>
                  </a:lnTo>
                  <a:lnTo>
                    <a:pt x="191452" y="498348"/>
                  </a:lnTo>
                  <a:lnTo>
                    <a:pt x="220903" y="464019"/>
                  </a:lnTo>
                  <a:lnTo>
                    <a:pt x="332232" y="421386"/>
                  </a:lnTo>
                  <a:lnTo>
                    <a:pt x="376720" y="411772"/>
                  </a:lnTo>
                  <a:lnTo>
                    <a:pt x="427621" y="405536"/>
                  </a:lnTo>
                  <a:lnTo>
                    <a:pt x="483679" y="402361"/>
                  </a:lnTo>
                  <a:lnTo>
                    <a:pt x="543636" y="401942"/>
                  </a:lnTo>
                  <a:lnTo>
                    <a:pt x="606209" y="403936"/>
                  </a:lnTo>
                  <a:lnTo>
                    <a:pt x="670140" y="408025"/>
                  </a:lnTo>
                  <a:lnTo>
                    <a:pt x="734174" y="413893"/>
                  </a:lnTo>
                  <a:lnTo>
                    <a:pt x="797052" y="421195"/>
                  </a:lnTo>
                  <a:lnTo>
                    <a:pt x="857491" y="429641"/>
                  </a:lnTo>
                  <a:lnTo>
                    <a:pt x="914234" y="438873"/>
                  </a:lnTo>
                  <a:lnTo>
                    <a:pt x="966025" y="448602"/>
                  </a:lnTo>
                  <a:lnTo>
                    <a:pt x="1011593" y="458470"/>
                  </a:lnTo>
                  <a:lnTo>
                    <a:pt x="1049680" y="468172"/>
                  </a:lnTo>
                  <a:lnTo>
                    <a:pt x="1098359" y="485775"/>
                  </a:lnTo>
                  <a:lnTo>
                    <a:pt x="1110373" y="513664"/>
                  </a:lnTo>
                  <a:lnTo>
                    <a:pt x="1103757" y="526732"/>
                  </a:lnTo>
                  <a:lnTo>
                    <a:pt x="1079411" y="537806"/>
                  </a:lnTo>
                  <a:lnTo>
                    <a:pt x="1030224" y="552450"/>
                  </a:lnTo>
                  <a:lnTo>
                    <a:pt x="1095082" y="540308"/>
                  </a:lnTo>
                  <a:lnTo>
                    <a:pt x="1161034" y="525907"/>
                  </a:lnTo>
                  <a:lnTo>
                    <a:pt x="1218946" y="512076"/>
                  </a:lnTo>
                  <a:lnTo>
                    <a:pt x="1259674" y="501688"/>
                  </a:lnTo>
                  <a:lnTo>
                    <a:pt x="1274064" y="497586"/>
                  </a:lnTo>
                  <a:close/>
                </a:path>
                <a:path w="1280160" h="871220">
                  <a:moveTo>
                    <a:pt x="1280160" y="800862"/>
                  </a:moveTo>
                  <a:lnTo>
                    <a:pt x="893254" y="680377"/>
                  </a:lnTo>
                  <a:lnTo>
                    <a:pt x="630936" y="637032"/>
                  </a:lnTo>
                  <a:lnTo>
                    <a:pt x="373189" y="667994"/>
                  </a:lnTo>
                  <a:lnTo>
                    <a:pt x="0" y="770382"/>
                  </a:lnTo>
                  <a:lnTo>
                    <a:pt x="134112" y="819150"/>
                  </a:lnTo>
                  <a:lnTo>
                    <a:pt x="114300" y="790194"/>
                  </a:lnTo>
                  <a:lnTo>
                    <a:pt x="131749" y="779716"/>
                  </a:lnTo>
                  <a:lnTo>
                    <a:pt x="195643" y="757809"/>
                  </a:lnTo>
                  <a:lnTo>
                    <a:pt x="323253" y="738759"/>
                  </a:lnTo>
                  <a:lnTo>
                    <a:pt x="531876" y="736854"/>
                  </a:lnTo>
                  <a:lnTo>
                    <a:pt x="726795" y="747522"/>
                  </a:lnTo>
                  <a:lnTo>
                    <a:pt x="834009" y="765048"/>
                  </a:lnTo>
                  <a:lnTo>
                    <a:pt x="891489" y="802005"/>
                  </a:lnTo>
                  <a:lnTo>
                    <a:pt x="937260" y="870966"/>
                  </a:lnTo>
                  <a:lnTo>
                    <a:pt x="1002868" y="860374"/>
                  </a:lnTo>
                  <a:lnTo>
                    <a:pt x="1070152" y="847737"/>
                  </a:lnTo>
                  <a:lnTo>
                    <a:pt x="1134757" y="834428"/>
                  </a:lnTo>
                  <a:lnTo>
                    <a:pt x="1192377" y="821740"/>
                  </a:lnTo>
                  <a:lnTo>
                    <a:pt x="1238694" y="811034"/>
                  </a:lnTo>
                  <a:lnTo>
                    <a:pt x="1269403" y="803630"/>
                  </a:lnTo>
                  <a:lnTo>
                    <a:pt x="1280160" y="800862"/>
                  </a:lnTo>
                  <a:close/>
                </a:path>
              </a:pathLst>
            </a:custGeom>
            <a:solidFill>
              <a:srgbClr val="7B0117"/>
            </a:solidFill>
          </p:spPr>
          <p:txBody>
            <a:bodyPr wrap="square" lIns="0" tIns="0" rIns="0" bIns="0" rtlCol="0"/>
            <a:lstStyle/>
            <a:p>
              <a:endParaRPr/>
            </a:p>
          </p:txBody>
        </p:sp>
        <p:sp>
          <p:nvSpPr>
            <p:cNvPr id="39" name="object 39"/>
            <p:cNvSpPr/>
            <p:nvPr/>
          </p:nvSpPr>
          <p:spPr>
            <a:xfrm>
              <a:off x="2002535" y="4169443"/>
              <a:ext cx="1201420" cy="86360"/>
            </a:xfrm>
            <a:custGeom>
              <a:avLst/>
              <a:gdLst/>
              <a:ahLst/>
              <a:cxnLst/>
              <a:rect l="l" t="t" r="r" b="b"/>
              <a:pathLst>
                <a:path w="1201420" h="86360">
                  <a:moveTo>
                    <a:pt x="1200911" y="50512"/>
                  </a:moveTo>
                  <a:lnTo>
                    <a:pt x="1151335" y="43353"/>
                  </a:lnTo>
                  <a:lnTo>
                    <a:pt x="1101670" y="36734"/>
                  </a:lnTo>
                  <a:lnTo>
                    <a:pt x="1051923" y="30658"/>
                  </a:lnTo>
                  <a:lnTo>
                    <a:pt x="1002100" y="25126"/>
                  </a:lnTo>
                  <a:lnTo>
                    <a:pt x="952209" y="20139"/>
                  </a:lnTo>
                  <a:lnTo>
                    <a:pt x="902255" y="15698"/>
                  </a:lnTo>
                  <a:lnTo>
                    <a:pt x="852246" y="11805"/>
                  </a:lnTo>
                  <a:lnTo>
                    <a:pt x="802188" y="8461"/>
                  </a:lnTo>
                  <a:lnTo>
                    <a:pt x="752088" y="5667"/>
                  </a:lnTo>
                  <a:lnTo>
                    <a:pt x="701951" y="3425"/>
                  </a:lnTo>
                  <a:lnTo>
                    <a:pt x="651786" y="1736"/>
                  </a:lnTo>
                  <a:lnTo>
                    <a:pt x="601598" y="601"/>
                  </a:lnTo>
                  <a:lnTo>
                    <a:pt x="551395" y="22"/>
                  </a:lnTo>
                  <a:lnTo>
                    <a:pt x="501182" y="0"/>
                  </a:lnTo>
                  <a:lnTo>
                    <a:pt x="450967" y="536"/>
                  </a:lnTo>
                  <a:lnTo>
                    <a:pt x="400755" y="1631"/>
                  </a:lnTo>
                  <a:lnTo>
                    <a:pt x="350554" y="3288"/>
                  </a:lnTo>
                  <a:lnTo>
                    <a:pt x="300370" y="5506"/>
                  </a:lnTo>
                  <a:lnTo>
                    <a:pt x="250210" y="8289"/>
                  </a:lnTo>
                  <a:lnTo>
                    <a:pt x="200081" y="11636"/>
                  </a:lnTo>
                  <a:lnTo>
                    <a:pt x="149988" y="15549"/>
                  </a:lnTo>
                  <a:lnTo>
                    <a:pt x="99940" y="20030"/>
                  </a:lnTo>
                  <a:lnTo>
                    <a:pt x="49941" y="25080"/>
                  </a:lnTo>
                  <a:lnTo>
                    <a:pt x="0" y="30700"/>
                  </a:lnTo>
                  <a:lnTo>
                    <a:pt x="352043" y="38320"/>
                  </a:lnTo>
                  <a:lnTo>
                    <a:pt x="356615" y="55084"/>
                  </a:lnTo>
                  <a:lnTo>
                    <a:pt x="463438" y="78968"/>
                  </a:lnTo>
                  <a:lnTo>
                    <a:pt x="553973" y="86135"/>
                  </a:lnTo>
                  <a:lnTo>
                    <a:pt x="677656" y="75872"/>
                  </a:lnTo>
                  <a:lnTo>
                    <a:pt x="883919" y="47464"/>
                  </a:lnTo>
                  <a:lnTo>
                    <a:pt x="1200911" y="50512"/>
                  </a:lnTo>
                  <a:close/>
                </a:path>
              </a:pathLst>
            </a:custGeom>
            <a:solidFill>
              <a:srgbClr val="DD5B41"/>
            </a:solidFill>
          </p:spPr>
          <p:txBody>
            <a:bodyPr wrap="square" lIns="0" tIns="0" rIns="0" bIns="0" rtlCol="0"/>
            <a:lstStyle/>
            <a:p>
              <a:endParaRPr/>
            </a:p>
          </p:txBody>
        </p:sp>
        <p:pic>
          <p:nvPicPr>
            <p:cNvPr id="40" name="object 40"/>
            <p:cNvPicPr/>
            <p:nvPr/>
          </p:nvPicPr>
          <p:blipFill>
            <a:blip r:embed="rId19" cstate="print"/>
            <a:stretch>
              <a:fillRect/>
            </a:stretch>
          </p:blipFill>
          <p:spPr>
            <a:xfrm>
              <a:off x="1917191" y="3634740"/>
              <a:ext cx="1328927" cy="2314955"/>
            </a:xfrm>
            <a:prstGeom prst="rect">
              <a:avLst/>
            </a:prstGeom>
          </p:spPr>
        </p:pic>
        <p:sp>
          <p:nvSpPr>
            <p:cNvPr id="41" name="object 41"/>
            <p:cNvSpPr/>
            <p:nvPr/>
          </p:nvSpPr>
          <p:spPr>
            <a:xfrm>
              <a:off x="2494097" y="4872967"/>
              <a:ext cx="176530" cy="676910"/>
            </a:xfrm>
            <a:custGeom>
              <a:avLst/>
              <a:gdLst/>
              <a:ahLst/>
              <a:cxnLst/>
              <a:rect l="l" t="t" r="r" b="b"/>
              <a:pathLst>
                <a:path w="176530" h="676910">
                  <a:moveTo>
                    <a:pt x="176379" y="567569"/>
                  </a:moveTo>
                  <a:lnTo>
                    <a:pt x="174807" y="534183"/>
                  </a:lnTo>
                  <a:lnTo>
                    <a:pt x="166949" y="476795"/>
                  </a:lnTo>
                  <a:lnTo>
                    <a:pt x="148518" y="393975"/>
                  </a:lnTo>
                  <a:lnTo>
                    <a:pt x="136562" y="338458"/>
                  </a:lnTo>
                  <a:lnTo>
                    <a:pt x="127697" y="282381"/>
                  </a:lnTo>
                  <a:lnTo>
                    <a:pt x="121286" y="226864"/>
                  </a:lnTo>
                  <a:lnTo>
                    <a:pt x="116687" y="173027"/>
                  </a:lnTo>
                  <a:lnTo>
                    <a:pt x="113262" y="121988"/>
                  </a:lnTo>
                  <a:lnTo>
                    <a:pt x="110369" y="74869"/>
                  </a:lnTo>
                  <a:lnTo>
                    <a:pt x="107370" y="32787"/>
                  </a:lnTo>
                  <a:lnTo>
                    <a:pt x="104353" y="9413"/>
                  </a:lnTo>
                  <a:lnTo>
                    <a:pt x="100509" y="0"/>
                  </a:lnTo>
                  <a:lnTo>
                    <a:pt x="96025" y="4170"/>
                  </a:lnTo>
                  <a:lnTo>
                    <a:pt x="85890" y="51759"/>
                  </a:lnTo>
                  <a:lnTo>
                    <a:pt x="80615" y="94425"/>
                  </a:lnTo>
                  <a:lnTo>
                    <a:pt x="75454" y="149170"/>
                  </a:lnTo>
                  <a:lnTo>
                    <a:pt x="70593" y="215617"/>
                  </a:lnTo>
                  <a:lnTo>
                    <a:pt x="66222" y="293391"/>
                  </a:lnTo>
                  <a:lnTo>
                    <a:pt x="58236" y="379304"/>
                  </a:lnTo>
                  <a:lnTo>
                    <a:pt x="46053" y="450625"/>
                  </a:lnTo>
                  <a:lnTo>
                    <a:pt x="31905" y="508909"/>
                  </a:lnTo>
                  <a:lnTo>
                    <a:pt x="18026" y="555710"/>
                  </a:lnTo>
                  <a:lnTo>
                    <a:pt x="6646" y="592581"/>
                  </a:lnTo>
                  <a:lnTo>
                    <a:pt x="0" y="621075"/>
                  </a:lnTo>
                  <a:lnTo>
                    <a:pt x="318" y="642748"/>
                  </a:lnTo>
                  <a:lnTo>
                    <a:pt x="9834" y="659151"/>
                  </a:lnTo>
                  <a:lnTo>
                    <a:pt x="41009" y="674891"/>
                  </a:lnTo>
                  <a:lnTo>
                    <a:pt x="82572" y="676805"/>
                  </a:lnTo>
                  <a:lnTo>
                    <a:pt x="125158" y="662772"/>
                  </a:lnTo>
                  <a:lnTo>
                    <a:pt x="159406" y="630671"/>
                  </a:lnTo>
                  <a:lnTo>
                    <a:pt x="175950" y="578379"/>
                  </a:lnTo>
                  <a:lnTo>
                    <a:pt x="176379" y="567569"/>
                  </a:lnTo>
                  <a:close/>
                </a:path>
              </a:pathLst>
            </a:custGeom>
            <a:solidFill>
              <a:srgbClr val="FF7641"/>
            </a:solidFill>
          </p:spPr>
          <p:txBody>
            <a:bodyPr wrap="square" lIns="0" tIns="0" rIns="0" bIns="0" rtlCol="0"/>
            <a:lstStyle/>
            <a:p>
              <a:endParaRPr/>
            </a:p>
          </p:txBody>
        </p:sp>
        <p:pic>
          <p:nvPicPr>
            <p:cNvPr id="42" name="object 42"/>
            <p:cNvPicPr/>
            <p:nvPr/>
          </p:nvPicPr>
          <p:blipFill>
            <a:blip r:embed="rId20" cstate="print"/>
            <a:stretch>
              <a:fillRect/>
            </a:stretch>
          </p:blipFill>
          <p:spPr>
            <a:xfrm>
              <a:off x="2042159" y="4067556"/>
              <a:ext cx="963167" cy="481583"/>
            </a:xfrm>
            <a:prstGeom prst="rect">
              <a:avLst/>
            </a:prstGeom>
          </p:spPr>
        </p:pic>
        <p:pic>
          <p:nvPicPr>
            <p:cNvPr id="43" name="object 43"/>
            <p:cNvPicPr/>
            <p:nvPr/>
          </p:nvPicPr>
          <p:blipFill>
            <a:blip r:embed="rId21" cstate="print"/>
            <a:stretch>
              <a:fillRect/>
            </a:stretch>
          </p:blipFill>
          <p:spPr>
            <a:xfrm>
              <a:off x="2465831" y="5554979"/>
              <a:ext cx="53339" cy="192023"/>
            </a:xfrm>
            <a:prstGeom prst="rect">
              <a:avLst/>
            </a:prstGeom>
          </p:spPr>
        </p:pic>
        <p:pic>
          <p:nvPicPr>
            <p:cNvPr id="44" name="object 44"/>
            <p:cNvPicPr/>
            <p:nvPr/>
          </p:nvPicPr>
          <p:blipFill>
            <a:blip r:embed="rId22" cstate="print"/>
            <a:stretch>
              <a:fillRect/>
            </a:stretch>
          </p:blipFill>
          <p:spPr>
            <a:xfrm>
              <a:off x="1965959" y="3651503"/>
              <a:ext cx="175260" cy="117347"/>
            </a:xfrm>
            <a:prstGeom prst="rect">
              <a:avLst/>
            </a:prstGeom>
          </p:spPr>
        </p:pic>
        <p:sp>
          <p:nvSpPr>
            <p:cNvPr id="45" name="object 45"/>
            <p:cNvSpPr/>
            <p:nvPr/>
          </p:nvSpPr>
          <p:spPr>
            <a:xfrm>
              <a:off x="3076765" y="4498847"/>
              <a:ext cx="40005" cy="123825"/>
            </a:xfrm>
            <a:custGeom>
              <a:avLst/>
              <a:gdLst/>
              <a:ahLst/>
              <a:cxnLst/>
              <a:rect l="l" t="t" r="r" b="b"/>
              <a:pathLst>
                <a:path w="40005" h="123825">
                  <a:moveTo>
                    <a:pt x="39814" y="0"/>
                  </a:moveTo>
                  <a:lnTo>
                    <a:pt x="11977" y="49934"/>
                  </a:lnTo>
                  <a:lnTo>
                    <a:pt x="0" y="79438"/>
                  </a:lnTo>
                  <a:lnTo>
                    <a:pt x="1452" y="100083"/>
                  </a:lnTo>
                  <a:lnTo>
                    <a:pt x="13906" y="123443"/>
                  </a:lnTo>
                  <a:lnTo>
                    <a:pt x="28884" y="97512"/>
                  </a:lnTo>
                  <a:lnTo>
                    <a:pt x="36575" y="76009"/>
                  </a:lnTo>
                  <a:lnTo>
                    <a:pt x="39409" y="47363"/>
                  </a:lnTo>
                  <a:lnTo>
                    <a:pt x="39814" y="0"/>
                  </a:lnTo>
                  <a:close/>
                </a:path>
              </a:pathLst>
            </a:custGeom>
            <a:solidFill>
              <a:srgbClr val="FFFFFF"/>
            </a:solidFill>
          </p:spPr>
          <p:txBody>
            <a:bodyPr wrap="square" lIns="0" tIns="0" rIns="0" bIns="0" rtlCol="0"/>
            <a:lstStyle/>
            <a:p>
              <a:endParaRPr/>
            </a:p>
          </p:txBody>
        </p:sp>
        <p:pic>
          <p:nvPicPr>
            <p:cNvPr id="46" name="object 46"/>
            <p:cNvPicPr/>
            <p:nvPr/>
          </p:nvPicPr>
          <p:blipFill>
            <a:blip r:embed="rId23" cstate="print"/>
            <a:stretch>
              <a:fillRect/>
            </a:stretch>
          </p:blipFill>
          <p:spPr>
            <a:xfrm>
              <a:off x="2345435" y="3992880"/>
              <a:ext cx="344424" cy="74676"/>
            </a:xfrm>
            <a:prstGeom prst="rect">
              <a:avLst/>
            </a:prstGeom>
          </p:spPr>
        </p:pic>
        <p:pic>
          <p:nvPicPr>
            <p:cNvPr id="47" name="object 47"/>
            <p:cNvPicPr/>
            <p:nvPr/>
          </p:nvPicPr>
          <p:blipFill>
            <a:blip r:embed="rId24" cstate="print"/>
            <a:stretch>
              <a:fillRect/>
            </a:stretch>
          </p:blipFill>
          <p:spPr>
            <a:xfrm>
              <a:off x="1005833" y="5277611"/>
              <a:ext cx="216408" cy="236220"/>
            </a:xfrm>
            <a:prstGeom prst="rect">
              <a:avLst/>
            </a:prstGeom>
          </p:spPr>
        </p:pic>
        <p:pic>
          <p:nvPicPr>
            <p:cNvPr id="48" name="object 48"/>
            <p:cNvPicPr/>
            <p:nvPr/>
          </p:nvPicPr>
          <p:blipFill>
            <a:blip r:embed="rId25" cstate="print"/>
            <a:stretch>
              <a:fillRect/>
            </a:stretch>
          </p:blipFill>
          <p:spPr>
            <a:xfrm>
              <a:off x="1072889" y="4924043"/>
              <a:ext cx="137160" cy="149352"/>
            </a:xfrm>
            <a:prstGeom prst="rect">
              <a:avLst/>
            </a:prstGeom>
          </p:spPr>
        </p:pic>
        <p:pic>
          <p:nvPicPr>
            <p:cNvPr id="49" name="object 49"/>
            <p:cNvPicPr/>
            <p:nvPr/>
          </p:nvPicPr>
          <p:blipFill>
            <a:blip r:embed="rId26" cstate="print"/>
            <a:stretch>
              <a:fillRect/>
            </a:stretch>
          </p:blipFill>
          <p:spPr>
            <a:xfrm>
              <a:off x="1630679" y="2433827"/>
              <a:ext cx="140207" cy="149352"/>
            </a:xfrm>
            <a:prstGeom prst="rect">
              <a:avLst/>
            </a:prstGeom>
          </p:spPr>
        </p:pic>
        <p:pic>
          <p:nvPicPr>
            <p:cNvPr id="50" name="object 50"/>
            <p:cNvPicPr/>
            <p:nvPr/>
          </p:nvPicPr>
          <p:blipFill>
            <a:blip r:embed="rId27" cstate="print"/>
            <a:stretch>
              <a:fillRect/>
            </a:stretch>
          </p:blipFill>
          <p:spPr>
            <a:xfrm>
              <a:off x="1159757" y="2795015"/>
              <a:ext cx="220979" cy="237743"/>
            </a:xfrm>
            <a:prstGeom prst="rect">
              <a:avLst/>
            </a:prstGeom>
          </p:spPr>
        </p:pic>
        <p:pic>
          <p:nvPicPr>
            <p:cNvPr id="51" name="object 51"/>
            <p:cNvPicPr/>
            <p:nvPr/>
          </p:nvPicPr>
          <p:blipFill>
            <a:blip r:embed="rId28" cstate="print"/>
            <a:stretch>
              <a:fillRect/>
            </a:stretch>
          </p:blipFill>
          <p:spPr>
            <a:xfrm>
              <a:off x="4725923" y="3095243"/>
              <a:ext cx="141731" cy="144779"/>
            </a:xfrm>
            <a:prstGeom prst="rect">
              <a:avLst/>
            </a:prstGeom>
          </p:spPr>
        </p:pic>
        <p:pic>
          <p:nvPicPr>
            <p:cNvPr id="52" name="object 52"/>
            <p:cNvPicPr/>
            <p:nvPr/>
          </p:nvPicPr>
          <p:blipFill>
            <a:blip r:embed="rId29" cstate="print"/>
            <a:stretch>
              <a:fillRect/>
            </a:stretch>
          </p:blipFill>
          <p:spPr>
            <a:xfrm>
              <a:off x="3741419" y="4325111"/>
              <a:ext cx="220979" cy="233172"/>
            </a:xfrm>
            <a:prstGeom prst="rect">
              <a:avLst/>
            </a:prstGeom>
          </p:spPr>
        </p:pic>
        <p:pic>
          <p:nvPicPr>
            <p:cNvPr id="53" name="object 53"/>
            <p:cNvPicPr/>
            <p:nvPr/>
          </p:nvPicPr>
          <p:blipFill>
            <a:blip r:embed="rId30" cstate="print"/>
            <a:stretch>
              <a:fillRect/>
            </a:stretch>
          </p:blipFill>
          <p:spPr>
            <a:xfrm>
              <a:off x="3520439" y="1798319"/>
              <a:ext cx="141731" cy="144779"/>
            </a:xfrm>
            <a:prstGeom prst="rect">
              <a:avLst/>
            </a:prstGeom>
          </p:spPr>
        </p:pic>
        <p:sp>
          <p:nvSpPr>
            <p:cNvPr id="54" name="object 54"/>
            <p:cNvSpPr/>
            <p:nvPr/>
          </p:nvSpPr>
          <p:spPr>
            <a:xfrm>
              <a:off x="3551491" y="2727959"/>
              <a:ext cx="146050" cy="297180"/>
            </a:xfrm>
            <a:custGeom>
              <a:avLst/>
              <a:gdLst/>
              <a:ahLst/>
              <a:cxnLst/>
              <a:rect l="l" t="t" r="r" b="b"/>
              <a:pathLst>
                <a:path w="146050" h="297180">
                  <a:moveTo>
                    <a:pt x="145732" y="0"/>
                  </a:moveTo>
                  <a:lnTo>
                    <a:pt x="38933" y="108370"/>
                  </a:lnTo>
                  <a:lnTo>
                    <a:pt x="0" y="175450"/>
                  </a:lnTo>
                  <a:lnTo>
                    <a:pt x="25931" y="229100"/>
                  </a:lnTo>
                  <a:lnTo>
                    <a:pt x="113728" y="297179"/>
                  </a:lnTo>
                  <a:lnTo>
                    <a:pt x="66222" y="209383"/>
                  </a:lnTo>
                  <a:lnTo>
                    <a:pt x="53720" y="149161"/>
                  </a:lnTo>
                  <a:lnTo>
                    <a:pt x="79224" y="88653"/>
                  </a:lnTo>
                  <a:lnTo>
                    <a:pt x="145732" y="0"/>
                  </a:lnTo>
                  <a:close/>
                </a:path>
              </a:pathLst>
            </a:custGeom>
            <a:solidFill>
              <a:srgbClr val="F4BA1C"/>
            </a:solidFill>
          </p:spPr>
          <p:txBody>
            <a:bodyPr wrap="square" lIns="0" tIns="0" rIns="0" bIns="0" rtlCol="0"/>
            <a:lstStyle/>
            <a:p>
              <a:endParaRPr/>
            </a:p>
          </p:txBody>
        </p:sp>
        <p:pic>
          <p:nvPicPr>
            <p:cNvPr id="55" name="object 55"/>
            <p:cNvPicPr/>
            <p:nvPr/>
          </p:nvPicPr>
          <p:blipFill>
            <a:blip r:embed="rId31" cstate="print"/>
            <a:stretch>
              <a:fillRect/>
            </a:stretch>
          </p:blipFill>
          <p:spPr>
            <a:xfrm>
              <a:off x="3388042" y="2587370"/>
              <a:ext cx="202691" cy="198500"/>
            </a:xfrm>
            <a:prstGeom prst="rect">
              <a:avLst/>
            </a:prstGeom>
          </p:spPr>
        </p:pic>
        <p:pic>
          <p:nvPicPr>
            <p:cNvPr id="56" name="object 56"/>
            <p:cNvPicPr/>
            <p:nvPr/>
          </p:nvPicPr>
          <p:blipFill>
            <a:blip r:embed="rId32" cstate="print"/>
            <a:stretch>
              <a:fillRect/>
            </a:stretch>
          </p:blipFill>
          <p:spPr>
            <a:xfrm>
              <a:off x="3683508" y="2072639"/>
              <a:ext cx="473963" cy="565404"/>
            </a:xfrm>
            <a:prstGeom prst="rect">
              <a:avLst/>
            </a:prstGeom>
          </p:spPr>
        </p:pic>
        <p:sp>
          <p:nvSpPr>
            <p:cNvPr id="57" name="object 57"/>
            <p:cNvSpPr/>
            <p:nvPr/>
          </p:nvSpPr>
          <p:spPr>
            <a:xfrm>
              <a:off x="3684889" y="2053399"/>
              <a:ext cx="455930" cy="583565"/>
            </a:xfrm>
            <a:custGeom>
              <a:avLst/>
              <a:gdLst/>
              <a:ahLst/>
              <a:cxnLst/>
              <a:rect l="l" t="t" r="r" b="b"/>
              <a:pathLst>
                <a:path w="455929" h="583564">
                  <a:moveTo>
                    <a:pt x="56796" y="386428"/>
                  </a:moveTo>
                  <a:lnTo>
                    <a:pt x="20883" y="501419"/>
                  </a:lnTo>
                  <a:lnTo>
                    <a:pt x="3190" y="572452"/>
                  </a:lnTo>
                  <a:lnTo>
                    <a:pt x="0" y="580239"/>
                  </a:lnTo>
                  <a:lnTo>
                    <a:pt x="523" y="583311"/>
                  </a:lnTo>
                  <a:lnTo>
                    <a:pt x="6191" y="582096"/>
                  </a:lnTo>
                  <a:lnTo>
                    <a:pt x="18430" y="577024"/>
                  </a:lnTo>
                  <a:lnTo>
                    <a:pt x="56796" y="386428"/>
                  </a:lnTo>
                  <a:close/>
                </a:path>
                <a:path w="455929" h="583564">
                  <a:moveTo>
                    <a:pt x="232867" y="72434"/>
                  </a:moveTo>
                  <a:lnTo>
                    <a:pt x="157948" y="123110"/>
                  </a:lnTo>
                  <a:lnTo>
                    <a:pt x="107775" y="194500"/>
                  </a:lnTo>
                  <a:lnTo>
                    <a:pt x="68175" y="329898"/>
                  </a:lnTo>
                  <a:lnTo>
                    <a:pt x="56796" y="386428"/>
                  </a:lnTo>
                  <a:lnTo>
                    <a:pt x="71580" y="339090"/>
                  </a:lnTo>
                  <a:lnTo>
                    <a:pt x="151709" y="161615"/>
                  </a:lnTo>
                  <a:lnTo>
                    <a:pt x="232867" y="72434"/>
                  </a:lnTo>
                  <a:close/>
                </a:path>
                <a:path w="455929" h="583564">
                  <a:moveTo>
                    <a:pt x="455818" y="159448"/>
                  </a:moveTo>
                  <a:lnTo>
                    <a:pt x="430434" y="48791"/>
                  </a:lnTo>
                  <a:lnTo>
                    <a:pt x="401335" y="0"/>
                  </a:lnTo>
                  <a:lnTo>
                    <a:pt x="349948" y="2357"/>
                  </a:lnTo>
                  <a:lnTo>
                    <a:pt x="257698" y="45148"/>
                  </a:lnTo>
                  <a:lnTo>
                    <a:pt x="232867" y="72434"/>
                  </a:lnTo>
                  <a:lnTo>
                    <a:pt x="239410" y="68008"/>
                  </a:lnTo>
                  <a:lnTo>
                    <a:pt x="340090" y="41148"/>
                  </a:lnTo>
                  <a:lnTo>
                    <a:pt x="407050" y="77152"/>
                  </a:lnTo>
                  <a:lnTo>
                    <a:pt x="444293" y="131445"/>
                  </a:lnTo>
                  <a:lnTo>
                    <a:pt x="455818" y="159448"/>
                  </a:lnTo>
                  <a:close/>
                </a:path>
              </a:pathLst>
            </a:custGeom>
            <a:solidFill>
              <a:srgbClr val="FF9D28"/>
            </a:solidFill>
          </p:spPr>
          <p:txBody>
            <a:bodyPr wrap="square" lIns="0" tIns="0" rIns="0" bIns="0" rtlCol="0"/>
            <a:lstStyle/>
            <a:p>
              <a:endParaRPr/>
            </a:p>
          </p:txBody>
        </p:sp>
        <p:pic>
          <p:nvPicPr>
            <p:cNvPr id="58" name="object 58"/>
            <p:cNvPicPr/>
            <p:nvPr/>
          </p:nvPicPr>
          <p:blipFill>
            <a:blip r:embed="rId33" cstate="print"/>
            <a:stretch>
              <a:fillRect/>
            </a:stretch>
          </p:blipFill>
          <p:spPr>
            <a:xfrm>
              <a:off x="3700271" y="2113788"/>
              <a:ext cx="240791" cy="524255"/>
            </a:xfrm>
            <a:prstGeom prst="rect">
              <a:avLst/>
            </a:prstGeom>
          </p:spPr>
        </p:pic>
        <p:sp>
          <p:nvSpPr>
            <p:cNvPr id="59" name="object 59"/>
            <p:cNvSpPr/>
            <p:nvPr/>
          </p:nvSpPr>
          <p:spPr>
            <a:xfrm>
              <a:off x="3709915" y="2597276"/>
              <a:ext cx="415925" cy="365125"/>
            </a:xfrm>
            <a:custGeom>
              <a:avLst/>
              <a:gdLst/>
              <a:ahLst/>
              <a:cxnLst/>
              <a:rect l="l" t="t" r="r" b="b"/>
              <a:pathLst>
                <a:path w="415925" h="365125">
                  <a:moveTo>
                    <a:pt x="415551" y="312038"/>
                  </a:moveTo>
                  <a:lnTo>
                    <a:pt x="357806" y="101536"/>
                  </a:lnTo>
                  <a:lnTo>
                    <a:pt x="302204" y="5333"/>
                  </a:lnTo>
                  <a:lnTo>
                    <a:pt x="216026" y="0"/>
                  </a:lnTo>
                  <a:lnTo>
                    <a:pt x="66555" y="62102"/>
                  </a:lnTo>
                  <a:lnTo>
                    <a:pt x="0" y="263175"/>
                  </a:lnTo>
                  <a:lnTo>
                    <a:pt x="14168" y="356234"/>
                  </a:lnTo>
                  <a:lnTo>
                    <a:pt x="141779" y="364712"/>
                  </a:lnTo>
                  <a:lnTo>
                    <a:pt x="415551" y="312038"/>
                  </a:lnTo>
                  <a:close/>
                </a:path>
              </a:pathLst>
            </a:custGeom>
            <a:solidFill>
              <a:srgbClr val="F4BA1C"/>
            </a:solidFill>
          </p:spPr>
          <p:txBody>
            <a:bodyPr wrap="square" lIns="0" tIns="0" rIns="0" bIns="0" rtlCol="0"/>
            <a:lstStyle/>
            <a:p>
              <a:endParaRPr/>
            </a:p>
          </p:txBody>
        </p:sp>
        <p:pic>
          <p:nvPicPr>
            <p:cNvPr id="60" name="object 60"/>
            <p:cNvPicPr/>
            <p:nvPr/>
          </p:nvPicPr>
          <p:blipFill>
            <a:blip r:embed="rId34" cstate="print"/>
            <a:stretch>
              <a:fillRect/>
            </a:stretch>
          </p:blipFill>
          <p:spPr>
            <a:xfrm>
              <a:off x="3755135" y="2642615"/>
              <a:ext cx="382523" cy="382523"/>
            </a:xfrm>
            <a:prstGeom prst="rect">
              <a:avLst/>
            </a:prstGeom>
          </p:spPr>
        </p:pic>
        <p:sp>
          <p:nvSpPr>
            <p:cNvPr id="61" name="object 61"/>
            <p:cNvSpPr/>
            <p:nvPr/>
          </p:nvSpPr>
          <p:spPr>
            <a:xfrm>
              <a:off x="3426142" y="2551747"/>
              <a:ext cx="259079" cy="243840"/>
            </a:xfrm>
            <a:custGeom>
              <a:avLst/>
              <a:gdLst/>
              <a:ahLst/>
              <a:cxnLst/>
              <a:rect l="l" t="t" r="r" b="b"/>
              <a:pathLst>
                <a:path w="259079" h="243839">
                  <a:moveTo>
                    <a:pt x="258889" y="71056"/>
                  </a:moveTo>
                  <a:lnTo>
                    <a:pt x="99059" y="4310"/>
                  </a:lnTo>
                  <a:lnTo>
                    <a:pt x="20383" y="0"/>
                  </a:lnTo>
                  <a:lnTo>
                    <a:pt x="0" y="74271"/>
                  </a:lnTo>
                  <a:lnTo>
                    <a:pt x="15049" y="243268"/>
                  </a:lnTo>
                  <a:lnTo>
                    <a:pt x="120014" y="240577"/>
                  </a:lnTo>
                  <a:lnTo>
                    <a:pt x="180403" y="221741"/>
                  </a:lnTo>
                  <a:lnTo>
                    <a:pt x="219074" y="170616"/>
                  </a:lnTo>
                  <a:lnTo>
                    <a:pt x="258889" y="71056"/>
                  </a:lnTo>
                  <a:close/>
                </a:path>
              </a:pathLst>
            </a:custGeom>
            <a:solidFill>
              <a:srgbClr val="FF9D28"/>
            </a:solidFill>
          </p:spPr>
          <p:txBody>
            <a:bodyPr wrap="square" lIns="0" tIns="0" rIns="0" bIns="0" rtlCol="0"/>
            <a:lstStyle/>
            <a:p>
              <a:endParaRPr/>
            </a:p>
          </p:txBody>
        </p:sp>
        <p:pic>
          <p:nvPicPr>
            <p:cNvPr id="62" name="object 62"/>
            <p:cNvPicPr/>
            <p:nvPr/>
          </p:nvPicPr>
          <p:blipFill>
            <a:blip r:embed="rId35" cstate="print"/>
            <a:stretch>
              <a:fillRect/>
            </a:stretch>
          </p:blipFill>
          <p:spPr>
            <a:xfrm>
              <a:off x="3450526" y="2594967"/>
              <a:ext cx="357949" cy="234148"/>
            </a:xfrm>
            <a:prstGeom prst="rect">
              <a:avLst/>
            </a:prstGeom>
          </p:spPr>
        </p:pic>
        <p:pic>
          <p:nvPicPr>
            <p:cNvPr id="63" name="object 63"/>
            <p:cNvPicPr/>
            <p:nvPr/>
          </p:nvPicPr>
          <p:blipFill>
            <a:blip r:embed="rId36" cstate="print"/>
            <a:stretch>
              <a:fillRect/>
            </a:stretch>
          </p:blipFill>
          <p:spPr>
            <a:xfrm>
              <a:off x="3707891" y="2142744"/>
              <a:ext cx="740663" cy="495300"/>
            </a:xfrm>
            <a:prstGeom prst="rect">
              <a:avLst/>
            </a:prstGeom>
          </p:spPr>
        </p:pic>
        <p:sp>
          <p:nvSpPr>
            <p:cNvPr id="64" name="object 64"/>
            <p:cNvSpPr/>
            <p:nvPr/>
          </p:nvSpPr>
          <p:spPr>
            <a:xfrm>
              <a:off x="3708344" y="2126742"/>
              <a:ext cx="717550" cy="510540"/>
            </a:xfrm>
            <a:custGeom>
              <a:avLst/>
              <a:gdLst/>
              <a:ahLst/>
              <a:cxnLst/>
              <a:rect l="l" t="t" r="r" b="b"/>
              <a:pathLst>
                <a:path w="717550" h="510539">
                  <a:moveTo>
                    <a:pt x="89424" y="338017"/>
                  </a:moveTo>
                  <a:lnTo>
                    <a:pt x="33337" y="438340"/>
                  </a:lnTo>
                  <a:lnTo>
                    <a:pt x="5643" y="500634"/>
                  </a:lnTo>
                  <a:lnTo>
                    <a:pt x="0" y="507539"/>
                  </a:lnTo>
                  <a:lnTo>
                    <a:pt x="500" y="510159"/>
                  </a:lnTo>
                  <a:lnTo>
                    <a:pt x="9286" y="508777"/>
                  </a:lnTo>
                  <a:lnTo>
                    <a:pt x="28503" y="503682"/>
                  </a:lnTo>
                  <a:lnTo>
                    <a:pt x="89424" y="338017"/>
                  </a:lnTo>
                  <a:close/>
                </a:path>
                <a:path w="717550" h="510539">
                  <a:moveTo>
                    <a:pt x="363703" y="64837"/>
                  </a:moveTo>
                  <a:lnTo>
                    <a:pt x="248816" y="108275"/>
                  </a:lnTo>
                  <a:lnTo>
                    <a:pt x="170235" y="170497"/>
                  </a:lnTo>
                  <a:lnTo>
                    <a:pt x="107656" y="288440"/>
                  </a:lnTo>
                  <a:lnTo>
                    <a:pt x="89424" y="338017"/>
                  </a:lnTo>
                  <a:lnTo>
                    <a:pt x="112895" y="296037"/>
                  </a:lnTo>
                  <a:lnTo>
                    <a:pt x="239029" y="140589"/>
                  </a:lnTo>
                  <a:lnTo>
                    <a:pt x="363703" y="64837"/>
                  </a:lnTo>
                  <a:close/>
                </a:path>
                <a:path w="717550" h="510539">
                  <a:moveTo>
                    <a:pt x="717351" y="139446"/>
                  </a:moveTo>
                  <a:lnTo>
                    <a:pt x="677346" y="42719"/>
                  </a:lnTo>
                  <a:lnTo>
                    <a:pt x="631626" y="0"/>
                  </a:lnTo>
                  <a:lnTo>
                    <a:pt x="551045" y="1857"/>
                  </a:lnTo>
                  <a:lnTo>
                    <a:pt x="406455" y="38862"/>
                  </a:lnTo>
                  <a:lnTo>
                    <a:pt x="363703" y="64837"/>
                  </a:lnTo>
                  <a:lnTo>
                    <a:pt x="375975" y="60198"/>
                  </a:lnTo>
                  <a:lnTo>
                    <a:pt x="534757" y="36576"/>
                  </a:lnTo>
                  <a:lnTo>
                    <a:pt x="640389" y="67818"/>
                  </a:lnTo>
                  <a:lnTo>
                    <a:pt x="699158" y="115062"/>
                  </a:lnTo>
                  <a:lnTo>
                    <a:pt x="717351" y="139446"/>
                  </a:lnTo>
                  <a:close/>
                </a:path>
              </a:pathLst>
            </a:custGeom>
            <a:solidFill>
              <a:srgbClr val="FF9D28"/>
            </a:solidFill>
          </p:spPr>
          <p:txBody>
            <a:bodyPr wrap="square" lIns="0" tIns="0" rIns="0" bIns="0" rtlCol="0"/>
            <a:lstStyle/>
            <a:p>
              <a:endParaRPr/>
            </a:p>
          </p:txBody>
        </p:sp>
        <p:pic>
          <p:nvPicPr>
            <p:cNvPr id="65" name="object 65"/>
            <p:cNvPicPr/>
            <p:nvPr/>
          </p:nvPicPr>
          <p:blipFill>
            <a:blip r:embed="rId37" cstate="print"/>
            <a:stretch>
              <a:fillRect/>
            </a:stretch>
          </p:blipFill>
          <p:spPr>
            <a:xfrm>
              <a:off x="3733799" y="2180844"/>
              <a:ext cx="373379" cy="457200"/>
            </a:xfrm>
            <a:prstGeom prst="rect">
              <a:avLst/>
            </a:prstGeom>
          </p:spPr>
        </p:pic>
        <p:sp>
          <p:nvSpPr>
            <p:cNvPr id="66" name="object 66"/>
            <p:cNvSpPr/>
            <p:nvPr/>
          </p:nvSpPr>
          <p:spPr>
            <a:xfrm>
              <a:off x="3427476" y="2618117"/>
              <a:ext cx="111125" cy="55244"/>
            </a:xfrm>
            <a:custGeom>
              <a:avLst/>
              <a:gdLst/>
              <a:ahLst/>
              <a:cxnLst/>
              <a:rect l="l" t="t" r="r" b="b"/>
              <a:pathLst>
                <a:path w="111125" h="55244">
                  <a:moveTo>
                    <a:pt x="33528" y="114"/>
                  </a:moveTo>
                  <a:lnTo>
                    <a:pt x="18427" y="0"/>
                  </a:lnTo>
                  <a:lnTo>
                    <a:pt x="9906" y="4876"/>
                  </a:lnTo>
                  <a:lnTo>
                    <a:pt x="4800" y="19189"/>
                  </a:lnTo>
                  <a:lnTo>
                    <a:pt x="0" y="47358"/>
                  </a:lnTo>
                  <a:lnTo>
                    <a:pt x="14871" y="41910"/>
                  </a:lnTo>
                  <a:lnTo>
                    <a:pt x="26479" y="31165"/>
                  </a:lnTo>
                  <a:lnTo>
                    <a:pt x="33210" y="16713"/>
                  </a:lnTo>
                  <a:lnTo>
                    <a:pt x="33528" y="114"/>
                  </a:lnTo>
                  <a:close/>
                </a:path>
                <a:path w="111125" h="55244">
                  <a:moveTo>
                    <a:pt x="110629" y="17691"/>
                  </a:moveTo>
                  <a:lnTo>
                    <a:pt x="108204" y="1638"/>
                  </a:lnTo>
                  <a:lnTo>
                    <a:pt x="93268" y="5054"/>
                  </a:lnTo>
                  <a:lnTo>
                    <a:pt x="85915" y="11734"/>
                  </a:lnTo>
                  <a:lnTo>
                    <a:pt x="83985" y="26720"/>
                  </a:lnTo>
                  <a:lnTo>
                    <a:pt x="85344" y="54978"/>
                  </a:lnTo>
                  <a:lnTo>
                    <a:pt x="98336" y="45796"/>
                  </a:lnTo>
                  <a:lnTo>
                    <a:pt x="107061" y="32880"/>
                  </a:lnTo>
                  <a:lnTo>
                    <a:pt x="110629" y="17691"/>
                  </a:lnTo>
                  <a:close/>
                </a:path>
              </a:pathLst>
            </a:custGeom>
            <a:solidFill>
              <a:srgbClr val="FFFFFF"/>
            </a:solidFill>
          </p:spPr>
          <p:txBody>
            <a:bodyPr wrap="square" lIns="0" tIns="0" rIns="0" bIns="0" rtlCol="0"/>
            <a:lstStyle/>
            <a:p>
              <a:endParaRPr/>
            </a:p>
          </p:txBody>
        </p:sp>
        <p:sp>
          <p:nvSpPr>
            <p:cNvPr id="67" name="object 67"/>
            <p:cNvSpPr/>
            <p:nvPr/>
          </p:nvSpPr>
          <p:spPr>
            <a:xfrm>
              <a:off x="3496094" y="2340622"/>
              <a:ext cx="302260" cy="698500"/>
            </a:xfrm>
            <a:custGeom>
              <a:avLst/>
              <a:gdLst/>
              <a:ahLst/>
              <a:cxnLst/>
              <a:rect l="l" t="t" r="r" b="b"/>
              <a:pathLst>
                <a:path w="302260" h="698500">
                  <a:moveTo>
                    <a:pt x="109689" y="273037"/>
                  </a:moveTo>
                  <a:lnTo>
                    <a:pt x="104940" y="138595"/>
                  </a:lnTo>
                  <a:lnTo>
                    <a:pt x="94640" y="66154"/>
                  </a:lnTo>
                  <a:lnTo>
                    <a:pt x="70891" y="30873"/>
                  </a:lnTo>
                  <a:lnTo>
                    <a:pt x="25869" y="7861"/>
                  </a:lnTo>
                  <a:lnTo>
                    <a:pt x="6807" y="0"/>
                  </a:lnTo>
                  <a:lnTo>
                    <a:pt x="0" y="152"/>
                  </a:lnTo>
                  <a:lnTo>
                    <a:pt x="3225" y="8877"/>
                  </a:lnTo>
                  <a:lnTo>
                    <a:pt x="14287" y="26758"/>
                  </a:lnTo>
                  <a:lnTo>
                    <a:pt x="30949" y="54343"/>
                  </a:lnTo>
                  <a:lnTo>
                    <a:pt x="51041" y="92189"/>
                  </a:lnTo>
                  <a:lnTo>
                    <a:pt x="72326" y="140893"/>
                  </a:lnTo>
                  <a:lnTo>
                    <a:pt x="92608" y="200977"/>
                  </a:lnTo>
                  <a:lnTo>
                    <a:pt x="109689" y="273037"/>
                  </a:lnTo>
                  <a:close/>
                </a:path>
                <a:path w="302260" h="698500">
                  <a:moveTo>
                    <a:pt x="153885" y="391909"/>
                  </a:moveTo>
                  <a:lnTo>
                    <a:pt x="137058" y="434314"/>
                  </a:lnTo>
                  <a:lnTo>
                    <a:pt x="128638" y="478409"/>
                  </a:lnTo>
                  <a:lnTo>
                    <a:pt x="128638" y="522935"/>
                  </a:lnTo>
                  <a:lnTo>
                    <a:pt x="137058" y="566648"/>
                  </a:lnTo>
                  <a:lnTo>
                    <a:pt x="153885" y="608317"/>
                  </a:lnTo>
                  <a:lnTo>
                    <a:pt x="145313" y="554367"/>
                  </a:lnTo>
                  <a:lnTo>
                    <a:pt x="142455" y="500113"/>
                  </a:lnTo>
                  <a:lnTo>
                    <a:pt x="145313" y="445871"/>
                  </a:lnTo>
                  <a:lnTo>
                    <a:pt x="153885" y="391909"/>
                  </a:lnTo>
                  <a:close/>
                </a:path>
                <a:path w="302260" h="698500">
                  <a:moveTo>
                    <a:pt x="236181" y="478967"/>
                  </a:moveTo>
                  <a:lnTo>
                    <a:pt x="229514" y="432803"/>
                  </a:lnTo>
                  <a:lnTo>
                    <a:pt x="205701" y="369049"/>
                  </a:lnTo>
                  <a:lnTo>
                    <a:pt x="205892" y="417347"/>
                  </a:lnTo>
                  <a:lnTo>
                    <a:pt x="204698" y="465353"/>
                  </a:lnTo>
                  <a:lnTo>
                    <a:pt x="202184" y="513130"/>
                  </a:lnTo>
                  <a:lnTo>
                    <a:pt x="198424" y="560768"/>
                  </a:lnTo>
                  <a:lnTo>
                    <a:pt x="193509" y="608317"/>
                  </a:lnTo>
                  <a:lnTo>
                    <a:pt x="224561" y="530009"/>
                  </a:lnTo>
                  <a:lnTo>
                    <a:pt x="236181" y="478967"/>
                  </a:lnTo>
                  <a:close/>
                </a:path>
                <a:path w="302260" h="698500">
                  <a:moveTo>
                    <a:pt x="301713" y="558025"/>
                  </a:moveTo>
                  <a:lnTo>
                    <a:pt x="287705" y="492874"/>
                  </a:lnTo>
                  <a:lnTo>
                    <a:pt x="262851" y="435724"/>
                  </a:lnTo>
                  <a:lnTo>
                    <a:pt x="239128" y="395147"/>
                  </a:lnTo>
                  <a:lnTo>
                    <a:pt x="228561" y="379717"/>
                  </a:lnTo>
                  <a:lnTo>
                    <a:pt x="240487" y="424802"/>
                  </a:lnTo>
                  <a:lnTo>
                    <a:pt x="250850" y="470585"/>
                  </a:lnTo>
                  <a:lnTo>
                    <a:pt x="259207" y="516674"/>
                  </a:lnTo>
                  <a:lnTo>
                    <a:pt x="265137" y="562597"/>
                  </a:lnTo>
                  <a:lnTo>
                    <a:pt x="265684" y="596658"/>
                  </a:lnTo>
                  <a:lnTo>
                    <a:pt x="264947" y="630415"/>
                  </a:lnTo>
                  <a:lnTo>
                    <a:pt x="262775" y="664184"/>
                  </a:lnTo>
                  <a:lnTo>
                    <a:pt x="259041" y="698233"/>
                  </a:lnTo>
                  <a:lnTo>
                    <a:pt x="278993" y="666686"/>
                  </a:lnTo>
                  <a:lnTo>
                    <a:pt x="292950" y="632129"/>
                  </a:lnTo>
                  <a:lnTo>
                    <a:pt x="300609" y="595579"/>
                  </a:lnTo>
                  <a:lnTo>
                    <a:pt x="301713" y="558025"/>
                  </a:lnTo>
                  <a:close/>
                </a:path>
              </a:pathLst>
            </a:custGeom>
            <a:solidFill>
              <a:srgbClr val="7B0117"/>
            </a:solidFill>
          </p:spPr>
          <p:txBody>
            <a:bodyPr wrap="square" lIns="0" tIns="0" rIns="0" bIns="0" rtlCol="0"/>
            <a:lstStyle/>
            <a:p>
              <a:endParaRPr/>
            </a:p>
          </p:txBody>
        </p:sp>
        <p:pic>
          <p:nvPicPr>
            <p:cNvPr id="68" name="object 68"/>
            <p:cNvPicPr/>
            <p:nvPr/>
          </p:nvPicPr>
          <p:blipFill>
            <a:blip r:embed="rId38" cstate="print"/>
            <a:stretch>
              <a:fillRect/>
            </a:stretch>
          </p:blipFill>
          <p:spPr>
            <a:xfrm>
              <a:off x="3385899" y="2415914"/>
              <a:ext cx="165020" cy="180980"/>
            </a:xfrm>
            <a:prstGeom prst="rect">
              <a:avLst/>
            </a:prstGeom>
          </p:spPr>
        </p:pic>
        <p:pic>
          <p:nvPicPr>
            <p:cNvPr id="69" name="object 69"/>
            <p:cNvPicPr/>
            <p:nvPr/>
          </p:nvPicPr>
          <p:blipFill>
            <a:blip r:embed="rId39" cstate="print"/>
            <a:stretch>
              <a:fillRect/>
            </a:stretch>
          </p:blipFill>
          <p:spPr>
            <a:xfrm>
              <a:off x="1214621" y="3909059"/>
              <a:ext cx="481583" cy="483108"/>
            </a:xfrm>
            <a:prstGeom prst="rect">
              <a:avLst/>
            </a:prstGeom>
          </p:spPr>
        </p:pic>
        <p:pic>
          <p:nvPicPr>
            <p:cNvPr id="70" name="object 70"/>
            <p:cNvPicPr/>
            <p:nvPr/>
          </p:nvPicPr>
          <p:blipFill>
            <a:blip r:embed="rId40" cstate="print"/>
            <a:stretch>
              <a:fillRect/>
            </a:stretch>
          </p:blipFill>
          <p:spPr>
            <a:xfrm>
              <a:off x="4232147" y="3511296"/>
              <a:ext cx="469391" cy="472440"/>
            </a:xfrm>
            <a:prstGeom prst="rect">
              <a:avLst/>
            </a:prstGeom>
          </p:spPr>
        </p:pic>
        <p:pic>
          <p:nvPicPr>
            <p:cNvPr id="71" name="object 71"/>
            <p:cNvPicPr/>
            <p:nvPr/>
          </p:nvPicPr>
          <p:blipFill>
            <a:blip r:embed="rId41" cstate="print"/>
            <a:stretch>
              <a:fillRect/>
            </a:stretch>
          </p:blipFill>
          <p:spPr>
            <a:xfrm>
              <a:off x="3649980" y="5090160"/>
              <a:ext cx="469391" cy="469391"/>
            </a:xfrm>
            <a:prstGeom prst="rect">
              <a:avLst/>
            </a:prstGeom>
          </p:spPr>
        </p:pic>
      </p:grpSp>
      <p:pic>
        <p:nvPicPr>
          <p:cNvPr id="72" name="object 55">
            <a:extLst>
              <a:ext uri="{FF2B5EF4-FFF2-40B4-BE49-F238E27FC236}">
                <a16:creationId xmlns:a16="http://schemas.microsoft.com/office/drawing/2014/main" id="{4D272565-62F6-B1A3-8907-B8147BE039EC}"/>
              </a:ext>
            </a:extLst>
          </p:cNvPr>
          <p:cNvPicPr/>
          <p:nvPr/>
        </p:nvPicPr>
        <p:blipFill>
          <a:blip r:embed="rId42" cstate="print"/>
          <a:stretch>
            <a:fillRect/>
          </a:stretch>
        </p:blipFill>
        <p:spPr>
          <a:xfrm>
            <a:off x="6908800" y="5511860"/>
            <a:ext cx="531767" cy="571545"/>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 y="527"/>
            <a:ext cx="13817599" cy="7773445"/>
          </a:xfrm>
          <a:prstGeom prst="rect">
            <a:avLst/>
          </a:prstGeom>
        </p:spPr>
      </p:pic>
      <p:grpSp>
        <p:nvGrpSpPr>
          <p:cNvPr id="3" name="object 3"/>
          <p:cNvGrpSpPr/>
          <p:nvPr/>
        </p:nvGrpSpPr>
        <p:grpSpPr>
          <a:xfrm>
            <a:off x="115138" y="6497673"/>
            <a:ext cx="1166295" cy="1057256"/>
            <a:chOff x="83814" y="5787199"/>
            <a:chExt cx="848994" cy="769620"/>
          </a:xfrm>
        </p:grpSpPr>
        <p:pic>
          <p:nvPicPr>
            <p:cNvPr id="4" name="object 4"/>
            <p:cNvPicPr/>
            <p:nvPr/>
          </p:nvPicPr>
          <p:blipFill>
            <a:blip r:embed="rId3" cstate="print"/>
            <a:stretch>
              <a:fillRect/>
            </a:stretch>
          </p:blipFill>
          <p:spPr>
            <a:xfrm>
              <a:off x="688841" y="6190511"/>
              <a:ext cx="243839" cy="350496"/>
            </a:xfrm>
            <a:prstGeom prst="rect">
              <a:avLst/>
            </a:prstGeom>
          </p:spPr>
        </p:pic>
        <p:pic>
          <p:nvPicPr>
            <p:cNvPr id="5" name="object 5"/>
            <p:cNvPicPr/>
            <p:nvPr/>
          </p:nvPicPr>
          <p:blipFill>
            <a:blip r:embed="rId4" cstate="print"/>
            <a:stretch>
              <a:fillRect/>
            </a:stretch>
          </p:blipFill>
          <p:spPr>
            <a:xfrm>
              <a:off x="312413" y="5797296"/>
              <a:ext cx="387095" cy="440436"/>
            </a:xfrm>
            <a:prstGeom prst="rect">
              <a:avLst/>
            </a:prstGeom>
          </p:spPr>
        </p:pic>
        <p:sp>
          <p:nvSpPr>
            <p:cNvPr id="6" name="object 6"/>
            <p:cNvSpPr/>
            <p:nvPr/>
          </p:nvSpPr>
          <p:spPr>
            <a:xfrm>
              <a:off x="323081" y="5787199"/>
              <a:ext cx="374015" cy="447675"/>
            </a:xfrm>
            <a:custGeom>
              <a:avLst/>
              <a:gdLst/>
              <a:ahLst/>
              <a:cxnLst/>
              <a:rect l="l" t="t" r="r" b="b"/>
              <a:pathLst>
                <a:path w="374015" h="447675">
                  <a:moveTo>
                    <a:pt x="168950" y="48140"/>
                  </a:moveTo>
                  <a:lnTo>
                    <a:pt x="152400" y="31432"/>
                  </a:lnTo>
                  <a:lnTo>
                    <a:pt x="78867" y="357"/>
                  </a:lnTo>
                  <a:lnTo>
                    <a:pt x="38481" y="0"/>
                  </a:lnTo>
                  <a:lnTo>
                    <a:pt x="16954" y="39362"/>
                  </a:lnTo>
                  <a:lnTo>
                    <a:pt x="0" y="127444"/>
                  </a:lnTo>
                  <a:lnTo>
                    <a:pt x="8215" y="104989"/>
                  </a:lnTo>
                  <a:lnTo>
                    <a:pt x="36004" y="60960"/>
                  </a:lnTo>
                  <a:lnTo>
                    <a:pt x="88082" y="30360"/>
                  </a:lnTo>
                  <a:lnTo>
                    <a:pt x="168742" y="48094"/>
                  </a:lnTo>
                  <a:lnTo>
                    <a:pt x="168950" y="48140"/>
                  </a:lnTo>
                  <a:close/>
                </a:path>
                <a:path w="374015" h="447675">
                  <a:moveTo>
                    <a:pt x="322687" y="296271"/>
                  </a:moveTo>
                  <a:lnTo>
                    <a:pt x="311467" y="249864"/>
                  </a:lnTo>
                  <a:lnTo>
                    <a:pt x="276225" y="144399"/>
                  </a:lnTo>
                  <a:lnTo>
                    <a:pt x="234696" y="89511"/>
                  </a:lnTo>
                  <a:lnTo>
                    <a:pt x="169400" y="48345"/>
                  </a:lnTo>
                  <a:lnTo>
                    <a:pt x="169084" y="48201"/>
                  </a:lnTo>
                  <a:lnTo>
                    <a:pt x="169400" y="48595"/>
                  </a:lnTo>
                  <a:lnTo>
                    <a:pt x="239815" y="119681"/>
                  </a:lnTo>
                  <a:lnTo>
                    <a:pt x="308800" y="257365"/>
                  </a:lnTo>
                  <a:lnTo>
                    <a:pt x="322687" y="296271"/>
                  </a:lnTo>
                  <a:close/>
                </a:path>
                <a:path w="374015" h="447675">
                  <a:moveTo>
                    <a:pt x="373570" y="445055"/>
                  </a:moveTo>
                  <a:lnTo>
                    <a:pt x="370332" y="439864"/>
                  </a:lnTo>
                  <a:lnTo>
                    <a:pt x="354068" y="384190"/>
                  </a:lnTo>
                  <a:lnTo>
                    <a:pt x="322687" y="296271"/>
                  </a:lnTo>
                  <a:lnTo>
                    <a:pt x="358140" y="442912"/>
                  </a:lnTo>
                  <a:lnTo>
                    <a:pt x="368617" y="446293"/>
                  </a:lnTo>
                  <a:lnTo>
                    <a:pt x="373380" y="447103"/>
                  </a:lnTo>
                  <a:lnTo>
                    <a:pt x="373570" y="445055"/>
                  </a:lnTo>
                  <a:close/>
                </a:path>
              </a:pathLst>
            </a:custGeom>
            <a:solidFill>
              <a:srgbClr val="FF9D28"/>
            </a:solidFill>
          </p:spPr>
          <p:txBody>
            <a:bodyPr wrap="square" lIns="0" tIns="0" rIns="0" bIns="0" rtlCol="0"/>
            <a:lstStyle/>
            <a:p>
              <a:endParaRPr/>
            </a:p>
          </p:txBody>
        </p:sp>
        <p:pic>
          <p:nvPicPr>
            <p:cNvPr id="7" name="object 7"/>
            <p:cNvPicPr/>
            <p:nvPr/>
          </p:nvPicPr>
          <p:blipFill>
            <a:blip r:embed="rId5" cstate="print"/>
            <a:stretch>
              <a:fillRect/>
            </a:stretch>
          </p:blipFill>
          <p:spPr>
            <a:xfrm>
              <a:off x="478529" y="5826252"/>
              <a:ext cx="207263" cy="411480"/>
            </a:xfrm>
            <a:prstGeom prst="rect">
              <a:avLst/>
            </a:prstGeom>
          </p:spPr>
        </p:pic>
        <p:sp>
          <p:nvSpPr>
            <p:cNvPr id="8" name="object 8"/>
            <p:cNvSpPr/>
            <p:nvPr/>
          </p:nvSpPr>
          <p:spPr>
            <a:xfrm>
              <a:off x="358133" y="6211252"/>
              <a:ext cx="325120" cy="285115"/>
            </a:xfrm>
            <a:custGeom>
              <a:avLst/>
              <a:gdLst/>
              <a:ahLst/>
              <a:cxnLst/>
              <a:rect l="l" t="t" r="r" b="b"/>
              <a:pathLst>
                <a:path w="325120" h="285114">
                  <a:moveTo>
                    <a:pt x="325112" y="200596"/>
                  </a:moveTo>
                  <a:lnTo>
                    <a:pt x="266699" y="44767"/>
                  </a:lnTo>
                  <a:lnTo>
                    <a:pt x="146804" y="0"/>
                  </a:lnTo>
                  <a:lnTo>
                    <a:pt x="79057" y="6667"/>
                  </a:lnTo>
                  <a:lnTo>
                    <a:pt x="38457" y="84200"/>
                  </a:lnTo>
                  <a:lnTo>
                    <a:pt x="0" y="252031"/>
                  </a:lnTo>
                  <a:lnTo>
                    <a:pt x="216765" y="284797"/>
                  </a:lnTo>
                  <a:lnTo>
                    <a:pt x="316801" y="274129"/>
                  </a:lnTo>
                  <a:lnTo>
                    <a:pt x="325112" y="200596"/>
                  </a:lnTo>
                  <a:close/>
                </a:path>
              </a:pathLst>
            </a:custGeom>
            <a:solidFill>
              <a:srgbClr val="F4BA1C"/>
            </a:solidFill>
          </p:spPr>
          <p:txBody>
            <a:bodyPr wrap="square" lIns="0" tIns="0" rIns="0" bIns="0" rtlCol="0"/>
            <a:lstStyle/>
            <a:p>
              <a:endParaRPr/>
            </a:p>
          </p:txBody>
        </p:sp>
        <p:sp>
          <p:nvSpPr>
            <p:cNvPr id="9" name="object 9"/>
            <p:cNvSpPr/>
            <p:nvPr/>
          </p:nvSpPr>
          <p:spPr>
            <a:xfrm>
              <a:off x="350507" y="6243828"/>
              <a:ext cx="295910" cy="312420"/>
            </a:xfrm>
            <a:custGeom>
              <a:avLst/>
              <a:gdLst/>
              <a:ahLst/>
              <a:cxnLst/>
              <a:rect l="l" t="t" r="r" b="b"/>
              <a:pathLst>
                <a:path w="295909" h="312420">
                  <a:moveTo>
                    <a:pt x="53340" y="225552"/>
                  </a:moveTo>
                  <a:lnTo>
                    <a:pt x="7620" y="219456"/>
                  </a:lnTo>
                  <a:lnTo>
                    <a:pt x="1524" y="265938"/>
                  </a:lnTo>
                  <a:lnTo>
                    <a:pt x="0" y="312420"/>
                  </a:lnTo>
                  <a:lnTo>
                    <a:pt x="4267" y="280212"/>
                  </a:lnTo>
                  <a:lnTo>
                    <a:pt x="11239" y="260413"/>
                  </a:lnTo>
                  <a:lnTo>
                    <a:pt x="25933" y="244919"/>
                  </a:lnTo>
                  <a:lnTo>
                    <a:pt x="53340" y="225552"/>
                  </a:lnTo>
                  <a:close/>
                </a:path>
                <a:path w="295909" h="312420">
                  <a:moveTo>
                    <a:pt x="207264" y="211836"/>
                  </a:moveTo>
                  <a:lnTo>
                    <a:pt x="134162" y="211963"/>
                  </a:lnTo>
                  <a:lnTo>
                    <a:pt x="96774" y="195643"/>
                  </a:lnTo>
                  <a:lnTo>
                    <a:pt x="83388" y="148196"/>
                  </a:lnTo>
                  <a:lnTo>
                    <a:pt x="82296" y="54864"/>
                  </a:lnTo>
                  <a:lnTo>
                    <a:pt x="60960" y="80772"/>
                  </a:lnTo>
                  <a:lnTo>
                    <a:pt x="41630" y="145592"/>
                  </a:lnTo>
                  <a:lnTo>
                    <a:pt x="43434" y="182118"/>
                  </a:lnTo>
                  <a:lnTo>
                    <a:pt x="73825" y="203796"/>
                  </a:lnTo>
                  <a:lnTo>
                    <a:pt x="140208" y="224028"/>
                  </a:lnTo>
                  <a:lnTo>
                    <a:pt x="157111" y="222338"/>
                  </a:lnTo>
                  <a:lnTo>
                    <a:pt x="173736" y="219646"/>
                  </a:lnTo>
                  <a:lnTo>
                    <a:pt x="190360" y="216103"/>
                  </a:lnTo>
                  <a:lnTo>
                    <a:pt x="207264" y="211836"/>
                  </a:lnTo>
                  <a:close/>
                </a:path>
                <a:path w="295909" h="312420">
                  <a:moveTo>
                    <a:pt x="269748" y="172212"/>
                  </a:moveTo>
                  <a:lnTo>
                    <a:pt x="218427" y="149021"/>
                  </a:lnTo>
                  <a:lnTo>
                    <a:pt x="190690" y="123825"/>
                  </a:lnTo>
                  <a:lnTo>
                    <a:pt x="176949" y="80924"/>
                  </a:lnTo>
                  <a:lnTo>
                    <a:pt x="167640" y="4572"/>
                  </a:lnTo>
                  <a:lnTo>
                    <a:pt x="146304" y="12192"/>
                  </a:lnTo>
                  <a:lnTo>
                    <a:pt x="138518" y="98996"/>
                  </a:lnTo>
                  <a:lnTo>
                    <a:pt x="146875" y="146494"/>
                  </a:lnTo>
                  <a:lnTo>
                    <a:pt x="181241" y="171437"/>
                  </a:lnTo>
                  <a:lnTo>
                    <a:pt x="251460" y="190500"/>
                  </a:lnTo>
                  <a:lnTo>
                    <a:pt x="269748" y="172212"/>
                  </a:lnTo>
                  <a:close/>
                </a:path>
                <a:path w="295909" h="312420">
                  <a:moveTo>
                    <a:pt x="295656" y="109728"/>
                  </a:moveTo>
                  <a:lnTo>
                    <a:pt x="244132" y="103784"/>
                  </a:lnTo>
                  <a:lnTo>
                    <a:pt x="220599" y="90678"/>
                  </a:lnTo>
                  <a:lnTo>
                    <a:pt x="219367" y="60439"/>
                  </a:lnTo>
                  <a:lnTo>
                    <a:pt x="234696" y="3048"/>
                  </a:lnTo>
                  <a:lnTo>
                    <a:pt x="219456" y="0"/>
                  </a:lnTo>
                  <a:lnTo>
                    <a:pt x="205955" y="77635"/>
                  </a:lnTo>
                  <a:lnTo>
                    <a:pt x="208597" y="118110"/>
                  </a:lnTo>
                  <a:lnTo>
                    <a:pt x="233819" y="134594"/>
                  </a:lnTo>
                  <a:lnTo>
                    <a:pt x="288036" y="140208"/>
                  </a:lnTo>
                  <a:lnTo>
                    <a:pt x="295656" y="109728"/>
                  </a:lnTo>
                  <a:close/>
                </a:path>
              </a:pathLst>
            </a:custGeom>
            <a:solidFill>
              <a:srgbClr val="7B0117"/>
            </a:solidFill>
          </p:spPr>
          <p:txBody>
            <a:bodyPr wrap="square" lIns="0" tIns="0" rIns="0" bIns="0" rtlCol="0"/>
            <a:lstStyle/>
            <a:p>
              <a:endParaRPr/>
            </a:p>
          </p:txBody>
        </p:sp>
        <p:sp>
          <p:nvSpPr>
            <p:cNvPr id="10" name="object 10"/>
            <p:cNvSpPr/>
            <p:nvPr/>
          </p:nvSpPr>
          <p:spPr>
            <a:xfrm>
              <a:off x="694937" y="6161151"/>
              <a:ext cx="204470" cy="191770"/>
            </a:xfrm>
            <a:custGeom>
              <a:avLst/>
              <a:gdLst/>
              <a:ahLst/>
              <a:cxnLst/>
              <a:rect l="l" t="t" r="r" b="b"/>
              <a:pathLst>
                <a:path w="204469" h="191770">
                  <a:moveTo>
                    <a:pt x="204454" y="57721"/>
                  </a:moveTo>
                  <a:lnTo>
                    <a:pt x="185927" y="0"/>
                  </a:lnTo>
                  <a:lnTo>
                    <a:pt x="123967" y="5714"/>
                  </a:lnTo>
                  <a:lnTo>
                    <a:pt x="0" y="62864"/>
                  </a:lnTo>
                  <a:lnTo>
                    <a:pt x="35671" y="139445"/>
                  </a:lnTo>
                  <a:lnTo>
                    <a:pt x="68198" y="178307"/>
                  </a:lnTo>
                  <a:lnTo>
                    <a:pt x="116157" y="191452"/>
                  </a:lnTo>
                  <a:lnTo>
                    <a:pt x="198119" y="190880"/>
                  </a:lnTo>
                  <a:lnTo>
                    <a:pt x="204454" y="57721"/>
                  </a:lnTo>
                  <a:close/>
                </a:path>
              </a:pathLst>
            </a:custGeom>
            <a:solidFill>
              <a:srgbClr val="FF9D28"/>
            </a:solidFill>
          </p:spPr>
          <p:txBody>
            <a:bodyPr wrap="square" lIns="0" tIns="0" rIns="0" bIns="0" rtlCol="0"/>
            <a:lstStyle/>
            <a:p>
              <a:endParaRPr/>
            </a:p>
          </p:txBody>
        </p:sp>
        <p:sp>
          <p:nvSpPr>
            <p:cNvPr id="11" name="object 11"/>
            <p:cNvSpPr/>
            <p:nvPr/>
          </p:nvSpPr>
          <p:spPr>
            <a:xfrm>
              <a:off x="724274" y="6198774"/>
              <a:ext cx="160020" cy="153670"/>
            </a:xfrm>
            <a:custGeom>
              <a:avLst/>
              <a:gdLst/>
              <a:ahLst/>
              <a:cxnLst/>
              <a:rect l="l" t="t" r="r" b="b"/>
              <a:pathLst>
                <a:path w="160019" h="153670">
                  <a:moveTo>
                    <a:pt x="159638" y="99345"/>
                  </a:moveTo>
                  <a:lnTo>
                    <a:pt x="132206" y="42005"/>
                  </a:lnTo>
                  <a:lnTo>
                    <a:pt x="90296" y="6191"/>
                  </a:lnTo>
                  <a:lnTo>
                    <a:pt x="63198" y="0"/>
                  </a:lnTo>
                  <a:lnTo>
                    <a:pt x="34670" y="2381"/>
                  </a:lnTo>
                  <a:lnTo>
                    <a:pt x="2476" y="75890"/>
                  </a:lnTo>
                  <a:lnTo>
                    <a:pt x="0" y="116109"/>
                  </a:lnTo>
                  <a:lnTo>
                    <a:pt x="34670" y="137183"/>
                  </a:lnTo>
                  <a:lnTo>
                    <a:pt x="113918" y="153257"/>
                  </a:lnTo>
                  <a:lnTo>
                    <a:pt x="146780" y="121515"/>
                  </a:lnTo>
                  <a:lnTo>
                    <a:pt x="159638" y="99345"/>
                  </a:lnTo>
                  <a:close/>
                </a:path>
              </a:pathLst>
            </a:custGeom>
            <a:solidFill>
              <a:srgbClr val="7B0117"/>
            </a:solidFill>
          </p:spPr>
          <p:txBody>
            <a:bodyPr wrap="square" lIns="0" tIns="0" rIns="0" bIns="0" rtlCol="0"/>
            <a:lstStyle/>
            <a:p>
              <a:endParaRPr/>
            </a:p>
          </p:txBody>
        </p:sp>
        <p:sp>
          <p:nvSpPr>
            <p:cNvPr id="12" name="object 12"/>
            <p:cNvSpPr/>
            <p:nvPr/>
          </p:nvSpPr>
          <p:spPr>
            <a:xfrm>
              <a:off x="598925" y="6220158"/>
              <a:ext cx="134620" cy="165735"/>
            </a:xfrm>
            <a:custGeom>
              <a:avLst/>
              <a:gdLst/>
              <a:ahLst/>
              <a:cxnLst/>
              <a:rect l="l" t="t" r="r" b="b"/>
              <a:pathLst>
                <a:path w="134620" h="165735">
                  <a:moveTo>
                    <a:pt x="134111" y="60245"/>
                  </a:moveTo>
                  <a:lnTo>
                    <a:pt x="96011" y="3857"/>
                  </a:lnTo>
                  <a:lnTo>
                    <a:pt x="55935" y="0"/>
                  </a:lnTo>
                  <a:lnTo>
                    <a:pt x="32575" y="1571"/>
                  </a:lnTo>
                  <a:lnTo>
                    <a:pt x="16930" y="11144"/>
                  </a:lnTo>
                  <a:lnTo>
                    <a:pt x="0" y="31289"/>
                  </a:lnTo>
                  <a:lnTo>
                    <a:pt x="72389" y="129468"/>
                  </a:lnTo>
                  <a:lnTo>
                    <a:pt x="110489" y="165211"/>
                  </a:lnTo>
                  <a:lnTo>
                    <a:pt x="126872" y="141231"/>
                  </a:lnTo>
                  <a:lnTo>
                    <a:pt x="134111" y="60245"/>
                  </a:lnTo>
                  <a:close/>
                </a:path>
              </a:pathLst>
            </a:custGeom>
            <a:solidFill>
              <a:srgbClr val="FF9D28"/>
            </a:solidFill>
          </p:spPr>
          <p:txBody>
            <a:bodyPr wrap="square" lIns="0" tIns="0" rIns="0" bIns="0" rtlCol="0"/>
            <a:lstStyle/>
            <a:p>
              <a:endParaRPr/>
            </a:p>
          </p:txBody>
        </p:sp>
        <p:pic>
          <p:nvPicPr>
            <p:cNvPr id="13" name="object 13"/>
            <p:cNvPicPr/>
            <p:nvPr/>
          </p:nvPicPr>
          <p:blipFill>
            <a:blip r:embed="rId6" cstate="print"/>
            <a:stretch>
              <a:fillRect/>
            </a:stretch>
          </p:blipFill>
          <p:spPr>
            <a:xfrm>
              <a:off x="83814" y="5858256"/>
              <a:ext cx="594359" cy="382524"/>
            </a:xfrm>
            <a:prstGeom prst="rect">
              <a:avLst/>
            </a:prstGeom>
          </p:spPr>
        </p:pic>
        <p:sp>
          <p:nvSpPr>
            <p:cNvPr id="14" name="object 14"/>
            <p:cNvSpPr/>
            <p:nvPr/>
          </p:nvSpPr>
          <p:spPr>
            <a:xfrm>
              <a:off x="102102" y="5851993"/>
              <a:ext cx="575310" cy="384175"/>
            </a:xfrm>
            <a:custGeom>
              <a:avLst/>
              <a:gdLst/>
              <a:ahLst/>
              <a:cxnLst/>
              <a:rect l="l" t="t" r="r" b="b"/>
              <a:pathLst>
                <a:path w="575310" h="384175">
                  <a:moveTo>
                    <a:pt x="266231" y="40149"/>
                  </a:moveTo>
                  <a:lnTo>
                    <a:pt x="240791" y="26074"/>
                  </a:lnTo>
                  <a:lnTo>
                    <a:pt x="125587" y="0"/>
                  </a:lnTo>
                  <a:lnTo>
                    <a:pt x="62102" y="357"/>
                  </a:lnTo>
                  <a:lnTo>
                    <a:pt x="27765" y="35290"/>
                  </a:lnTo>
                  <a:lnTo>
                    <a:pt x="0" y="112942"/>
                  </a:lnTo>
                  <a:lnTo>
                    <a:pt x="13358" y="93154"/>
                  </a:lnTo>
                  <a:lnTo>
                    <a:pt x="57721" y="54078"/>
                  </a:lnTo>
                  <a:lnTo>
                    <a:pt x="139517" y="26146"/>
                  </a:lnTo>
                  <a:lnTo>
                    <a:pt x="265175" y="39790"/>
                  </a:lnTo>
                  <a:lnTo>
                    <a:pt x="266231" y="40149"/>
                  </a:lnTo>
                  <a:close/>
                </a:path>
                <a:path w="575310" h="384175">
                  <a:moveTo>
                    <a:pt x="498107" y="249272"/>
                  </a:moveTo>
                  <a:lnTo>
                    <a:pt x="482917" y="212312"/>
                  </a:lnTo>
                  <a:lnTo>
                    <a:pt x="430148" y="121134"/>
                  </a:lnTo>
                  <a:lnTo>
                    <a:pt x="366521" y="74247"/>
                  </a:lnTo>
                  <a:lnTo>
                    <a:pt x="266231" y="40149"/>
                  </a:lnTo>
                  <a:lnTo>
                    <a:pt x="375808" y="100774"/>
                  </a:lnTo>
                  <a:lnTo>
                    <a:pt x="479678" y="219051"/>
                  </a:lnTo>
                  <a:lnTo>
                    <a:pt x="498107" y="249272"/>
                  </a:lnTo>
                  <a:close/>
                </a:path>
                <a:path w="575310" h="384175">
                  <a:moveTo>
                    <a:pt x="574833" y="381785"/>
                  </a:moveTo>
                  <a:lnTo>
                    <a:pt x="569975" y="376594"/>
                  </a:lnTo>
                  <a:lnTo>
                    <a:pt x="546401" y="328469"/>
                  </a:lnTo>
                  <a:lnTo>
                    <a:pt x="498107" y="249272"/>
                  </a:lnTo>
                  <a:lnTo>
                    <a:pt x="551687" y="379642"/>
                  </a:lnTo>
                  <a:lnTo>
                    <a:pt x="567404" y="383024"/>
                  </a:lnTo>
                  <a:lnTo>
                    <a:pt x="574547" y="383833"/>
                  </a:lnTo>
                  <a:lnTo>
                    <a:pt x="574833" y="381785"/>
                  </a:lnTo>
                  <a:close/>
                </a:path>
              </a:pathLst>
            </a:custGeom>
            <a:solidFill>
              <a:srgbClr val="FF9D28"/>
            </a:solidFill>
          </p:spPr>
          <p:txBody>
            <a:bodyPr wrap="square" lIns="0" tIns="0" rIns="0" bIns="0" rtlCol="0"/>
            <a:lstStyle/>
            <a:p>
              <a:endParaRPr/>
            </a:p>
          </p:txBody>
        </p:sp>
        <p:pic>
          <p:nvPicPr>
            <p:cNvPr id="15" name="object 15"/>
            <p:cNvPicPr/>
            <p:nvPr/>
          </p:nvPicPr>
          <p:blipFill>
            <a:blip r:embed="rId7" cstate="print"/>
            <a:stretch>
              <a:fillRect/>
            </a:stretch>
          </p:blipFill>
          <p:spPr>
            <a:xfrm>
              <a:off x="350513" y="5884164"/>
              <a:ext cx="310895" cy="356615"/>
            </a:xfrm>
            <a:prstGeom prst="rect">
              <a:avLst/>
            </a:prstGeom>
          </p:spPr>
        </p:pic>
        <p:sp>
          <p:nvSpPr>
            <p:cNvPr id="16" name="object 16"/>
            <p:cNvSpPr/>
            <p:nvPr/>
          </p:nvSpPr>
          <p:spPr>
            <a:xfrm>
              <a:off x="811974" y="6213068"/>
              <a:ext cx="88900" cy="45085"/>
            </a:xfrm>
            <a:custGeom>
              <a:avLst/>
              <a:gdLst/>
              <a:ahLst/>
              <a:cxnLst/>
              <a:rect l="l" t="t" r="r" b="b"/>
              <a:pathLst>
                <a:path w="88900" h="45085">
                  <a:moveTo>
                    <a:pt x="21640" y="44475"/>
                  </a:moveTo>
                  <a:lnTo>
                    <a:pt x="21336" y="22402"/>
                  </a:lnTo>
                  <a:lnTo>
                    <a:pt x="19164" y="10756"/>
                  </a:lnTo>
                  <a:lnTo>
                    <a:pt x="13284" y="5689"/>
                  </a:lnTo>
                  <a:lnTo>
                    <a:pt x="1828" y="3327"/>
                  </a:lnTo>
                  <a:lnTo>
                    <a:pt x="0" y="15976"/>
                  </a:lnTo>
                  <a:lnTo>
                    <a:pt x="3162" y="27901"/>
                  </a:lnTo>
                  <a:lnTo>
                    <a:pt x="10617" y="37833"/>
                  </a:lnTo>
                  <a:lnTo>
                    <a:pt x="21640" y="44475"/>
                  </a:lnTo>
                  <a:close/>
                </a:path>
                <a:path w="88900" h="45085">
                  <a:moveTo>
                    <a:pt x="88696" y="36855"/>
                  </a:moveTo>
                  <a:lnTo>
                    <a:pt x="83121" y="14859"/>
                  </a:lnTo>
                  <a:lnTo>
                    <a:pt x="78409" y="3708"/>
                  </a:lnTo>
                  <a:lnTo>
                    <a:pt x="71983" y="0"/>
                  </a:lnTo>
                  <a:lnTo>
                    <a:pt x="61264" y="279"/>
                  </a:lnTo>
                  <a:lnTo>
                    <a:pt x="61696" y="13284"/>
                  </a:lnTo>
                  <a:lnTo>
                    <a:pt x="66979" y="24282"/>
                  </a:lnTo>
                  <a:lnTo>
                    <a:pt x="76263" y="32435"/>
                  </a:lnTo>
                  <a:lnTo>
                    <a:pt x="88696" y="36855"/>
                  </a:lnTo>
                  <a:close/>
                </a:path>
              </a:pathLst>
            </a:custGeom>
            <a:solidFill>
              <a:srgbClr val="FFFFFF"/>
            </a:solidFill>
          </p:spPr>
          <p:txBody>
            <a:bodyPr wrap="square" lIns="0" tIns="0" rIns="0" bIns="0" rtlCol="0"/>
            <a:lstStyle/>
            <a:p>
              <a:endParaRPr/>
            </a:p>
          </p:txBody>
        </p:sp>
        <p:sp>
          <p:nvSpPr>
            <p:cNvPr id="17" name="object 17"/>
            <p:cNvSpPr/>
            <p:nvPr/>
          </p:nvSpPr>
          <p:spPr>
            <a:xfrm>
              <a:off x="615683" y="5994387"/>
              <a:ext cx="220345" cy="559435"/>
            </a:xfrm>
            <a:custGeom>
              <a:avLst/>
              <a:gdLst/>
              <a:ahLst/>
              <a:cxnLst/>
              <a:rect l="l" t="t" r="r" b="b"/>
              <a:pathLst>
                <a:path w="220344" h="559434">
                  <a:moveTo>
                    <a:pt x="51816" y="307352"/>
                  </a:moveTo>
                  <a:lnTo>
                    <a:pt x="43929" y="319862"/>
                  </a:lnTo>
                  <a:lnTo>
                    <a:pt x="26479" y="352501"/>
                  </a:lnTo>
                  <a:lnTo>
                    <a:pt x="8737" y="398018"/>
                  </a:lnTo>
                  <a:lnTo>
                    <a:pt x="0" y="449084"/>
                  </a:lnTo>
                  <a:lnTo>
                    <a:pt x="1663" y="479310"/>
                  </a:lnTo>
                  <a:lnTo>
                    <a:pt x="8763" y="507949"/>
                  </a:lnTo>
                  <a:lnTo>
                    <a:pt x="21005" y="534606"/>
                  </a:lnTo>
                  <a:lnTo>
                    <a:pt x="38100" y="558812"/>
                  </a:lnTo>
                  <a:lnTo>
                    <a:pt x="33248" y="533146"/>
                  </a:lnTo>
                  <a:lnTo>
                    <a:pt x="30099" y="506615"/>
                  </a:lnTo>
                  <a:lnTo>
                    <a:pt x="28676" y="479526"/>
                  </a:lnTo>
                  <a:lnTo>
                    <a:pt x="28956" y="452132"/>
                  </a:lnTo>
                  <a:lnTo>
                    <a:pt x="32105" y="415582"/>
                  </a:lnTo>
                  <a:lnTo>
                    <a:pt x="36957" y="379171"/>
                  </a:lnTo>
                  <a:lnTo>
                    <a:pt x="43535" y="343052"/>
                  </a:lnTo>
                  <a:lnTo>
                    <a:pt x="51816" y="307352"/>
                  </a:lnTo>
                  <a:close/>
                </a:path>
                <a:path w="220344" h="559434">
                  <a:moveTo>
                    <a:pt x="86868" y="487184"/>
                  </a:moveTo>
                  <a:lnTo>
                    <a:pt x="79933" y="440309"/>
                  </a:lnTo>
                  <a:lnTo>
                    <a:pt x="74866" y="393268"/>
                  </a:lnTo>
                  <a:lnTo>
                    <a:pt x="71221" y="345960"/>
                  </a:lnTo>
                  <a:lnTo>
                    <a:pt x="68580" y="298208"/>
                  </a:lnTo>
                  <a:lnTo>
                    <a:pt x="52578" y="349173"/>
                  </a:lnTo>
                  <a:lnTo>
                    <a:pt x="49149" y="385838"/>
                  </a:lnTo>
                  <a:lnTo>
                    <a:pt x="60007" y="425945"/>
                  </a:lnTo>
                  <a:lnTo>
                    <a:pt x="86868" y="487184"/>
                  </a:lnTo>
                  <a:close/>
                </a:path>
                <a:path w="220344" h="559434">
                  <a:moveTo>
                    <a:pt x="134874" y="400316"/>
                  </a:moveTo>
                  <a:lnTo>
                    <a:pt x="128066" y="356654"/>
                  </a:lnTo>
                  <a:lnTo>
                    <a:pt x="111252" y="314972"/>
                  </a:lnTo>
                  <a:lnTo>
                    <a:pt x="119278" y="357505"/>
                  </a:lnTo>
                  <a:lnTo>
                    <a:pt x="122872" y="400316"/>
                  </a:lnTo>
                  <a:lnTo>
                    <a:pt x="122186" y="443141"/>
                  </a:lnTo>
                  <a:lnTo>
                    <a:pt x="117348" y="485660"/>
                  </a:lnTo>
                  <a:lnTo>
                    <a:pt x="131394" y="443992"/>
                  </a:lnTo>
                  <a:lnTo>
                    <a:pt x="134874" y="400316"/>
                  </a:lnTo>
                  <a:close/>
                </a:path>
                <a:path w="220344" h="559434">
                  <a:moveTo>
                    <a:pt x="220205" y="3975"/>
                  </a:moveTo>
                  <a:lnTo>
                    <a:pt x="165976" y="27609"/>
                  </a:lnTo>
                  <a:lnTo>
                    <a:pt x="142443" y="114287"/>
                  </a:lnTo>
                  <a:lnTo>
                    <a:pt x="143256" y="220484"/>
                  </a:lnTo>
                  <a:lnTo>
                    <a:pt x="157746" y="148132"/>
                  </a:lnTo>
                  <a:lnTo>
                    <a:pt x="176466" y="91147"/>
                  </a:lnTo>
                  <a:lnTo>
                    <a:pt x="195643" y="48704"/>
                  </a:lnTo>
                  <a:lnTo>
                    <a:pt x="211480" y="19926"/>
                  </a:lnTo>
                  <a:lnTo>
                    <a:pt x="220205" y="3975"/>
                  </a:lnTo>
                  <a:close/>
                </a:path>
              </a:pathLst>
            </a:custGeom>
            <a:solidFill>
              <a:srgbClr val="7B0117"/>
            </a:solidFill>
          </p:spPr>
          <p:txBody>
            <a:bodyPr wrap="square" lIns="0" tIns="0" rIns="0" bIns="0" rtlCol="0"/>
            <a:lstStyle/>
            <a:p>
              <a:endParaRPr/>
            </a:p>
          </p:txBody>
        </p:sp>
        <p:sp>
          <p:nvSpPr>
            <p:cNvPr id="18" name="object 18"/>
            <p:cNvSpPr/>
            <p:nvPr/>
          </p:nvSpPr>
          <p:spPr>
            <a:xfrm>
              <a:off x="800093" y="6051782"/>
              <a:ext cx="123825" cy="147955"/>
            </a:xfrm>
            <a:custGeom>
              <a:avLst/>
              <a:gdLst/>
              <a:ahLst/>
              <a:cxnLst/>
              <a:rect l="l" t="t" r="r" b="b"/>
              <a:pathLst>
                <a:path w="123825" h="147954">
                  <a:moveTo>
                    <a:pt x="123578" y="0"/>
                  </a:moveTo>
                  <a:lnTo>
                    <a:pt x="66008" y="8974"/>
                  </a:lnTo>
                  <a:lnTo>
                    <a:pt x="23907" y="68410"/>
                  </a:lnTo>
                  <a:lnTo>
                    <a:pt x="0" y="147849"/>
                  </a:lnTo>
                  <a:lnTo>
                    <a:pt x="36568" y="90339"/>
                  </a:lnTo>
                  <a:lnTo>
                    <a:pt x="72587" y="48958"/>
                  </a:lnTo>
                  <a:lnTo>
                    <a:pt x="102679" y="21547"/>
                  </a:lnTo>
                  <a:lnTo>
                    <a:pt x="121468" y="5947"/>
                  </a:lnTo>
                  <a:lnTo>
                    <a:pt x="123578" y="0"/>
                  </a:lnTo>
                  <a:close/>
                </a:path>
              </a:pathLst>
            </a:custGeom>
            <a:solidFill>
              <a:srgbClr val="FF9D28"/>
            </a:solidFill>
          </p:spPr>
          <p:txBody>
            <a:bodyPr wrap="square" lIns="0" tIns="0" rIns="0" bIns="0" rtlCol="0"/>
            <a:lstStyle/>
            <a:p>
              <a:endParaRPr/>
            </a:p>
          </p:txBody>
        </p:sp>
      </p:grpSp>
      <p:pic>
        <p:nvPicPr>
          <p:cNvPr id="19" name="object 19"/>
          <p:cNvPicPr/>
          <p:nvPr/>
        </p:nvPicPr>
        <p:blipFill>
          <a:blip r:embed="rId8" cstate="print"/>
          <a:stretch>
            <a:fillRect/>
          </a:stretch>
        </p:blipFill>
        <p:spPr>
          <a:xfrm>
            <a:off x="13030420" y="337592"/>
            <a:ext cx="531767" cy="571545"/>
          </a:xfrm>
          <a:prstGeom prst="rect">
            <a:avLst/>
          </a:prstGeom>
        </p:spPr>
      </p:pic>
      <p:pic>
        <p:nvPicPr>
          <p:cNvPr id="20" name="object 20"/>
          <p:cNvPicPr/>
          <p:nvPr/>
        </p:nvPicPr>
        <p:blipFill>
          <a:blip r:embed="rId9" cstate="print"/>
          <a:stretch>
            <a:fillRect/>
          </a:stretch>
        </p:blipFill>
        <p:spPr>
          <a:xfrm>
            <a:off x="383120" y="5540125"/>
            <a:ext cx="303567" cy="320317"/>
          </a:xfrm>
          <a:prstGeom prst="rect">
            <a:avLst/>
          </a:prstGeom>
        </p:spPr>
      </p:pic>
      <p:pic>
        <p:nvPicPr>
          <p:cNvPr id="21" name="object 21"/>
          <p:cNvPicPr/>
          <p:nvPr/>
        </p:nvPicPr>
        <p:blipFill>
          <a:blip r:embed="rId10" cstate="print"/>
          <a:stretch>
            <a:fillRect/>
          </a:stretch>
        </p:blipFill>
        <p:spPr>
          <a:xfrm>
            <a:off x="383120" y="1309007"/>
            <a:ext cx="303567" cy="320317"/>
          </a:xfrm>
          <a:prstGeom prst="rect">
            <a:avLst/>
          </a:prstGeom>
        </p:spPr>
      </p:pic>
      <p:pic>
        <p:nvPicPr>
          <p:cNvPr id="22" name="object 22"/>
          <p:cNvPicPr/>
          <p:nvPr/>
        </p:nvPicPr>
        <p:blipFill>
          <a:blip r:embed="rId11" cstate="print"/>
          <a:stretch>
            <a:fillRect/>
          </a:stretch>
        </p:blipFill>
        <p:spPr>
          <a:xfrm>
            <a:off x="2478794" y="7143807"/>
            <a:ext cx="200983" cy="211450"/>
          </a:xfrm>
          <a:prstGeom prst="rect">
            <a:avLst/>
          </a:prstGeom>
        </p:spPr>
      </p:pic>
      <p:sp>
        <p:nvSpPr>
          <p:cNvPr id="23" name="object 23"/>
          <p:cNvSpPr txBox="1"/>
          <p:nvPr/>
        </p:nvSpPr>
        <p:spPr>
          <a:xfrm>
            <a:off x="1201007" y="2541436"/>
            <a:ext cx="11295714" cy="4885296"/>
          </a:xfrm>
          <a:prstGeom prst="rect">
            <a:avLst/>
          </a:prstGeom>
        </p:spPr>
        <p:txBody>
          <a:bodyPr vert="horz" wrap="square" lIns="0" tIns="17446" rIns="0" bIns="0" rtlCol="0">
            <a:spAutoFit/>
          </a:bodyPr>
          <a:lstStyle/>
          <a:p>
            <a:pPr marL="17445" marR="41866">
              <a:lnSpc>
                <a:spcPct val="100800"/>
              </a:lnSpc>
              <a:spcBef>
                <a:spcPts val="137"/>
              </a:spcBef>
            </a:pPr>
            <a:r>
              <a:rPr sz="1648" spc="69" dirty="0">
                <a:solidFill>
                  <a:srgbClr val="7B0217"/>
                </a:solidFill>
                <a:latin typeface="Lucida Sans Unicode"/>
                <a:cs typeface="Lucida Sans Unicode"/>
              </a:rPr>
              <a:t>Chapter</a:t>
            </a:r>
            <a:r>
              <a:rPr sz="1648" spc="-14" dirty="0">
                <a:solidFill>
                  <a:srgbClr val="7B0217"/>
                </a:solidFill>
                <a:latin typeface="Lucida Sans Unicode"/>
                <a:cs typeface="Lucida Sans Unicode"/>
              </a:rPr>
              <a:t> </a:t>
            </a:r>
            <a:r>
              <a:rPr sz="1648" spc="-117" dirty="0">
                <a:solidFill>
                  <a:srgbClr val="7B0217"/>
                </a:solidFill>
                <a:latin typeface="Lucida Sans Unicode"/>
                <a:cs typeface="Lucida Sans Unicode"/>
              </a:rPr>
              <a:t>5.3.</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Home</a:t>
            </a:r>
            <a:r>
              <a:rPr sz="1648" spc="34" dirty="0">
                <a:solidFill>
                  <a:srgbClr val="7B0217"/>
                </a:solidFill>
                <a:latin typeface="Lucida Sans Unicode"/>
                <a:cs typeface="Lucida Sans Unicode"/>
              </a:rPr>
              <a:t> </a:t>
            </a:r>
            <a:r>
              <a:rPr sz="1648" spc="96" dirty="0">
                <a:solidFill>
                  <a:srgbClr val="7B0217"/>
                </a:solidFill>
                <a:latin typeface="Lucida Sans Unicode"/>
                <a:cs typeface="Lucida Sans Unicode"/>
              </a:rPr>
              <a:t>Based</a:t>
            </a:r>
            <a:r>
              <a:rPr sz="1648" dirty="0">
                <a:solidFill>
                  <a:srgbClr val="7B0217"/>
                </a:solidFill>
                <a:latin typeface="Lucida Sans Unicode"/>
                <a:cs typeface="Lucida Sans Unicode"/>
              </a:rPr>
              <a:t> Food</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Products</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Sec.</a:t>
            </a:r>
            <a:r>
              <a:rPr sz="1648" spc="27" dirty="0">
                <a:solidFill>
                  <a:srgbClr val="7B0217"/>
                </a:solidFill>
                <a:latin typeface="Lucida Sans Unicode"/>
                <a:cs typeface="Lucida Sans Unicode"/>
              </a:rPr>
              <a:t> </a:t>
            </a:r>
            <a:r>
              <a:rPr sz="1648" spc="-349" dirty="0">
                <a:solidFill>
                  <a:srgbClr val="7B0217"/>
                </a:solidFill>
                <a:latin typeface="Lucida Sans Unicode"/>
                <a:cs typeface="Lucida Sans Unicode"/>
              </a:rPr>
              <a:t>1.</a:t>
            </a:r>
            <a:r>
              <a:rPr sz="1648" spc="27" dirty="0">
                <a:solidFill>
                  <a:srgbClr val="7B0217"/>
                </a:solidFill>
                <a:latin typeface="Lucida Sans Unicode"/>
                <a:cs typeface="Lucida Sans Unicode"/>
              </a:rPr>
              <a:t> </a:t>
            </a:r>
            <a:r>
              <a:rPr sz="1648" spc="213" dirty="0">
                <a:solidFill>
                  <a:srgbClr val="7B0217"/>
                </a:solidFill>
                <a:latin typeface="Lucida Sans Unicode"/>
                <a:cs typeface="Lucida Sans Unicode"/>
              </a:rPr>
              <a:t>(a)</a:t>
            </a:r>
            <a:r>
              <a:rPr sz="1648" spc="41" dirty="0">
                <a:solidFill>
                  <a:srgbClr val="7B0217"/>
                </a:solidFill>
                <a:latin typeface="Lucida Sans Unicode"/>
                <a:cs typeface="Lucida Sans Unicode"/>
              </a:rPr>
              <a:t> </a:t>
            </a:r>
            <a:r>
              <a:rPr sz="1648" dirty="0">
                <a:solidFill>
                  <a:srgbClr val="7B0217"/>
                </a:solidFill>
                <a:latin typeface="Lucida Sans Unicode"/>
                <a:cs typeface="Lucida Sans Unicode"/>
              </a:rPr>
              <a:t>As</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used </a:t>
            </a:r>
            <a:r>
              <a:rPr sz="1648" spc="-14" dirty="0">
                <a:solidFill>
                  <a:srgbClr val="7B0217"/>
                </a:solidFill>
                <a:latin typeface="Lucida Sans Unicode"/>
                <a:cs typeface="Lucida Sans Unicode"/>
              </a:rPr>
              <a:t>in</a:t>
            </a:r>
            <a:r>
              <a:rPr sz="1648" spc="41" dirty="0">
                <a:solidFill>
                  <a:srgbClr val="7B0217"/>
                </a:solidFill>
                <a:latin typeface="Lucida Sans Unicode"/>
                <a:cs typeface="Lucida Sans Unicode"/>
              </a:rPr>
              <a:t> </a:t>
            </a:r>
            <a:r>
              <a:rPr sz="1648" spc="-14" dirty="0">
                <a:solidFill>
                  <a:srgbClr val="7B0217"/>
                </a:solidFill>
                <a:latin typeface="Lucida Sans Unicode"/>
                <a:cs typeface="Lucida Sans Unicode"/>
              </a:rPr>
              <a:t>this</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chapter,</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"end</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consumer" </a:t>
            </a:r>
            <a:r>
              <a:rPr sz="1648" spc="103" dirty="0">
                <a:solidFill>
                  <a:srgbClr val="7B0217"/>
                </a:solidFill>
                <a:latin typeface="Lucida Sans Unicode"/>
                <a:cs typeface="Lucida Sans Unicode"/>
              </a:rPr>
              <a:t>means</a:t>
            </a:r>
            <a:r>
              <a:rPr sz="1648" spc="7" dirty="0">
                <a:solidFill>
                  <a:srgbClr val="7B0217"/>
                </a:solidFill>
                <a:latin typeface="Lucida Sans Unicode"/>
                <a:cs typeface="Lucida Sans Unicode"/>
              </a:rPr>
              <a:t> </a:t>
            </a:r>
            <a:r>
              <a:rPr sz="1648" spc="206" dirty="0">
                <a:solidFill>
                  <a:srgbClr val="7B0217"/>
                </a:solidFill>
                <a:latin typeface="Lucida Sans Unicode"/>
                <a:cs typeface="Lucida Sans Unicode"/>
              </a:rPr>
              <a:t>a</a:t>
            </a:r>
            <a:r>
              <a:rPr sz="1648" spc="34" dirty="0">
                <a:solidFill>
                  <a:srgbClr val="7B0217"/>
                </a:solidFill>
                <a:latin typeface="Lucida Sans Unicode"/>
                <a:cs typeface="Lucida Sans Unicode"/>
              </a:rPr>
              <a:t> </a:t>
            </a:r>
            <a:r>
              <a:rPr sz="1648" spc="-14" dirty="0">
                <a:solidFill>
                  <a:srgbClr val="7B0217"/>
                </a:solidFill>
                <a:latin typeface="Lucida Sans Unicode"/>
                <a:cs typeface="Lucida Sans Unicode"/>
              </a:rPr>
              <a:t>person </a:t>
            </a:r>
            <a:r>
              <a:rPr sz="1648" dirty="0">
                <a:solidFill>
                  <a:srgbClr val="7B0217"/>
                </a:solidFill>
                <a:latin typeface="Lucida Sans Unicode"/>
                <a:cs typeface="Lucida Sans Unicode"/>
              </a:rPr>
              <a:t>who</a:t>
            </a:r>
            <a:r>
              <a:rPr sz="1648" spc="-14" dirty="0">
                <a:solidFill>
                  <a:srgbClr val="7B0217"/>
                </a:solidFill>
                <a:latin typeface="Lucida Sans Unicode"/>
                <a:cs typeface="Lucida Sans Unicode"/>
              </a:rPr>
              <a:t> is</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last person</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to</a:t>
            </a:r>
            <a:r>
              <a:rPr sz="1648" spc="14" dirty="0">
                <a:solidFill>
                  <a:srgbClr val="7B0217"/>
                </a:solidFill>
                <a:latin typeface="Lucida Sans Unicode"/>
                <a:cs typeface="Lucida Sans Unicode"/>
              </a:rPr>
              <a:t> </a:t>
            </a:r>
            <a:r>
              <a:rPr sz="1648" spc="76" dirty="0">
                <a:solidFill>
                  <a:srgbClr val="7B0217"/>
                </a:solidFill>
                <a:latin typeface="Lucida Sans Unicode"/>
                <a:cs typeface="Lucida Sans Unicode"/>
              </a:rPr>
              <a:t>purchase</a:t>
            </a:r>
            <a:r>
              <a:rPr sz="1648" spc="-27" dirty="0">
                <a:solidFill>
                  <a:srgbClr val="7B0217"/>
                </a:solidFill>
                <a:latin typeface="Lucida Sans Unicode"/>
                <a:cs typeface="Lucida Sans Unicode"/>
              </a:rPr>
              <a:t> </a:t>
            </a:r>
            <a:r>
              <a:rPr sz="1648" spc="103" dirty="0">
                <a:solidFill>
                  <a:srgbClr val="7B0217"/>
                </a:solidFill>
                <a:latin typeface="Lucida Sans Unicode"/>
                <a:cs typeface="Lucida Sans Unicode"/>
              </a:rPr>
              <a:t>any</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food</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product</a:t>
            </a:r>
            <a:r>
              <a:rPr sz="1648" spc="-27" dirty="0">
                <a:solidFill>
                  <a:srgbClr val="7B0217"/>
                </a:solidFill>
                <a:latin typeface="Lucida Sans Unicode"/>
                <a:cs typeface="Lucida Sans Unicode"/>
              </a:rPr>
              <a:t> </a:t>
            </a:r>
            <a:r>
              <a:rPr sz="1648" spc="110" dirty="0">
                <a:solidFill>
                  <a:srgbClr val="7B0217"/>
                </a:solidFill>
                <a:latin typeface="Lucida Sans Unicode"/>
                <a:cs typeface="Lucida Sans Unicode"/>
              </a:rPr>
              <a:t>and</a:t>
            </a:r>
            <a:r>
              <a:rPr sz="1648" dirty="0">
                <a:solidFill>
                  <a:srgbClr val="7B0217"/>
                </a:solidFill>
                <a:latin typeface="Lucida Sans Unicode"/>
                <a:cs typeface="Lucida Sans Unicode"/>
              </a:rPr>
              <a:t> </a:t>
            </a:r>
            <a:r>
              <a:rPr sz="1648" spc="89" dirty="0">
                <a:solidFill>
                  <a:srgbClr val="7B0217"/>
                </a:solidFill>
                <a:latin typeface="Lucida Sans Unicode"/>
                <a:cs typeface="Lucida Sans Unicode"/>
              </a:rPr>
              <a:t>who</a:t>
            </a:r>
            <a:r>
              <a:rPr sz="1648" spc="-62" dirty="0">
                <a:solidFill>
                  <a:srgbClr val="7B0217"/>
                </a:solidFill>
                <a:latin typeface="Lucida Sans Unicode"/>
                <a:cs typeface="Lucida Sans Unicode"/>
              </a:rPr>
              <a:t> </a:t>
            </a:r>
            <a:r>
              <a:rPr sz="1648" spc="76" dirty="0">
                <a:solidFill>
                  <a:srgbClr val="7B0217"/>
                </a:solidFill>
                <a:latin typeface="Lucida Sans Unicode"/>
                <a:cs typeface="Lucida Sans Unicode"/>
              </a:rPr>
              <a:t>does</a:t>
            </a:r>
            <a:r>
              <a:rPr sz="1648" spc="-69" dirty="0">
                <a:solidFill>
                  <a:srgbClr val="7B0217"/>
                </a:solidFill>
                <a:latin typeface="Lucida Sans Unicode"/>
                <a:cs typeface="Lucida Sans Unicode"/>
              </a:rPr>
              <a:t> </a:t>
            </a:r>
            <a:r>
              <a:rPr sz="1648" dirty="0">
                <a:solidFill>
                  <a:srgbClr val="7B0217"/>
                </a:solidFill>
                <a:latin typeface="Lucida Sans Unicode"/>
                <a:cs typeface="Lucida Sans Unicode"/>
              </a:rPr>
              <a:t>not</a:t>
            </a:r>
            <a:r>
              <a:rPr sz="1648" spc="-82" dirty="0">
                <a:solidFill>
                  <a:srgbClr val="7B0217"/>
                </a:solidFill>
                <a:latin typeface="Lucida Sans Unicode"/>
                <a:cs typeface="Lucida Sans Unicode"/>
              </a:rPr>
              <a:t> </a:t>
            </a:r>
            <a:r>
              <a:rPr sz="1648" dirty="0">
                <a:solidFill>
                  <a:srgbClr val="7B0217"/>
                </a:solidFill>
                <a:latin typeface="Lucida Sans Unicode"/>
                <a:cs typeface="Lucida Sans Unicode"/>
              </a:rPr>
              <a:t>resell</a:t>
            </a:r>
            <a:r>
              <a:rPr sz="1648" spc="-55"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food product.</a:t>
            </a:r>
            <a:r>
              <a:rPr sz="1648" spc="-41" dirty="0">
                <a:solidFill>
                  <a:srgbClr val="7B0217"/>
                </a:solidFill>
                <a:latin typeface="Lucida Sans Unicode"/>
                <a:cs typeface="Lucida Sans Unicode"/>
              </a:rPr>
              <a:t> </a:t>
            </a:r>
            <a:r>
              <a:rPr sz="1648" spc="172" dirty="0">
                <a:solidFill>
                  <a:srgbClr val="7B0217"/>
                </a:solidFill>
                <a:latin typeface="Lucida Sans Unicode"/>
                <a:cs typeface="Lucida Sans Unicode"/>
              </a:rPr>
              <a:t>(b)</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As</a:t>
            </a:r>
            <a:r>
              <a:rPr sz="1648" spc="34" dirty="0">
                <a:solidFill>
                  <a:srgbClr val="7B0217"/>
                </a:solidFill>
                <a:latin typeface="Lucida Sans Unicode"/>
                <a:cs typeface="Lucida Sans Unicode"/>
              </a:rPr>
              <a:t> </a:t>
            </a:r>
            <a:r>
              <a:rPr sz="1648" spc="-27" dirty="0">
                <a:solidFill>
                  <a:srgbClr val="7B0217"/>
                </a:solidFill>
                <a:latin typeface="Lucida Sans Unicode"/>
                <a:cs typeface="Lucida Sans Unicode"/>
              </a:rPr>
              <a:t>used </a:t>
            </a:r>
            <a:r>
              <a:rPr sz="1648" spc="-14" dirty="0">
                <a:solidFill>
                  <a:srgbClr val="7B0217"/>
                </a:solidFill>
                <a:latin typeface="Lucida Sans Unicode"/>
                <a:cs typeface="Lucida Sans Unicode"/>
              </a:rPr>
              <a:t>in</a:t>
            </a:r>
            <a:r>
              <a:rPr sz="1648" spc="48" dirty="0">
                <a:solidFill>
                  <a:srgbClr val="7B0217"/>
                </a:solidFill>
                <a:latin typeface="Lucida Sans Unicode"/>
                <a:cs typeface="Lucida Sans Unicode"/>
              </a:rPr>
              <a:t> </a:t>
            </a:r>
            <a:r>
              <a:rPr sz="1648" spc="-14" dirty="0">
                <a:solidFill>
                  <a:srgbClr val="7B0217"/>
                </a:solidFill>
                <a:latin typeface="Lucida Sans Unicode"/>
                <a:cs typeface="Lucida Sans Unicode"/>
              </a:rPr>
              <a:t>this</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chapter,</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"roadside</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stand"</a:t>
            </a:r>
            <a:r>
              <a:rPr sz="1648" spc="27" dirty="0">
                <a:solidFill>
                  <a:srgbClr val="7B0217"/>
                </a:solidFill>
                <a:latin typeface="Lucida Sans Unicode"/>
                <a:cs typeface="Lucida Sans Unicode"/>
              </a:rPr>
              <a:t> </a:t>
            </a:r>
            <a:r>
              <a:rPr sz="1648" spc="103" dirty="0">
                <a:solidFill>
                  <a:srgbClr val="7B0217"/>
                </a:solidFill>
                <a:latin typeface="Lucida Sans Unicode"/>
                <a:cs typeface="Lucida Sans Unicode"/>
              </a:rPr>
              <a:t>means</a:t>
            </a:r>
            <a:r>
              <a:rPr sz="1648" spc="27" dirty="0">
                <a:solidFill>
                  <a:srgbClr val="7B0217"/>
                </a:solidFill>
                <a:latin typeface="Lucida Sans Unicode"/>
                <a:cs typeface="Lucida Sans Unicode"/>
              </a:rPr>
              <a:t> </a:t>
            </a:r>
            <a:r>
              <a:rPr sz="1648" spc="206" dirty="0">
                <a:solidFill>
                  <a:srgbClr val="7B0217"/>
                </a:solidFill>
                <a:latin typeface="Lucida Sans Unicode"/>
                <a:cs typeface="Lucida Sans Unicode"/>
              </a:rPr>
              <a:t>a</a:t>
            </a:r>
            <a:r>
              <a:rPr sz="1648" spc="41" dirty="0">
                <a:solidFill>
                  <a:srgbClr val="7B0217"/>
                </a:solidFill>
                <a:latin typeface="Lucida Sans Unicode"/>
                <a:cs typeface="Lucida Sans Unicode"/>
              </a:rPr>
              <a:t> </a:t>
            </a:r>
            <a:r>
              <a:rPr sz="1648" dirty="0">
                <a:solidFill>
                  <a:srgbClr val="7B0217"/>
                </a:solidFill>
                <a:latin typeface="Lucida Sans Unicode"/>
                <a:cs typeface="Lucida Sans Unicode"/>
              </a:rPr>
              <a:t>structure,</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including</a:t>
            </a:r>
            <a:r>
              <a:rPr sz="1648" spc="-27" dirty="0">
                <a:solidFill>
                  <a:srgbClr val="7B0217"/>
                </a:solidFill>
                <a:latin typeface="Lucida Sans Unicode"/>
                <a:cs typeface="Lucida Sans Unicode"/>
              </a:rPr>
              <a:t> </a:t>
            </a:r>
            <a:r>
              <a:rPr sz="1648" spc="206" dirty="0">
                <a:solidFill>
                  <a:srgbClr val="7B0217"/>
                </a:solidFill>
                <a:latin typeface="Lucida Sans Unicode"/>
                <a:cs typeface="Lucida Sans Unicode"/>
              </a:rPr>
              <a:t>a</a:t>
            </a:r>
            <a:r>
              <a:rPr sz="1648" spc="41" dirty="0">
                <a:solidFill>
                  <a:srgbClr val="7B0217"/>
                </a:solidFill>
                <a:latin typeface="Lucida Sans Unicode"/>
                <a:cs typeface="Lucida Sans Unicode"/>
              </a:rPr>
              <a:t> </a:t>
            </a:r>
            <a:r>
              <a:rPr sz="1648" spc="-14" dirty="0">
                <a:solidFill>
                  <a:srgbClr val="7B0217"/>
                </a:solidFill>
                <a:latin typeface="Lucida Sans Unicode"/>
                <a:cs typeface="Lucida Sans Unicode"/>
              </a:rPr>
              <a:t>tent,</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stand,</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vehicle,</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or</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trailer</a:t>
            </a:r>
            <a:r>
              <a:rPr sz="1648" spc="48" dirty="0">
                <a:solidFill>
                  <a:srgbClr val="7B0217"/>
                </a:solidFill>
                <a:latin typeface="Lucida Sans Unicode"/>
                <a:cs typeface="Lucida Sans Unicode"/>
              </a:rPr>
              <a:t> </a:t>
            </a:r>
            <a:r>
              <a:rPr sz="1648" dirty="0">
                <a:solidFill>
                  <a:srgbClr val="7B0217"/>
                </a:solidFill>
                <a:latin typeface="Lucida Sans Unicode"/>
                <a:cs typeface="Lucida Sans Unicode"/>
              </a:rPr>
              <a:t>that</a:t>
            </a:r>
            <a:r>
              <a:rPr sz="1648" spc="7" dirty="0">
                <a:solidFill>
                  <a:srgbClr val="7B0217"/>
                </a:solidFill>
                <a:latin typeface="Lucida Sans Unicode"/>
                <a:cs typeface="Lucida Sans Unicode"/>
              </a:rPr>
              <a:t> </a:t>
            </a:r>
            <a:r>
              <a:rPr sz="1648" spc="-82" dirty="0">
                <a:solidFill>
                  <a:srgbClr val="7B0217"/>
                </a:solidFill>
                <a:latin typeface="Lucida Sans Unicode"/>
                <a:cs typeface="Lucida Sans Unicode"/>
              </a:rPr>
              <a:t>is:</a:t>
            </a:r>
            <a:r>
              <a:rPr sz="1648" spc="48" dirty="0">
                <a:solidFill>
                  <a:srgbClr val="7B0217"/>
                </a:solidFill>
                <a:latin typeface="Lucida Sans Unicode"/>
                <a:cs typeface="Lucida Sans Unicode"/>
              </a:rPr>
              <a:t> </a:t>
            </a:r>
            <a:r>
              <a:rPr sz="1648" spc="-34" dirty="0">
                <a:solidFill>
                  <a:srgbClr val="7B0217"/>
                </a:solidFill>
                <a:latin typeface="Lucida Sans Unicode"/>
                <a:cs typeface="Lucida Sans Unicode"/>
              </a:rPr>
              <a:t>(1) </a:t>
            </a:r>
            <a:r>
              <a:rPr sz="1648" dirty="0">
                <a:solidFill>
                  <a:srgbClr val="7B0217"/>
                </a:solidFill>
                <a:latin typeface="Lucida Sans Unicode"/>
                <a:cs typeface="Lucida Sans Unicode"/>
              </a:rPr>
              <a:t>visible</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from </a:t>
            </a:r>
            <a:r>
              <a:rPr sz="1648" spc="206" dirty="0">
                <a:solidFill>
                  <a:srgbClr val="7B0217"/>
                </a:solidFill>
                <a:latin typeface="Lucida Sans Unicode"/>
                <a:cs typeface="Lucida Sans Unicode"/>
              </a:rPr>
              <a:t>a</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road;</a:t>
            </a:r>
            <a:r>
              <a:rPr sz="1648" spc="-34" dirty="0">
                <a:solidFill>
                  <a:srgbClr val="7B0217"/>
                </a:solidFill>
                <a:latin typeface="Lucida Sans Unicode"/>
                <a:cs typeface="Lucida Sans Unicode"/>
              </a:rPr>
              <a:t> </a:t>
            </a:r>
            <a:r>
              <a:rPr sz="1648" spc="110" dirty="0">
                <a:solidFill>
                  <a:srgbClr val="7B0217"/>
                </a:solidFill>
                <a:latin typeface="Lucida Sans Unicode"/>
                <a:cs typeface="Lucida Sans Unicode"/>
              </a:rPr>
              <a:t>and</a:t>
            </a:r>
            <a:r>
              <a:rPr sz="1648" spc="-27" dirty="0">
                <a:solidFill>
                  <a:srgbClr val="7B0217"/>
                </a:solidFill>
                <a:latin typeface="Lucida Sans Unicode"/>
                <a:cs typeface="Lucida Sans Unicode"/>
              </a:rPr>
              <a:t> </a:t>
            </a:r>
            <a:r>
              <a:rPr sz="1648" spc="110" dirty="0">
                <a:solidFill>
                  <a:srgbClr val="7B0217"/>
                </a:solidFill>
                <a:latin typeface="Lucida Sans Unicode"/>
                <a:cs typeface="Lucida Sans Unicode"/>
              </a:rPr>
              <a:t>(2)</a:t>
            </a:r>
            <a:r>
              <a:rPr sz="1648" spc="7" dirty="0">
                <a:solidFill>
                  <a:srgbClr val="7B0217"/>
                </a:solidFill>
                <a:latin typeface="Lucida Sans Unicode"/>
                <a:cs typeface="Lucida Sans Unicode"/>
              </a:rPr>
              <a:t> </a:t>
            </a:r>
            <a:r>
              <a:rPr sz="1648" spc="76" dirty="0">
                <a:solidFill>
                  <a:srgbClr val="7B0217"/>
                </a:solidFill>
                <a:latin typeface="Lucida Sans Unicode"/>
                <a:cs typeface="Lucida Sans Unicode"/>
              </a:rPr>
              <a:t>located</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not</a:t>
            </a:r>
            <a:r>
              <a:rPr sz="1648" spc="-103" dirty="0">
                <a:solidFill>
                  <a:srgbClr val="7B0217"/>
                </a:solidFill>
                <a:latin typeface="Lucida Sans Unicode"/>
                <a:cs typeface="Lucida Sans Unicode"/>
              </a:rPr>
              <a:t> </a:t>
            </a:r>
            <a:r>
              <a:rPr sz="1648" spc="96" dirty="0">
                <a:solidFill>
                  <a:srgbClr val="7B0217"/>
                </a:solidFill>
                <a:latin typeface="Lucida Sans Unicode"/>
                <a:cs typeface="Lucida Sans Unicode"/>
              </a:rPr>
              <a:t>more</a:t>
            </a:r>
            <a:r>
              <a:rPr sz="1648" spc="-82" dirty="0">
                <a:solidFill>
                  <a:srgbClr val="7B0217"/>
                </a:solidFill>
                <a:latin typeface="Lucida Sans Unicode"/>
                <a:cs typeface="Lucida Sans Unicode"/>
              </a:rPr>
              <a:t> </a:t>
            </a:r>
            <a:r>
              <a:rPr sz="1648" spc="103" dirty="0">
                <a:solidFill>
                  <a:srgbClr val="7B0217"/>
                </a:solidFill>
                <a:latin typeface="Lucida Sans Unicode"/>
                <a:cs typeface="Lucida Sans Unicode"/>
              </a:rPr>
              <a:t>than</a:t>
            </a:r>
            <a:r>
              <a:rPr sz="1648" spc="-103" dirty="0">
                <a:solidFill>
                  <a:srgbClr val="7B0217"/>
                </a:solidFill>
                <a:latin typeface="Lucida Sans Unicode"/>
                <a:cs typeface="Lucida Sans Unicode"/>
              </a:rPr>
              <a:t> </a:t>
            </a:r>
            <a:r>
              <a:rPr sz="1648" spc="69" dirty="0">
                <a:solidFill>
                  <a:srgbClr val="7B0217"/>
                </a:solidFill>
                <a:latin typeface="Lucida Sans Unicode"/>
                <a:cs typeface="Lucida Sans Unicode"/>
              </a:rPr>
              <a:t>one</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hundred</a:t>
            </a:r>
            <a:r>
              <a:rPr sz="1648" spc="-69" dirty="0">
                <a:solidFill>
                  <a:srgbClr val="7B0217"/>
                </a:solidFill>
                <a:latin typeface="Lucida Sans Unicode"/>
                <a:cs typeface="Lucida Sans Unicode"/>
              </a:rPr>
              <a:t> </a:t>
            </a:r>
            <a:r>
              <a:rPr sz="1648" dirty="0">
                <a:solidFill>
                  <a:srgbClr val="7B0217"/>
                </a:solidFill>
                <a:latin typeface="Lucida Sans Unicode"/>
                <a:cs typeface="Lucida Sans Unicode"/>
              </a:rPr>
              <a:t>(100)</a:t>
            </a:r>
            <a:r>
              <a:rPr sz="1648" spc="-131" dirty="0">
                <a:solidFill>
                  <a:srgbClr val="7B0217"/>
                </a:solidFill>
                <a:latin typeface="Lucida Sans Unicode"/>
                <a:cs typeface="Lucida Sans Unicode"/>
              </a:rPr>
              <a:t> </a:t>
            </a:r>
            <a:r>
              <a:rPr sz="1648" dirty="0">
                <a:solidFill>
                  <a:srgbClr val="7B0217"/>
                </a:solidFill>
                <a:latin typeface="Lucida Sans Unicode"/>
                <a:cs typeface="Lucida Sans Unicode"/>
              </a:rPr>
              <a:t>feet</a:t>
            </a:r>
            <a:r>
              <a:rPr sz="1648" spc="-62" dirty="0">
                <a:solidFill>
                  <a:srgbClr val="7B0217"/>
                </a:solidFill>
                <a:latin typeface="Lucida Sans Unicode"/>
                <a:cs typeface="Lucida Sans Unicode"/>
              </a:rPr>
              <a:t> </a:t>
            </a:r>
            <a:r>
              <a:rPr sz="1648" dirty="0">
                <a:solidFill>
                  <a:srgbClr val="7B0217"/>
                </a:solidFill>
                <a:latin typeface="Lucida Sans Unicode"/>
                <a:cs typeface="Lucida Sans Unicode"/>
              </a:rPr>
              <a:t>from the</a:t>
            </a:r>
            <a:r>
              <a:rPr sz="1648" spc="-21" dirty="0">
                <a:solidFill>
                  <a:srgbClr val="7B0217"/>
                </a:solidFill>
                <a:latin typeface="Lucida Sans Unicode"/>
                <a:cs typeface="Lucida Sans Unicode"/>
              </a:rPr>
              <a:t> </a:t>
            </a:r>
            <a:r>
              <a:rPr sz="1648" spc="96" dirty="0">
                <a:solidFill>
                  <a:srgbClr val="7B0217"/>
                </a:solidFill>
                <a:latin typeface="Lucida Sans Unicode"/>
                <a:cs typeface="Lucida Sans Unicode"/>
              </a:rPr>
              <a:t>edge</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of</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14" dirty="0">
                <a:solidFill>
                  <a:srgbClr val="7B0217"/>
                </a:solidFill>
                <a:latin typeface="Lucida Sans Unicode"/>
                <a:cs typeface="Lucida Sans Unicode"/>
              </a:rPr>
              <a:t> </a:t>
            </a:r>
            <a:r>
              <a:rPr sz="1648" spc="69" dirty="0">
                <a:solidFill>
                  <a:srgbClr val="7B0217"/>
                </a:solidFill>
                <a:latin typeface="Lucida Sans Unicode"/>
                <a:cs typeface="Lucida Sans Unicode"/>
              </a:rPr>
              <a:t>side</a:t>
            </a:r>
            <a:r>
              <a:rPr sz="1648" spc="-89" dirty="0">
                <a:solidFill>
                  <a:srgbClr val="7B0217"/>
                </a:solidFill>
                <a:latin typeface="Lucida Sans Unicode"/>
                <a:cs typeface="Lucida Sans Unicode"/>
              </a:rPr>
              <a:t> </a:t>
            </a:r>
            <a:r>
              <a:rPr sz="1648" dirty="0">
                <a:solidFill>
                  <a:srgbClr val="7B0217"/>
                </a:solidFill>
                <a:latin typeface="Lucida Sans Unicode"/>
                <a:cs typeface="Lucida Sans Unicode"/>
              </a:rPr>
              <a:t>of</a:t>
            </a:r>
            <a:r>
              <a:rPr sz="1648" spc="-82" dirty="0">
                <a:solidFill>
                  <a:srgbClr val="7B0217"/>
                </a:solidFill>
                <a:latin typeface="Lucida Sans Unicode"/>
                <a:cs typeface="Lucida Sans Unicode"/>
              </a:rPr>
              <a:t> </a:t>
            </a:r>
            <a:r>
              <a:rPr sz="1648" spc="41" dirty="0">
                <a:solidFill>
                  <a:srgbClr val="7B0217"/>
                </a:solidFill>
                <a:latin typeface="Lucida Sans Unicode"/>
                <a:cs typeface="Lucida Sans Unicode"/>
              </a:rPr>
              <a:t>the </a:t>
            </a:r>
            <a:r>
              <a:rPr sz="1648" spc="-14" dirty="0">
                <a:solidFill>
                  <a:srgbClr val="7B0217"/>
                </a:solidFill>
                <a:latin typeface="Lucida Sans Unicode"/>
                <a:cs typeface="Lucida Sans Unicode"/>
              </a:rPr>
              <a:t>road;</a:t>
            </a:r>
            <a:endParaRPr sz="1648">
              <a:latin typeface="Lucida Sans Unicode"/>
              <a:cs typeface="Lucida Sans Unicode"/>
            </a:endParaRPr>
          </a:p>
          <a:p>
            <a:pPr marL="17445" marR="6977">
              <a:lnSpc>
                <a:spcPct val="100800"/>
              </a:lnSpc>
              <a:spcBef>
                <a:spcPts val="1992"/>
              </a:spcBef>
            </a:pPr>
            <a:r>
              <a:rPr sz="1648" dirty="0">
                <a:solidFill>
                  <a:srgbClr val="7B0217"/>
                </a:solidFill>
                <a:latin typeface="Lucida Sans Unicode"/>
                <a:cs typeface="Lucida Sans Unicode"/>
              </a:rPr>
              <a:t>Sec.</a:t>
            </a:r>
            <a:r>
              <a:rPr sz="1648" spc="21" dirty="0">
                <a:solidFill>
                  <a:srgbClr val="7B0217"/>
                </a:solidFill>
                <a:latin typeface="Lucida Sans Unicode"/>
                <a:cs typeface="Lucida Sans Unicode"/>
              </a:rPr>
              <a:t> </a:t>
            </a:r>
            <a:r>
              <a:rPr sz="1648" spc="-144" dirty="0">
                <a:solidFill>
                  <a:srgbClr val="7B0217"/>
                </a:solidFill>
                <a:latin typeface="Lucida Sans Unicode"/>
                <a:cs typeface="Lucida Sans Unicode"/>
              </a:rPr>
              <a:t>2.</a:t>
            </a:r>
            <a:r>
              <a:rPr sz="1648" spc="41" dirty="0">
                <a:solidFill>
                  <a:srgbClr val="7B0217"/>
                </a:solidFill>
                <a:latin typeface="Lucida Sans Unicode"/>
                <a:cs typeface="Lucida Sans Unicode"/>
              </a:rPr>
              <a:t> </a:t>
            </a:r>
            <a:r>
              <a:rPr sz="1648" dirty="0">
                <a:solidFill>
                  <a:srgbClr val="7B0217"/>
                </a:solidFill>
                <a:latin typeface="Lucida Sans Unicode"/>
                <a:cs typeface="Lucida Sans Unicode"/>
              </a:rPr>
              <a:t>A</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person</a:t>
            </a:r>
            <a:r>
              <a:rPr sz="1648" spc="-7" dirty="0">
                <a:solidFill>
                  <a:srgbClr val="7B0217"/>
                </a:solidFill>
                <a:latin typeface="Lucida Sans Unicode"/>
                <a:cs typeface="Lucida Sans Unicode"/>
              </a:rPr>
              <a:t> </a:t>
            </a:r>
            <a:r>
              <a:rPr sz="1648" spc="144" dirty="0">
                <a:solidFill>
                  <a:srgbClr val="7B0217"/>
                </a:solidFill>
                <a:latin typeface="Lucida Sans Unicode"/>
                <a:cs typeface="Lucida Sans Unicode"/>
              </a:rPr>
              <a:t>may</a:t>
            </a:r>
            <a:r>
              <a:rPr sz="1648" spc="21" dirty="0">
                <a:solidFill>
                  <a:srgbClr val="7B0217"/>
                </a:solidFill>
                <a:latin typeface="Lucida Sans Unicode"/>
                <a:cs typeface="Lucida Sans Unicode"/>
              </a:rPr>
              <a:t> </a:t>
            </a:r>
            <a:r>
              <a:rPr sz="1648" spc="69" dirty="0">
                <a:solidFill>
                  <a:srgbClr val="7B0217"/>
                </a:solidFill>
                <a:latin typeface="Lucida Sans Unicode"/>
                <a:cs typeface="Lucida Sans Unicode"/>
              </a:rPr>
              <a:t>prepare</a:t>
            </a:r>
            <a:r>
              <a:rPr sz="1648" spc="7" dirty="0">
                <a:solidFill>
                  <a:srgbClr val="7B0217"/>
                </a:solidFill>
                <a:latin typeface="Lucida Sans Unicode"/>
                <a:cs typeface="Lucida Sans Unicode"/>
              </a:rPr>
              <a:t> </a:t>
            </a:r>
            <a:r>
              <a:rPr sz="1648" spc="110" dirty="0">
                <a:solidFill>
                  <a:srgbClr val="7B0217"/>
                </a:solidFill>
                <a:latin typeface="Lucida Sans Unicode"/>
                <a:cs typeface="Lucida Sans Unicode"/>
              </a:rPr>
              <a:t>and</a:t>
            </a:r>
            <a:r>
              <a:rPr sz="1648" dirty="0">
                <a:solidFill>
                  <a:srgbClr val="7B0217"/>
                </a:solidFill>
                <a:latin typeface="Lucida Sans Unicode"/>
                <a:cs typeface="Lucida Sans Unicode"/>
              </a:rPr>
              <a:t> sell</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food</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products</a:t>
            </a:r>
            <a:r>
              <a:rPr sz="1648" spc="-34" dirty="0">
                <a:solidFill>
                  <a:srgbClr val="7B0217"/>
                </a:solidFill>
                <a:latin typeface="Lucida Sans Unicode"/>
                <a:cs typeface="Lucida Sans Unicode"/>
              </a:rPr>
              <a:t> </a:t>
            </a:r>
            <a:r>
              <a:rPr sz="1648" spc="110" dirty="0">
                <a:solidFill>
                  <a:srgbClr val="7B0217"/>
                </a:solidFill>
                <a:latin typeface="Lucida Sans Unicode"/>
                <a:cs typeface="Lucida Sans Unicode"/>
              </a:rPr>
              <a:t>as</a:t>
            </a:r>
            <a:r>
              <a:rPr sz="1648" spc="34" dirty="0">
                <a:solidFill>
                  <a:srgbClr val="7B0217"/>
                </a:solidFill>
                <a:latin typeface="Lucida Sans Unicode"/>
                <a:cs typeface="Lucida Sans Unicode"/>
              </a:rPr>
              <a:t> </a:t>
            </a:r>
            <a:r>
              <a:rPr sz="1648" spc="206" dirty="0">
                <a:solidFill>
                  <a:srgbClr val="7B0217"/>
                </a:solidFill>
                <a:latin typeface="Lucida Sans Unicode"/>
                <a:cs typeface="Lucida Sans Unicode"/>
              </a:rPr>
              <a:t>a</a:t>
            </a:r>
            <a:r>
              <a:rPr sz="1648" spc="27" dirty="0">
                <a:solidFill>
                  <a:srgbClr val="7B0217"/>
                </a:solidFill>
                <a:latin typeface="Lucida Sans Unicode"/>
                <a:cs typeface="Lucida Sans Unicode"/>
              </a:rPr>
              <a:t> </a:t>
            </a:r>
            <a:r>
              <a:rPr sz="1648" spc="89" dirty="0">
                <a:solidFill>
                  <a:srgbClr val="7B0217"/>
                </a:solidFill>
                <a:latin typeface="Lucida Sans Unicode"/>
                <a:cs typeface="Lucida Sans Unicode"/>
              </a:rPr>
              <a:t>home</a:t>
            </a:r>
            <a:r>
              <a:rPr sz="1648" spc="7" dirty="0">
                <a:solidFill>
                  <a:srgbClr val="7B0217"/>
                </a:solidFill>
                <a:latin typeface="Lucida Sans Unicode"/>
                <a:cs typeface="Lucida Sans Unicode"/>
              </a:rPr>
              <a:t> </a:t>
            </a:r>
            <a:r>
              <a:rPr sz="1648" spc="103" dirty="0">
                <a:solidFill>
                  <a:srgbClr val="7B0217"/>
                </a:solidFill>
                <a:latin typeface="Lucida Sans Unicode"/>
                <a:cs typeface="Lucida Sans Unicode"/>
              </a:rPr>
              <a:t>based</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vendor</a:t>
            </a:r>
            <a:r>
              <a:rPr sz="1648" spc="-27" dirty="0">
                <a:solidFill>
                  <a:srgbClr val="7B0217"/>
                </a:solidFill>
                <a:latin typeface="Lucida Sans Unicode"/>
                <a:cs typeface="Lucida Sans Unicode"/>
              </a:rPr>
              <a:t> </a:t>
            </a:r>
            <a:r>
              <a:rPr sz="1648" spc="-76" dirty="0">
                <a:solidFill>
                  <a:srgbClr val="7B0217"/>
                </a:solidFill>
                <a:latin typeface="Lucida Sans Unicode"/>
                <a:cs typeface="Lucida Sans Unicode"/>
              </a:rPr>
              <a:t>if</a:t>
            </a:r>
            <a:r>
              <a:rPr sz="1648" spc="48"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person</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complies</a:t>
            </a:r>
            <a:r>
              <a:rPr sz="1648" spc="7" dirty="0">
                <a:solidFill>
                  <a:srgbClr val="7B0217"/>
                </a:solidFill>
                <a:latin typeface="Lucida Sans Unicode"/>
                <a:cs typeface="Lucida Sans Unicode"/>
              </a:rPr>
              <a:t> </a:t>
            </a:r>
            <a:r>
              <a:rPr sz="1648" spc="-27" dirty="0">
                <a:solidFill>
                  <a:srgbClr val="7B0217"/>
                </a:solidFill>
                <a:latin typeface="Lucida Sans Unicode"/>
                <a:cs typeface="Lucida Sans Unicode"/>
              </a:rPr>
              <a:t>with </a:t>
            </a:r>
            <a:r>
              <a:rPr sz="1648" dirty="0">
                <a:solidFill>
                  <a:srgbClr val="7B0217"/>
                </a:solidFill>
                <a:latin typeface="Lucida Sans Unicode"/>
                <a:cs typeface="Lucida Sans Unicode"/>
              </a:rPr>
              <a:t>the</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requirements</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of</a:t>
            </a:r>
            <a:r>
              <a:rPr sz="1648" spc="41" dirty="0">
                <a:solidFill>
                  <a:srgbClr val="7B0217"/>
                </a:solidFill>
                <a:latin typeface="Lucida Sans Unicode"/>
                <a:cs typeface="Lucida Sans Unicode"/>
              </a:rPr>
              <a:t> </a:t>
            </a:r>
            <a:r>
              <a:rPr sz="1648" spc="-14" dirty="0">
                <a:solidFill>
                  <a:srgbClr val="7B0217"/>
                </a:solidFill>
                <a:latin typeface="Lucida Sans Unicode"/>
                <a:cs typeface="Lucida Sans Unicode"/>
              </a:rPr>
              <a:t>this</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chapter.</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Sec.</a:t>
            </a:r>
            <a:r>
              <a:rPr sz="1648" spc="62" dirty="0">
                <a:solidFill>
                  <a:srgbClr val="7B0217"/>
                </a:solidFill>
                <a:latin typeface="Lucida Sans Unicode"/>
                <a:cs typeface="Lucida Sans Unicode"/>
              </a:rPr>
              <a:t> </a:t>
            </a:r>
            <a:r>
              <a:rPr sz="1648" spc="-137" dirty="0">
                <a:solidFill>
                  <a:srgbClr val="7B0217"/>
                </a:solidFill>
                <a:latin typeface="Lucida Sans Unicode"/>
                <a:cs typeface="Lucida Sans Unicode"/>
              </a:rPr>
              <a:t>3.</a:t>
            </a:r>
            <a:r>
              <a:rPr sz="1648" spc="41"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55" dirty="0">
                <a:solidFill>
                  <a:srgbClr val="7B0217"/>
                </a:solidFill>
                <a:latin typeface="Lucida Sans Unicode"/>
                <a:cs typeface="Lucida Sans Unicode"/>
              </a:rPr>
              <a:t> </a:t>
            </a:r>
            <a:r>
              <a:rPr sz="1648" dirty="0">
                <a:solidFill>
                  <a:srgbClr val="7B0217"/>
                </a:solidFill>
                <a:latin typeface="Lucida Sans Unicode"/>
                <a:cs typeface="Lucida Sans Unicode"/>
              </a:rPr>
              <a:t>production</a:t>
            </a:r>
            <a:r>
              <a:rPr sz="1648" spc="-14" dirty="0">
                <a:solidFill>
                  <a:srgbClr val="7B0217"/>
                </a:solidFill>
                <a:latin typeface="Lucida Sans Unicode"/>
                <a:cs typeface="Lucida Sans Unicode"/>
              </a:rPr>
              <a:t> </a:t>
            </a:r>
            <a:r>
              <a:rPr sz="1648" spc="110" dirty="0">
                <a:solidFill>
                  <a:srgbClr val="7B0217"/>
                </a:solidFill>
                <a:latin typeface="Lucida Sans Unicode"/>
                <a:cs typeface="Lucida Sans Unicode"/>
              </a:rPr>
              <a:t>and</a:t>
            </a:r>
            <a:r>
              <a:rPr sz="1648" dirty="0">
                <a:solidFill>
                  <a:srgbClr val="7B0217"/>
                </a:solidFill>
                <a:latin typeface="Lucida Sans Unicode"/>
                <a:cs typeface="Lucida Sans Unicode"/>
              </a:rPr>
              <a:t> sale</a:t>
            </a:r>
            <a:r>
              <a:rPr sz="1648" spc="48" dirty="0">
                <a:solidFill>
                  <a:srgbClr val="7B0217"/>
                </a:solidFill>
                <a:latin typeface="Lucida Sans Unicode"/>
                <a:cs typeface="Lucida Sans Unicode"/>
              </a:rPr>
              <a:t> </a:t>
            </a:r>
            <a:r>
              <a:rPr sz="1648" dirty="0">
                <a:solidFill>
                  <a:srgbClr val="7B0217"/>
                </a:solidFill>
                <a:latin typeface="Lucida Sans Unicode"/>
                <a:cs typeface="Lucida Sans Unicode"/>
              </a:rPr>
              <a:t>of</a:t>
            </a:r>
            <a:r>
              <a:rPr sz="1648" spc="41" dirty="0">
                <a:solidFill>
                  <a:srgbClr val="7B0217"/>
                </a:solidFill>
                <a:latin typeface="Lucida Sans Unicode"/>
                <a:cs typeface="Lucida Sans Unicode"/>
              </a:rPr>
              <a:t> </a:t>
            </a:r>
            <a:r>
              <a:rPr sz="1648" dirty="0">
                <a:solidFill>
                  <a:srgbClr val="7B0217"/>
                </a:solidFill>
                <a:latin typeface="Lucida Sans Unicode"/>
                <a:cs typeface="Lucida Sans Unicode"/>
              </a:rPr>
              <a:t>food products</a:t>
            </a:r>
            <a:r>
              <a:rPr sz="1648" spc="-21" dirty="0">
                <a:solidFill>
                  <a:srgbClr val="7B0217"/>
                </a:solidFill>
                <a:latin typeface="Lucida Sans Unicode"/>
                <a:cs typeface="Lucida Sans Unicode"/>
              </a:rPr>
              <a:t> </a:t>
            </a:r>
            <a:r>
              <a:rPr sz="1648" spc="76" dirty="0">
                <a:solidFill>
                  <a:srgbClr val="7B0217"/>
                </a:solidFill>
                <a:latin typeface="Lucida Sans Unicode"/>
                <a:cs typeface="Lucida Sans Unicode"/>
              </a:rPr>
              <a:t>by</a:t>
            </a:r>
            <a:r>
              <a:rPr sz="1648" spc="69" dirty="0">
                <a:solidFill>
                  <a:srgbClr val="7B0217"/>
                </a:solidFill>
                <a:latin typeface="Lucida Sans Unicode"/>
                <a:cs typeface="Lucida Sans Unicode"/>
              </a:rPr>
              <a:t> </a:t>
            </a:r>
            <a:r>
              <a:rPr sz="1648" spc="206" dirty="0">
                <a:solidFill>
                  <a:srgbClr val="7B0217"/>
                </a:solidFill>
                <a:latin typeface="Lucida Sans Unicode"/>
                <a:cs typeface="Lucida Sans Unicode"/>
              </a:rPr>
              <a:t>a</a:t>
            </a:r>
            <a:r>
              <a:rPr sz="1648" spc="14" dirty="0">
                <a:solidFill>
                  <a:srgbClr val="7B0217"/>
                </a:solidFill>
                <a:latin typeface="Lucida Sans Unicode"/>
                <a:cs typeface="Lucida Sans Unicode"/>
              </a:rPr>
              <a:t> </a:t>
            </a:r>
            <a:r>
              <a:rPr sz="1648" spc="89" dirty="0">
                <a:solidFill>
                  <a:srgbClr val="7B0217"/>
                </a:solidFill>
                <a:latin typeface="Lucida Sans Unicode"/>
                <a:cs typeface="Lucida Sans Unicode"/>
              </a:rPr>
              <a:t>home</a:t>
            </a:r>
            <a:r>
              <a:rPr sz="1648" spc="27" dirty="0">
                <a:solidFill>
                  <a:srgbClr val="7B0217"/>
                </a:solidFill>
                <a:latin typeface="Lucida Sans Unicode"/>
                <a:cs typeface="Lucida Sans Unicode"/>
              </a:rPr>
              <a:t> </a:t>
            </a:r>
            <a:r>
              <a:rPr sz="1648" spc="103" dirty="0">
                <a:solidFill>
                  <a:srgbClr val="7B0217"/>
                </a:solidFill>
                <a:latin typeface="Lucida Sans Unicode"/>
                <a:cs typeface="Lucida Sans Unicode"/>
              </a:rPr>
              <a:t>based</a:t>
            </a:r>
            <a:r>
              <a:rPr sz="1648" spc="14" dirty="0">
                <a:solidFill>
                  <a:srgbClr val="7B0217"/>
                </a:solidFill>
                <a:latin typeface="Lucida Sans Unicode"/>
                <a:cs typeface="Lucida Sans Unicode"/>
              </a:rPr>
              <a:t> </a:t>
            </a:r>
            <a:r>
              <a:rPr sz="1648" spc="-14" dirty="0">
                <a:solidFill>
                  <a:srgbClr val="7B0217"/>
                </a:solidFill>
                <a:latin typeface="Lucida Sans Unicode"/>
                <a:cs typeface="Lucida Sans Unicode"/>
              </a:rPr>
              <a:t>vendor in</a:t>
            </a:r>
            <a:r>
              <a:rPr sz="1648" dirty="0">
                <a:solidFill>
                  <a:srgbClr val="7B0217"/>
                </a:solidFill>
                <a:latin typeface="Lucida Sans Unicode"/>
                <a:cs typeface="Lucida Sans Unicode"/>
              </a:rPr>
              <a:t> </a:t>
            </a:r>
            <a:r>
              <a:rPr sz="1648" spc="103" dirty="0">
                <a:solidFill>
                  <a:srgbClr val="7B0217"/>
                </a:solidFill>
                <a:latin typeface="Lucida Sans Unicode"/>
                <a:cs typeface="Lucida Sans Unicode"/>
              </a:rPr>
              <a:t>accordance</a:t>
            </a:r>
            <a:r>
              <a:rPr sz="1648" spc="-55" dirty="0">
                <a:solidFill>
                  <a:srgbClr val="7B0217"/>
                </a:solidFill>
                <a:latin typeface="Lucida Sans Unicode"/>
                <a:cs typeface="Lucida Sans Unicode"/>
              </a:rPr>
              <a:t> </a:t>
            </a:r>
            <a:r>
              <a:rPr sz="1648" dirty="0">
                <a:solidFill>
                  <a:srgbClr val="7B0217"/>
                </a:solidFill>
                <a:latin typeface="Lucida Sans Unicode"/>
                <a:cs typeface="Lucida Sans Unicode"/>
              </a:rPr>
              <a:t>with</a:t>
            </a:r>
            <a:r>
              <a:rPr sz="1648" spc="-21" dirty="0">
                <a:solidFill>
                  <a:srgbClr val="7B0217"/>
                </a:solidFill>
                <a:latin typeface="Lucida Sans Unicode"/>
                <a:cs typeface="Lucida Sans Unicode"/>
              </a:rPr>
              <a:t> </a:t>
            </a:r>
            <a:r>
              <a:rPr sz="1648" spc="-14" dirty="0">
                <a:solidFill>
                  <a:srgbClr val="7B0217"/>
                </a:solidFill>
                <a:latin typeface="Lucida Sans Unicode"/>
                <a:cs typeface="Lucida Sans Unicode"/>
              </a:rPr>
              <a:t>this</a:t>
            </a:r>
            <a:r>
              <a:rPr sz="1648" spc="-21" dirty="0">
                <a:solidFill>
                  <a:srgbClr val="7B0217"/>
                </a:solidFill>
                <a:latin typeface="Lucida Sans Unicode"/>
                <a:cs typeface="Lucida Sans Unicode"/>
              </a:rPr>
              <a:t> </a:t>
            </a:r>
            <a:r>
              <a:rPr sz="1648" spc="69" dirty="0">
                <a:solidFill>
                  <a:srgbClr val="7B0217"/>
                </a:solidFill>
                <a:latin typeface="Lucida Sans Unicode"/>
                <a:cs typeface="Lucida Sans Unicode"/>
              </a:rPr>
              <a:t>chapter</a:t>
            </a:r>
            <a:r>
              <a:rPr sz="1648" spc="-41" dirty="0">
                <a:solidFill>
                  <a:srgbClr val="7B0217"/>
                </a:solidFill>
                <a:latin typeface="Lucida Sans Unicode"/>
                <a:cs typeface="Lucida Sans Unicode"/>
              </a:rPr>
              <a:t> </a:t>
            </a:r>
            <a:r>
              <a:rPr sz="1648" spc="89" dirty="0">
                <a:solidFill>
                  <a:srgbClr val="7B0217"/>
                </a:solidFill>
                <a:latin typeface="Lucida Sans Unicode"/>
                <a:cs typeface="Lucida Sans Unicode"/>
              </a:rPr>
              <a:t>are</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exempt from</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requirements</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of</a:t>
            </a:r>
            <a:r>
              <a:rPr sz="1648" spc="-7" dirty="0">
                <a:solidFill>
                  <a:srgbClr val="7B0217"/>
                </a:solidFill>
                <a:latin typeface="Lucida Sans Unicode"/>
                <a:cs typeface="Lucida Sans Unicode"/>
              </a:rPr>
              <a:t> </a:t>
            </a:r>
            <a:r>
              <a:rPr sz="1648" spc="-14" dirty="0">
                <a:solidFill>
                  <a:srgbClr val="7B0217"/>
                </a:solidFill>
                <a:latin typeface="Lucida Sans Unicode"/>
                <a:cs typeface="Lucida Sans Unicode"/>
              </a:rPr>
              <a:t>this</a:t>
            </a:r>
            <a:r>
              <a:rPr sz="1648" spc="-27" dirty="0">
                <a:solidFill>
                  <a:srgbClr val="7B0217"/>
                </a:solidFill>
                <a:latin typeface="Lucida Sans Unicode"/>
                <a:cs typeface="Lucida Sans Unicode"/>
              </a:rPr>
              <a:t> </a:t>
            </a:r>
            <a:r>
              <a:rPr sz="1648" spc="-14" dirty="0">
                <a:solidFill>
                  <a:srgbClr val="7B0217"/>
                </a:solidFill>
                <a:latin typeface="Lucida Sans Unicode"/>
                <a:cs typeface="Lucida Sans Unicode"/>
              </a:rPr>
              <a:t>title</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that</a:t>
            </a:r>
            <a:r>
              <a:rPr sz="1648" spc="-41" dirty="0">
                <a:solidFill>
                  <a:srgbClr val="7B0217"/>
                </a:solidFill>
                <a:latin typeface="Lucida Sans Unicode"/>
                <a:cs typeface="Lucida Sans Unicode"/>
              </a:rPr>
              <a:t> </a:t>
            </a:r>
            <a:r>
              <a:rPr sz="1648" spc="76" dirty="0">
                <a:solidFill>
                  <a:srgbClr val="7B0217"/>
                </a:solidFill>
                <a:latin typeface="Lucida Sans Unicode"/>
                <a:cs typeface="Lucida Sans Unicode"/>
              </a:rPr>
              <a:t>apply</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to</a:t>
            </a:r>
            <a:r>
              <a:rPr sz="1648" spc="-14" dirty="0">
                <a:solidFill>
                  <a:srgbClr val="7B0217"/>
                </a:solidFill>
                <a:latin typeface="Lucida Sans Unicode"/>
                <a:cs typeface="Lucida Sans Unicode"/>
              </a:rPr>
              <a:t> </a:t>
            </a:r>
            <a:r>
              <a:rPr sz="1648" spc="-27" dirty="0">
                <a:solidFill>
                  <a:srgbClr val="7B0217"/>
                </a:solidFill>
                <a:latin typeface="Lucida Sans Unicode"/>
                <a:cs typeface="Lucida Sans Unicode"/>
              </a:rPr>
              <a:t>food </a:t>
            </a:r>
            <a:r>
              <a:rPr sz="1648" dirty="0">
                <a:solidFill>
                  <a:srgbClr val="7B0217"/>
                </a:solidFill>
                <a:latin typeface="Lucida Sans Unicode"/>
                <a:cs typeface="Lucida Sans Unicode"/>
              </a:rPr>
              <a:t>establishments.</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Sec.</a:t>
            </a:r>
            <a:r>
              <a:rPr sz="1648" spc="27" dirty="0">
                <a:solidFill>
                  <a:srgbClr val="7B0217"/>
                </a:solidFill>
                <a:latin typeface="Lucida Sans Unicode"/>
                <a:cs typeface="Lucida Sans Unicode"/>
              </a:rPr>
              <a:t> </a:t>
            </a:r>
            <a:r>
              <a:rPr sz="1648" spc="-89" dirty="0">
                <a:solidFill>
                  <a:srgbClr val="7B0217"/>
                </a:solidFill>
                <a:latin typeface="Lucida Sans Unicode"/>
                <a:cs typeface="Lucida Sans Unicode"/>
              </a:rPr>
              <a:t>4.</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A</a:t>
            </a:r>
            <a:r>
              <a:rPr sz="1648" spc="34" dirty="0">
                <a:solidFill>
                  <a:srgbClr val="7B0217"/>
                </a:solidFill>
                <a:latin typeface="Lucida Sans Unicode"/>
                <a:cs typeface="Lucida Sans Unicode"/>
              </a:rPr>
              <a:t> </a:t>
            </a:r>
            <a:r>
              <a:rPr sz="1648" spc="89" dirty="0">
                <a:solidFill>
                  <a:srgbClr val="7B0217"/>
                </a:solidFill>
                <a:latin typeface="Lucida Sans Unicode"/>
                <a:cs typeface="Lucida Sans Unicode"/>
              </a:rPr>
              <a:t>home</a:t>
            </a:r>
            <a:r>
              <a:rPr sz="1648" spc="14" dirty="0">
                <a:solidFill>
                  <a:srgbClr val="7B0217"/>
                </a:solidFill>
                <a:latin typeface="Lucida Sans Unicode"/>
                <a:cs typeface="Lucida Sans Unicode"/>
              </a:rPr>
              <a:t> </a:t>
            </a:r>
            <a:r>
              <a:rPr sz="1648" spc="103" dirty="0">
                <a:solidFill>
                  <a:srgbClr val="7B0217"/>
                </a:solidFill>
                <a:latin typeface="Lucida Sans Unicode"/>
                <a:cs typeface="Lucida Sans Unicode"/>
              </a:rPr>
              <a:t>based</a:t>
            </a:r>
            <a:r>
              <a:rPr sz="1648" dirty="0">
                <a:solidFill>
                  <a:srgbClr val="7B0217"/>
                </a:solidFill>
                <a:latin typeface="Lucida Sans Unicode"/>
                <a:cs typeface="Lucida Sans Unicode"/>
              </a:rPr>
              <a:t> vendor</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shall</a:t>
            </a:r>
            <a:r>
              <a:rPr sz="1648" spc="14" dirty="0">
                <a:solidFill>
                  <a:srgbClr val="7B0217"/>
                </a:solidFill>
                <a:latin typeface="Lucida Sans Unicode"/>
                <a:cs typeface="Lucida Sans Unicode"/>
              </a:rPr>
              <a:t> </a:t>
            </a:r>
            <a:r>
              <a:rPr sz="1648" spc="69" dirty="0">
                <a:solidFill>
                  <a:srgbClr val="7B0217"/>
                </a:solidFill>
                <a:latin typeface="Lucida Sans Unicode"/>
                <a:cs typeface="Lucida Sans Unicode"/>
              </a:rPr>
              <a:t>prepare</a:t>
            </a:r>
            <a:r>
              <a:rPr sz="1648" spc="14" dirty="0">
                <a:solidFill>
                  <a:srgbClr val="7B0217"/>
                </a:solidFill>
                <a:latin typeface="Lucida Sans Unicode"/>
                <a:cs typeface="Lucida Sans Unicode"/>
              </a:rPr>
              <a:t> </a:t>
            </a:r>
            <a:r>
              <a:rPr sz="1648" spc="110" dirty="0">
                <a:solidFill>
                  <a:srgbClr val="7B0217"/>
                </a:solidFill>
                <a:latin typeface="Lucida Sans Unicode"/>
                <a:cs typeface="Lucida Sans Unicode"/>
              </a:rPr>
              <a:t>and</a:t>
            </a:r>
            <a:r>
              <a:rPr sz="1648" dirty="0">
                <a:solidFill>
                  <a:srgbClr val="7B0217"/>
                </a:solidFill>
                <a:latin typeface="Lucida Sans Unicode"/>
                <a:cs typeface="Lucida Sans Unicode"/>
              </a:rPr>
              <a:t> sell</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only</a:t>
            </a:r>
            <a:r>
              <a:rPr sz="1648" spc="34" dirty="0">
                <a:solidFill>
                  <a:srgbClr val="7B0217"/>
                </a:solidFill>
                <a:latin typeface="Lucida Sans Unicode"/>
                <a:cs typeface="Lucida Sans Unicode"/>
              </a:rPr>
              <a:t> </a:t>
            </a:r>
            <a:r>
              <a:rPr sz="1648" spc="206" dirty="0">
                <a:solidFill>
                  <a:srgbClr val="7B0217"/>
                </a:solidFill>
                <a:latin typeface="Lucida Sans Unicode"/>
                <a:cs typeface="Lucida Sans Unicode"/>
              </a:rPr>
              <a:t>a</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food</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product</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that</a:t>
            </a:r>
            <a:r>
              <a:rPr sz="1648" spc="14" dirty="0">
                <a:solidFill>
                  <a:srgbClr val="7B0217"/>
                </a:solidFill>
                <a:latin typeface="Lucida Sans Unicode"/>
                <a:cs typeface="Lucida Sans Unicode"/>
              </a:rPr>
              <a:t> </a:t>
            </a:r>
            <a:r>
              <a:rPr sz="1648" spc="-34" dirty="0">
                <a:solidFill>
                  <a:srgbClr val="7B0217"/>
                </a:solidFill>
                <a:latin typeface="Lucida Sans Unicode"/>
                <a:cs typeface="Lucida Sans Unicode"/>
              </a:rPr>
              <a:t>is:</a:t>
            </a:r>
            <a:endParaRPr sz="1648">
              <a:latin typeface="Lucida Sans Unicode"/>
              <a:cs typeface="Lucida Sans Unicode"/>
            </a:endParaRPr>
          </a:p>
          <a:p>
            <a:pPr marL="17445" marR="169211">
              <a:lnSpc>
                <a:spcPct val="100800"/>
              </a:lnSpc>
              <a:spcBef>
                <a:spcPts val="1999"/>
              </a:spcBef>
            </a:pPr>
            <a:r>
              <a:rPr sz="1648" spc="-27" dirty="0">
                <a:solidFill>
                  <a:srgbClr val="7B0217"/>
                </a:solidFill>
                <a:latin typeface="Lucida Sans Unicode"/>
                <a:cs typeface="Lucida Sans Unicode"/>
              </a:rPr>
              <a:t>(1)</a:t>
            </a:r>
            <a:r>
              <a:rPr sz="1648" spc="41" dirty="0">
                <a:solidFill>
                  <a:srgbClr val="7B0217"/>
                </a:solidFill>
                <a:latin typeface="Lucida Sans Unicode"/>
                <a:cs typeface="Lucida Sans Unicode"/>
              </a:rPr>
              <a:t> </a:t>
            </a:r>
            <a:r>
              <a:rPr sz="1648" spc="69" dirty="0">
                <a:solidFill>
                  <a:srgbClr val="7B0217"/>
                </a:solidFill>
                <a:latin typeface="Lucida Sans Unicode"/>
                <a:cs typeface="Lucida Sans Unicode"/>
              </a:rPr>
              <a:t>made,</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grown,</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or</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raised</a:t>
            </a:r>
            <a:r>
              <a:rPr sz="1648" spc="7" dirty="0">
                <a:solidFill>
                  <a:srgbClr val="7B0217"/>
                </a:solidFill>
                <a:latin typeface="Lucida Sans Unicode"/>
                <a:cs typeface="Lucida Sans Unicode"/>
              </a:rPr>
              <a:t> </a:t>
            </a:r>
            <a:r>
              <a:rPr sz="1648" spc="76" dirty="0">
                <a:solidFill>
                  <a:srgbClr val="7B0217"/>
                </a:solidFill>
                <a:latin typeface="Lucida Sans Unicode"/>
                <a:cs typeface="Lucida Sans Unicode"/>
              </a:rPr>
              <a:t>by</a:t>
            </a:r>
            <a:r>
              <a:rPr sz="1648" spc="34" dirty="0">
                <a:solidFill>
                  <a:srgbClr val="7B0217"/>
                </a:solidFill>
                <a:latin typeface="Lucida Sans Unicode"/>
                <a:cs typeface="Lucida Sans Unicode"/>
              </a:rPr>
              <a:t> </a:t>
            </a:r>
            <a:r>
              <a:rPr sz="1648" spc="110" dirty="0">
                <a:solidFill>
                  <a:srgbClr val="7B0217"/>
                </a:solidFill>
                <a:latin typeface="Lucida Sans Unicode"/>
                <a:cs typeface="Lucida Sans Unicode"/>
              </a:rPr>
              <a:t>an</a:t>
            </a:r>
            <a:r>
              <a:rPr sz="1648" spc="41" dirty="0">
                <a:solidFill>
                  <a:srgbClr val="7B0217"/>
                </a:solidFill>
                <a:latin typeface="Lucida Sans Unicode"/>
                <a:cs typeface="Lucida Sans Unicode"/>
              </a:rPr>
              <a:t> </a:t>
            </a:r>
            <a:r>
              <a:rPr sz="1648" dirty="0">
                <a:solidFill>
                  <a:srgbClr val="7B0217"/>
                </a:solidFill>
                <a:latin typeface="Lucida Sans Unicode"/>
                <a:cs typeface="Lucida Sans Unicode"/>
              </a:rPr>
              <a:t>individual</a:t>
            </a:r>
            <a:r>
              <a:rPr sz="1648" spc="-7" dirty="0">
                <a:solidFill>
                  <a:srgbClr val="7B0217"/>
                </a:solidFill>
                <a:latin typeface="Lucida Sans Unicode"/>
                <a:cs typeface="Lucida Sans Unicode"/>
              </a:rPr>
              <a:t> </a:t>
            </a:r>
            <a:r>
              <a:rPr sz="1648" spc="89" dirty="0">
                <a:solidFill>
                  <a:srgbClr val="7B0217"/>
                </a:solidFill>
                <a:latin typeface="Lucida Sans Unicode"/>
                <a:cs typeface="Lucida Sans Unicode"/>
              </a:rPr>
              <a:t>at</a:t>
            </a:r>
            <a:r>
              <a:rPr sz="1648" spc="41"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individual's</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primary</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residence,</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including</a:t>
            </a:r>
            <a:r>
              <a:rPr sz="1648" spc="-14" dirty="0">
                <a:solidFill>
                  <a:srgbClr val="7B0217"/>
                </a:solidFill>
                <a:latin typeface="Lucida Sans Unicode"/>
                <a:cs typeface="Lucida Sans Unicode"/>
              </a:rPr>
              <a:t> </a:t>
            </a:r>
            <a:r>
              <a:rPr sz="1648" spc="103" dirty="0">
                <a:solidFill>
                  <a:srgbClr val="7B0217"/>
                </a:solidFill>
                <a:latin typeface="Lucida Sans Unicode"/>
                <a:cs typeface="Lucida Sans Unicode"/>
              </a:rPr>
              <a:t>any</a:t>
            </a:r>
            <a:r>
              <a:rPr sz="1648" spc="14" dirty="0">
                <a:solidFill>
                  <a:srgbClr val="7B0217"/>
                </a:solidFill>
                <a:latin typeface="Lucida Sans Unicode"/>
                <a:cs typeface="Lucida Sans Unicode"/>
              </a:rPr>
              <a:t> </a:t>
            </a:r>
            <a:r>
              <a:rPr sz="1648" spc="62" dirty="0">
                <a:solidFill>
                  <a:srgbClr val="7B0217"/>
                </a:solidFill>
                <a:latin typeface="Lucida Sans Unicode"/>
                <a:cs typeface="Lucida Sans Unicode"/>
              </a:rPr>
              <a:t>permanent </a:t>
            </a:r>
            <a:r>
              <a:rPr sz="1648" dirty="0">
                <a:solidFill>
                  <a:srgbClr val="7B0217"/>
                </a:solidFill>
                <a:latin typeface="Lucida Sans Unicode"/>
                <a:cs typeface="Lucida Sans Unicode"/>
              </a:rPr>
              <a:t>structure</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that</a:t>
            </a:r>
            <a:r>
              <a:rPr sz="1648" spc="7" dirty="0">
                <a:solidFill>
                  <a:srgbClr val="7B0217"/>
                </a:solidFill>
                <a:latin typeface="Lucida Sans Unicode"/>
                <a:cs typeface="Lucida Sans Unicode"/>
              </a:rPr>
              <a:t> </a:t>
            </a:r>
            <a:r>
              <a:rPr sz="1648" spc="-14" dirty="0">
                <a:solidFill>
                  <a:srgbClr val="7B0217"/>
                </a:solidFill>
                <a:latin typeface="Lucida Sans Unicode"/>
                <a:cs typeface="Lucida Sans Unicode"/>
              </a:rPr>
              <a:t>is</a:t>
            </a:r>
            <a:r>
              <a:rPr sz="1648" spc="41" dirty="0">
                <a:solidFill>
                  <a:srgbClr val="7B0217"/>
                </a:solidFill>
                <a:latin typeface="Lucida Sans Unicode"/>
                <a:cs typeface="Lucida Sans Unicode"/>
              </a:rPr>
              <a:t> </a:t>
            </a:r>
            <a:r>
              <a:rPr sz="1648" dirty="0">
                <a:solidFill>
                  <a:srgbClr val="7B0217"/>
                </a:solidFill>
                <a:latin typeface="Lucida Sans Unicode"/>
                <a:cs typeface="Lucida Sans Unicode"/>
              </a:rPr>
              <a:t>on</a:t>
            </a:r>
            <a:r>
              <a:rPr sz="1648" spc="-82" dirty="0">
                <a:solidFill>
                  <a:srgbClr val="7B0217"/>
                </a:solidFill>
                <a:latin typeface="Lucida Sans Unicode"/>
                <a:cs typeface="Lucida Sans Unicode"/>
              </a:rPr>
              <a:t> </a:t>
            </a:r>
            <a:r>
              <a:rPr sz="1648" spc="76" dirty="0">
                <a:solidFill>
                  <a:srgbClr val="7B0217"/>
                </a:solidFill>
                <a:latin typeface="Lucida Sans Unicode"/>
                <a:cs typeface="Lucida Sans Unicode"/>
              </a:rPr>
              <a:t>the</a:t>
            </a:r>
            <a:r>
              <a:rPr sz="1648" spc="-62" dirty="0">
                <a:solidFill>
                  <a:srgbClr val="7B0217"/>
                </a:solidFill>
                <a:latin typeface="Lucida Sans Unicode"/>
                <a:cs typeface="Lucida Sans Unicode"/>
              </a:rPr>
              <a:t> </a:t>
            </a:r>
            <a:r>
              <a:rPr sz="1648" spc="151" dirty="0">
                <a:solidFill>
                  <a:srgbClr val="7B0217"/>
                </a:solidFill>
                <a:latin typeface="Lucida Sans Unicode"/>
                <a:cs typeface="Lucida Sans Unicode"/>
              </a:rPr>
              <a:t>same</a:t>
            </a:r>
            <a:r>
              <a:rPr sz="1648" spc="-76" dirty="0">
                <a:solidFill>
                  <a:srgbClr val="7B0217"/>
                </a:solidFill>
                <a:latin typeface="Lucida Sans Unicode"/>
                <a:cs typeface="Lucida Sans Unicode"/>
              </a:rPr>
              <a:t> </a:t>
            </a:r>
            <a:r>
              <a:rPr sz="1648" spc="76" dirty="0">
                <a:solidFill>
                  <a:srgbClr val="7B0217"/>
                </a:solidFill>
                <a:latin typeface="Lucida Sans Unicode"/>
                <a:cs typeface="Lucida Sans Unicode"/>
              </a:rPr>
              <a:t>property</a:t>
            </a:r>
            <a:r>
              <a:rPr sz="1648" spc="-34" dirty="0">
                <a:solidFill>
                  <a:srgbClr val="7B0217"/>
                </a:solidFill>
                <a:latin typeface="Lucida Sans Unicode"/>
                <a:cs typeface="Lucida Sans Unicode"/>
              </a:rPr>
              <a:t> </a:t>
            </a:r>
            <a:r>
              <a:rPr sz="1648" spc="151" dirty="0">
                <a:solidFill>
                  <a:srgbClr val="7B0217"/>
                </a:solidFill>
                <a:latin typeface="Lucida Sans Unicode"/>
                <a:cs typeface="Lucida Sans Unicode"/>
              </a:rPr>
              <a:t>as</a:t>
            </a:r>
            <a:r>
              <a:rPr sz="1648" spc="-89" dirty="0">
                <a:solidFill>
                  <a:srgbClr val="7B0217"/>
                </a:solidFill>
                <a:latin typeface="Lucida Sans Unicode"/>
                <a:cs typeface="Lucida Sans Unicode"/>
              </a:rPr>
              <a:t> </a:t>
            </a:r>
            <a:r>
              <a:rPr sz="1648" spc="76" dirty="0">
                <a:solidFill>
                  <a:srgbClr val="7B0217"/>
                </a:solidFill>
                <a:latin typeface="Lucida Sans Unicode"/>
                <a:cs typeface="Lucida Sans Unicode"/>
              </a:rPr>
              <a:t>the</a:t>
            </a:r>
            <a:r>
              <a:rPr sz="1648" spc="-62" dirty="0">
                <a:solidFill>
                  <a:srgbClr val="7B0217"/>
                </a:solidFill>
                <a:latin typeface="Lucida Sans Unicode"/>
                <a:cs typeface="Lucida Sans Unicode"/>
              </a:rPr>
              <a:t> </a:t>
            </a:r>
            <a:r>
              <a:rPr sz="1648" spc="62" dirty="0">
                <a:solidFill>
                  <a:srgbClr val="7B0217"/>
                </a:solidFill>
                <a:latin typeface="Lucida Sans Unicode"/>
                <a:cs typeface="Lucida Sans Unicode"/>
              </a:rPr>
              <a:t>residence;</a:t>
            </a:r>
            <a:r>
              <a:rPr sz="1648" spc="21" dirty="0">
                <a:solidFill>
                  <a:srgbClr val="7B0217"/>
                </a:solidFill>
                <a:latin typeface="Lucida Sans Unicode"/>
                <a:cs typeface="Lucida Sans Unicode"/>
              </a:rPr>
              <a:t> </a:t>
            </a:r>
            <a:r>
              <a:rPr sz="1648" spc="110" dirty="0">
                <a:solidFill>
                  <a:srgbClr val="7B0217"/>
                </a:solidFill>
                <a:latin typeface="Lucida Sans Unicode"/>
                <a:cs typeface="Lucida Sans Unicode"/>
              </a:rPr>
              <a:t>(2)</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not</a:t>
            </a:r>
            <a:r>
              <a:rPr sz="1648" spc="14" dirty="0">
                <a:solidFill>
                  <a:srgbClr val="7B0217"/>
                </a:solidFill>
                <a:latin typeface="Lucida Sans Unicode"/>
                <a:cs typeface="Lucida Sans Unicode"/>
              </a:rPr>
              <a:t> </a:t>
            </a:r>
            <a:r>
              <a:rPr sz="1648" spc="206" dirty="0">
                <a:solidFill>
                  <a:srgbClr val="7B0217"/>
                </a:solidFill>
                <a:latin typeface="Lucida Sans Unicode"/>
                <a:cs typeface="Lucida Sans Unicode"/>
              </a:rPr>
              <a:t>a</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potentially</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hazardous</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food</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product;</a:t>
            </a:r>
            <a:r>
              <a:rPr sz="1648" spc="-27" dirty="0">
                <a:solidFill>
                  <a:srgbClr val="7B0217"/>
                </a:solidFill>
                <a:latin typeface="Lucida Sans Unicode"/>
                <a:cs typeface="Lucida Sans Unicode"/>
              </a:rPr>
              <a:t> </a:t>
            </a:r>
            <a:r>
              <a:rPr sz="1648" spc="82" dirty="0">
                <a:solidFill>
                  <a:srgbClr val="7B0217"/>
                </a:solidFill>
                <a:latin typeface="Lucida Sans Unicode"/>
                <a:cs typeface="Lucida Sans Unicode"/>
              </a:rPr>
              <a:t>(3) </a:t>
            </a:r>
            <a:r>
              <a:rPr sz="1648" spc="96" dirty="0">
                <a:solidFill>
                  <a:srgbClr val="7B0217"/>
                </a:solidFill>
                <a:latin typeface="Lucida Sans Unicode"/>
                <a:cs typeface="Lucida Sans Unicode"/>
              </a:rPr>
              <a:t>prepared</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using</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proper</a:t>
            </a:r>
            <a:r>
              <a:rPr sz="1648" spc="41" dirty="0">
                <a:solidFill>
                  <a:srgbClr val="7B0217"/>
                </a:solidFill>
                <a:latin typeface="Lucida Sans Unicode"/>
                <a:cs typeface="Lucida Sans Unicode"/>
              </a:rPr>
              <a:t> </a:t>
            </a:r>
            <a:r>
              <a:rPr sz="1648" spc="110" dirty="0">
                <a:solidFill>
                  <a:srgbClr val="7B0217"/>
                </a:solidFill>
                <a:latin typeface="Lucida Sans Unicode"/>
                <a:cs typeface="Lucida Sans Unicode"/>
              </a:rPr>
              <a:t>sanitary</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procedures,</a:t>
            </a:r>
            <a:r>
              <a:rPr sz="1648" spc="124" dirty="0">
                <a:solidFill>
                  <a:srgbClr val="7B0217"/>
                </a:solidFill>
                <a:latin typeface="Lucida Sans Unicode"/>
                <a:cs typeface="Lucida Sans Unicode"/>
              </a:rPr>
              <a:t> </a:t>
            </a:r>
            <a:r>
              <a:rPr sz="1648" dirty="0">
                <a:solidFill>
                  <a:srgbClr val="7B0217"/>
                </a:solidFill>
                <a:latin typeface="Lucida Sans Unicode"/>
                <a:cs typeface="Lucida Sans Unicode"/>
              </a:rPr>
              <a:t>including:</a:t>
            </a:r>
            <a:r>
              <a:rPr sz="1648" spc="62" dirty="0">
                <a:solidFill>
                  <a:srgbClr val="7B0217"/>
                </a:solidFill>
                <a:latin typeface="Lucida Sans Unicode"/>
                <a:cs typeface="Lucida Sans Unicode"/>
              </a:rPr>
              <a:t> </a:t>
            </a:r>
            <a:r>
              <a:rPr sz="1648" spc="137" dirty="0">
                <a:solidFill>
                  <a:srgbClr val="7B0217"/>
                </a:solidFill>
                <a:latin typeface="Lucida Sans Unicode"/>
                <a:cs typeface="Lucida Sans Unicode"/>
              </a:rPr>
              <a:t>(A) </a:t>
            </a:r>
            <a:r>
              <a:rPr sz="1648" dirty="0">
                <a:solidFill>
                  <a:srgbClr val="7B0217"/>
                </a:solidFill>
                <a:latin typeface="Lucida Sans Unicode"/>
                <a:cs typeface="Lucida Sans Unicode"/>
              </a:rPr>
              <a:t>proper</a:t>
            </a:r>
            <a:r>
              <a:rPr sz="1648" spc="21" dirty="0">
                <a:solidFill>
                  <a:srgbClr val="7B0217"/>
                </a:solidFill>
                <a:latin typeface="Lucida Sans Unicode"/>
                <a:cs typeface="Lucida Sans Unicode"/>
              </a:rPr>
              <a:t> </a:t>
            </a:r>
            <a:r>
              <a:rPr sz="1648" spc="117" dirty="0">
                <a:solidFill>
                  <a:srgbClr val="7B0217"/>
                </a:solidFill>
                <a:latin typeface="Lucida Sans Unicode"/>
                <a:cs typeface="Lucida Sans Unicode"/>
              </a:rPr>
              <a:t>hand</a:t>
            </a:r>
            <a:r>
              <a:rPr sz="1648" spc="7" dirty="0">
                <a:solidFill>
                  <a:srgbClr val="7B0217"/>
                </a:solidFill>
                <a:latin typeface="Lucida Sans Unicode"/>
                <a:cs typeface="Lucida Sans Unicode"/>
              </a:rPr>
              <a:t> </a:t>
            </a:r>
            <a:r>
              <a:rPr sz="1648" spc="76" dirty="0">
                <a:solidFill>
                  <a:srgbClr val="7B0217"/>
                </a:solidFill>
                <a:latin typeface="Lucida Sans Unicode"/>
                <a:cs typeface="Lucida Sans Unicode"/>
              </a:rPr>
              <a:t>washing;</a:t>
            </a:r>
            <a:r>
              <a:rPr sz="1648" spc="82" dirty="0">
                <a:solidFill>
                  <a:srgbClr val="7B0217"/>
                </a:solidFill>
                <a:latin typeface="Lucida Sans Unicode"/>
                <a:cs typeface="Lucida Sans Unicode"/>
              </a:rPr>
              <a:t> </a:t>
            </a:r>
            <a:r>
              <a:rPr sz="1648" spc="165" dirty="0">
                <a:solidFill>
                  <a:srgbClr val="7B0217"/>
                </a:solidFill>
                <a:latin typeface="Lucida Sans Unicode"/>
                <a:cs typeface="Lucida Sans Unicode"/>
              </a:rPr>
              <a:t>(B)</a:t>
            </a:r>
            <a:r>
              <a:rPr sz="1648" spc="131" dirty="0">
                <a:solidFill>
                  <a:srgbClr val="7B0217"/>
                </a:solidFill>
                <a:latin typeface="Lucida Sans Unicode"/>
                <a:cs typeface="Lucida Sans Unicode"/>
              </a:rPr>
              <a:t> </a:t>
            </a:r>
            <a:r>
              <a:rPr sz="1648" dirty="0">
                <a:solidFill>
                  <a:srgbClr val="7B0217"/>
                </a:solidFill>
                <a:latin typeface="Lucida Sans Unicode"/>
                <a:cs typeface="Lucida Sans Unicode"/>
              </a:rPr>
              <a:t>sanitizing</a:t>
            </a:r>
            <a:r>
              <a:rPr sz="1648" spc="137" dirty="0">
                <a:solidFill>
                  <a:srgbClr val="7B0217"/>
                </a:solidFill>
                <a:latin typeface="Lucida Sans Unicode"/>
                <a:cs typeface="Lucida Sans Unicode"/>
              </a:rPr>
              <a:t> </a:t>
            </a:r>
            <a:r>
              <a:rPr sz="1648" spc="-34" dirty="0">
                <a:solidFill>
                  <a:srgbClr val="7B0217"/>
                </a:solidFill>
                <a:latin typeface="Lucida Sans Unicode"/>
                <a:cs typeface="Lucida Sans Unicode"/>
              </a:rPr>
              <a:t>the </a:t>
            </a:r>
            <a:r>
              <a:rPr sz="1648" dirty="0">
                <a:solidFill>
                  <a:srgbClr val="7B0217"/>
                </a:solidFill>
                <a:latin typeface="Lucida Sans Unicode"/>
                <a:cs typeface="Lucida Sans Unicode"/>
              </a:rPr>
              <a:t>container</a:t>
            </a:r>
            <a:r>
              <a:rPr sz="1648" spc="41" dirty="0">
                <a:solidFill>
                  <a:srgbClr val="7B0217"/>
                </a:solidFill>
                <a:latin typeface="Lucida Sans Unicode"/>
                <a:cs typeface="Lucida Sans Unicode"/>
              </a:rPr>
              <a:t> </a:t>
            </a:r>
            <a:r>
              <a:rPr sz="1648" dirty="0">
                <a:solidFill>
                  <a:srgbClr val="7B0217"/>
                </a:solidFill>
                <a:latin typeface="Lucida Sans Unicode"/>
                <a:cs typeface="Lucida Sans Unicode"/>
              </a:rPr>
              <a:t>or</a:t>
            </a:r>
            <a:r>
              <a:rPr sz="1648" spc="89" dirty="0">
                <a:solidFill>
                  <a:srgbClr val="7B0217"/>
                </a:solidFill>
                <a:latin typeface="Lucida Sans Unicode"/>
                <a:cs typeface="Lucida Sans Unicode"/>
              </a:rPr>
              <a:t> </a:t>
            </a:r>
            <a:r>
              <a:rPr sz="1648" dirty="0">
                <a:solidFill>
                  <a:srgbClr val="7B0217"/>
                </a:solidFill>
                <a:latin typeface="Lucida Sans Unicode"/>
                <a:cs typeface="Lucida Sans Unicode"/>
              </a:rPr>
              <a:t>other</a:t>
            </a:r>
            <a:r>
              <a:rPr sz="1648" spc="62" dirty="0">
                <a:solidFill>
                  <a:srgbClr val="7B0217"/>
                </a:solidFill>
                <a:latin typeface="Lucida Sans Unicode"/>
                <a:cs typeface="Lucida Sans Unicode"/>
              </a:rPr>
              <a:t> </a:t>
            </a:r>
            <a:r>
              <a:rPr sz="1648" spc="69" dirty="0">
                <a:solidFill>
                  <a:srgbClr val="7B0217"/>
                </a:solidFill>
                <a:latin typeface="Lucida Sans Unicode"/>
                <a:cs typeface="Lucida Sans Unicode"/>
              </a:rPr>
              <a:t>packaging</a:t>
            </a:r>
            <a:r>
              <a:rPr sz="1648" spc="21" dirty="0">
                <a:solidFill>
                  <a:srgbClr val="7B0217"/>
                </a:solidFill>
                <a:latin typeface="Lucida Sans Unicode"/>
                <a:cs typeface="Lucida Sans Unicode"/>
              </a:rPr>
              <a:t> </a:t>
            </a:r>
            <a:r>
              <a:rPr sz="1648" spc="-14" dirty="0">
                <a:solidFill>
                  <a:srgbClr val="7B0217"/>
                </a:solidFill>
                <a:latin typeface="Lucida Sans Unicode"/>
                <a:cs typeface="Lucida Sans Unicode"/>
              </a:rPr>
              <a:t>in</a:t>
            </a:r>
            <a:r>
              <a:rPr sz="1648" spc="117" dirty="0">
                <a:solidFill>
                  <a:srgbClr val="7B0217"/>
                </a:solidFill>
                <a:latin typeface="Lucida Sans Unicode"/>
                <a:cs typeface="Lucida Sans Unicode"/>
              </a:rPr>
              <a:t> </a:t>
            </a:r>
            <a:r>
              <a:rPr sz="1648" dirty="0">
                <a:solidFill>
                  <a:srgbClr val="7B0217"/>
                </a:solidFill>
                <a:latin typeface="Lucida Sans Unicode"/>
                <a:cs typeface="Lucida Sans Unicode"/>
              </a:rPr>
              <a:t>which</a:t>
            </a:r>
            <a:r>
              <a:rPr sz="1648" spc="62"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117" dirty="0">
                <a:solidFill>
                  <a:srgbClr val="7B0217"/>
                </a:solidFill>
                <a:latin typeface="Lucida Sans Unicode"/>
                <a:cs typeface="Lucida Sans Unicode"/>
              </a:rPr>
              <a:t> </a:t>
            </a:r>
            <a:r>
              <a:rPr sz="1648" dirty="0">
                <a:solidFill>
                  <a:srgbClr val="7B0217"/>
                </a:solidFill>
                <a:latin typeface="Lucida Sans Unicode"/>
                <a:cs typeface="Lucida Sans Unicode"/>
              </a:rPr>
              <a:t>food</a:t>
            </a:r>
            <a:r>
              <a:rPr sz="1648" spc="48" dirty="0">
                <a:solidFill>
                  <a:srgbClr val="7B0217"/>
                </a:solidFill>
                <a:latin typeface="Lucida Sans Unicode"/>
                <a:cs typeface="Lucida Sans Unicode"/>
              </a:rPr>
              <a:t> </a:t>
            </a:r>
            <a:r>
              <a:rPr sz="1648" dirty="0">
                <a:solidFill>
                  <a:srgbClr val="7B0217"/>
                </a:solidFill>
                <a:latin typeface="Lucida Sans Unicode"/>
                <a:cs typeface="Lucida Sans Unicode"/>
              </a:rPr>
              <a:t>product</a:t>
            </a:r>
            <a:r>
              <a:rPr sz="1648" spc="41" dirty="0">
                <a:solidFill>
                  <a:srgbClr val="7B0217"/>
                </a:solidFill>
                <a:latin typeface="Lucida Sans Unicode"/>
                <a:cs typeface="Lucida Sans Unicode"/>
              </a:rPr>
              <a:t> </a:t>
            </a:r>
            <a:r>
              <a:rPr sz="1648" spc="-14" dirty="0">
                <a:solidFill>
                  <a:srgbClr val="7B0217"/>
                </a:solidFill>
                <a:latin typeface="Lucida Sans Unicode"/>
                <a:cs typeface="Lucida Sans Unicode"/>
              </a:rPr>
              <a:t>is</a:t>
            </a:r>
            <a:r>
              <a:rPr sz="1648" spc="117" dirty="0">
                <a:solidFill>
                  <a:srgbClr val="7B0217"/>
                </a:solidFill>
                <a:latin typeface="Lucida Sans Unicode"/>
                <a:cs typeface="Lucida Sans Unicode"/>
              </a:rPr>
              <a:t> </a:t>
            </a:r>
            <a:r>
              <a:rPr sz="1648" dirty="0">
                <a:solidFill>
                  <a:srgbClr val="7B0217"/>
                </a:solidFill>
                <a:latin typeface="Lucida Sans Unicode"/>
                <a:cs typeface="Lucida Sans Unicode"/>
              </a:rPr>
              <a:t>contained;</a:t>
            </a:r>
            <a:r>
              <a:rPr sz="1648" spc="7" dirty="0">
                <a:solidFill>
                  <a:srgbClr val="7B0217"/>
                </a:solidFill>
                <a:latin typeface="Lucida Sans Unicode"/>
                <a:cs typeface="Lucida Sans Unicode"/>
              </a:rPr>
              <a:t> </a:t>
            </a:r>
            <a:r>
              <a:rPr sz="1648" spc="192" dirty="0">
                <a:solidFill>
                  <a:srgbClr val="7B0217"/>
                </a:solidFill>
                <a:latin typeface="Lucida Sans Unicode"/>
                <a:cs typeface="Lucida Sans Unicode"/>
              </a:rPr>
              <a:t>(C)</a:t>
            </a:r>
            <a:r>
              <a:rPr sz="1648" spc="117" dirty="0">
                <a:solidFill>
                  <a:srgbClr val="7B0217"/>
                </a:solidFill>
                <a:latin typeface="Lucida Sans Unicode"/>
                <a:cs typeface="Lucida Sans Unicode"/>
              </a:rPr>
              <a:t> </a:t>
            </a:r>
            <a:r>
              <a:rPr sz="1648" dirty="0">
                <a:solidFill>
                  <a:srgbClr val="7B0217"/>
                </a:solidFill>
                <a:latin typeface="Lucida Sans Unicode"/>
                <a:cs typeface="Lucida Sans Unicode"/>
              </a:rPr>
              <a:t>storing</a:t>
            </a:r>
            <a:r>
              <a:rPr sz="1648" spc="131"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82" dirty="0">
                <a:solidFill>
                  <a:srgbClr val="7B0217"/>
                </a:solidFill>
                <a:latin typeface="Lucida Sans Unicode"/>
                <a:cs typeface="Lucida Sans Unicode"/>
              </a:rPr>
              <a:t> </a:t>
            </a:r>
            <a:r>
              <a:rPr sz="1648" dirty="0">
                <a:solidFill>
                  <a:srgbClr val="7B0217"/>
                </a:solidFill>
                <a:latin typeface="Lucida Sans Unicode"/>
                <a:cs typeface="Lucida Sans Unicode"/>
              </a:rPr>
              <a:t>food</a:t>
            </a:r>
            <a:r>
              <a:rPr sz="1648" spc="76" dirty="0">
                <a:solidFill>
                  <a:srgbClr val="7B0217"/>
                </a:solidFill>
                <a:latin typeface="Lucida Sans Unicode"/>
                <a:cs typeface="Lucida Sans Unicode"/>
              </a:rPr>
              <a:t> </a:t>
            </a:r>
            <a:r>
              <a:rPr sz="1648" dirty="0">
                <a:solidFill>
                  <a:srgbClr val="7B0217"/>
                </a:solidFill>
                <a:latin typeface="Lucida Sans Unicode"/>
                <a:cs typeface="Lucida Sans Unicode"/>
              </a:rPr>
              <a:t>product</a:t>
            </a:r>
            <a:r>
              <a:rPr sz="1648" spc="41" dirty="0">
                <a:solidFill>
                  <a:srgbClr val="7B0217"/>
                </a:solidFill>
                <a:latin typeface="Lucida Sans Unicode"/>
                <a:cs typeface="Lucida Sans Unicode"/>
              </a:rPr>
              <a:t> </a:t>
            </a:r>
            <a:r>
              <a:rPr sz="1648" spc="55" dirty="0">
                <a:solidFill>
                  <a:srgbClr val="7B0217"/>
                </a:solidFill>
                <a:latin typeface="Lucida Sans Unicode"/>
                <a:cs typeface="Lucida Sans Unicode"/>
              </a:rPr>
              <a:t>safely;</a:t>
            </a:r>
            <a:endParaRPr sz="1648">
              <a:latin typeface="Lucida Sans Unicode"/>
              <a:cs typeface="Lucida Sans Unicode"/>
            </a:endParaRPr>
          </a:p>
          <a:p>
            <a:pPr marL="17445" marR="46228">
              <a:lnSpc>
                <a:spcPct val="100800"/>
              </a:lnSpc>
            </a:pPr>
            <a:r>
              <a:rPr sz="1648" spc="117" dirty="0">
                <a:solidFill>
                  <a:srgbClr val="7B0217"/>
                </a:solidFill>
                <a:latin typeface="Lucida Sans Unicode"/>
                <a:cs typeface="Lucida Sans Unicode"/>
              </a:rPr>
              <a:t>(D)</a:t>
            </a:r>
            <a:r>
              <a:rPr sz="1648" spc="55" dirty="0">
                <a:solidFill>
                  <a:srgbClr val="7B0217"/>
                </a:solidFill>
                <a:latin typeface="Lucida Sans Unicode"/>
                <a:cs typeface="Lucida Sans Unicode"/>
              </a:rPr>
              <a:t> </a:t>
            </a:r>
            <a:r>
              <a:rPr sz="1648" dirty="0">
                <a:solidFill>
                  <a:srgbClr val="7B0217"/>
                </a:solidFill>
                <a:latin typeface="Lucida Sans Unicode"/>
                <a:cs typeface="Lucida Sans Unicode"/>
              </a:rPr>
              <a:t>producing</a:t>
            </a:r>
            <a:r>
              <a:rPr sz="1648" spc="-41"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62" dirty="0">
                <a:solidFill>
                  <a:srgbClr val="7B0217"/>
                </a:solidFill>
                <a:latin typeface="Lucida Sans Unicode"/>
                <a:cs typeface="Lucida Sans Unicode"/>
              </a:rPr>
              <a:t> </a:t>
            </a:r>
            <a:r>
              <a:rPr sz="1648" dirty="0">
                <a:solidFill>
                  <a:srgbClr val="7B0217"/>
                </a:solidFill>
                <a:latin typeface="Lucida Sans Unicode"/>
                <a:cs typeface="Lucida Sans Unicode"/>
              </a:rPr>
              <a:t>food product </a:t>
            </a:r>
            <a:r>
              <a:rPr sz="1648" spc="-14" dirty="0">
                <a:solidFill>
                  <a:srgbClr val="7B0217"/>
                </a:solidFill>
                <a:latin typeface="Lucida Sans Unicode"/>
                <a:cs typeface="Lucida Sans Unicode"/>
              </a:rPr>
              <a:t>in</a:t>
            </a:r>
            <a:r>
              <a:rPr sz="1648" spc="55" dirty="0">
                <a:solidFill>
                  <a:srgbClr val="7B0217"/>
                </a:solidFill>
                <a:latin typeface="Lucida Sans Unicode"/>
                <a:cs typeface="Lucida Sans Unicode"/>
              </a:rPr>
              <a:t> </a:t>
            </a:r>
            <a:r>
              <a:rPr sz="1648" spc="206" dirty="0">
                <a:solidFill>
                  <a:srgbClr val="7B0217"/>
                </a:solidFill>
                <a:latin typeface="Lucida Sans Unicode"/>
                <a:cs typeface="Lucida Sans Unicode"/>
              </a:rPr>
              <a:t>a</a:t>
            </a:r>
            <a:r>
              <a:rPr sz="1648" spc="55" dirty="0">
                <a:solidFill>
                  <a:srgbClr val="7B0217"/>
                </a:solidFill>
                <a:latin typeface="Lucida Sans Unicode"/>
                <a:cs typeface="Lucida Sans Unicode"/>
              </a:rPr>
              <a:t> </a:t>
            </a:r>
            <a:r>
              <a:rPr sz="1648" dirty="0">
                <a:solidFill>
                  <a:srgbClr val="7B0217"/>
                </a:solidFill>
                <a:latin typeface="Lucida Sans Unicode"/>
                <a:cs typeface="Lucida Sans Unicode"/>
              </a:rPr>
              <a:t>food</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preparation</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or</a:t>
            </a:r>
            <a:r>
              <a:rPr sz="1648" spc="41" dirty="0">
                <a:solidFill>
                  <a:srgbClr val="7B0217"/>
                </a:solidFill>
                <a:latin typeface="Lucida Sans Unicode"/>
                <a:cs typeface="Lucida Sans Unicode"/>
              </a:rPr>
              <a:t> </a:t>
            </a:r>
            <a:r>
              <a:rPr sz="1648" spc="69" dirty="0">
                <a:solidFill>
                  <a:srgbClr val="7B0217"/>
                </a:solidFill>
                <a:latin typeface="Lucida Sans Unicode"/>
                <a:cs typeface="Lucida Sans Unicode"/>
              </a:rPr>
              <a:t>packaging</a:t>
            </a:r>
            <a:r>
              <a:rPr sz="1648" spc="7" dirty="0">
                <a:solidFill>
                  <a:srgbClr val="7B0217"/>
                </a:solidFill>
                <a:latin typeface="Lucida Sans Unicode"/>
                <a:cs typeface="Lucida Sans Unicode"/>
              </a:rPr>
              <a:t> </a:t>
            </a:r>
            <a:r>
              <a:rPr sz="1648" spc="117" dirty="0">
                <a:solidFill>
                  <a:srgbClr val="7B0217"/>
                </a:solidFill>
                <a:latin typeface="Lucida Sans Unicode"/>
                <a:cs typeface="Lucida Sans Unicode"/>
              </a:rPr>
              <a:t>area</a:t>
            </a:r>
            <a:r>
              <a:rPr sz="1648" spc="21" dirty="0">
                <a:solidFill>
                  <a:srgbClr val="7B0217"/>
                </a:solidFill>
                <a:latin typeface="Lucida Sans Unicode"/>
                <a:cs typeface="Lucida Sans Unicode"/>
              </a:rPr>
              <a:t> </a:t>
            </a:r>
            <a:r>
              <a:rPr sz="1648" spc="-14" dirty="0">
                <a:solidFill>
                  <a:srgbClr val="7B0217"/>
                </a:solidFill>
                <a:latin typeface="Lucida Sans Unicode"/>
                <a:cs typeface="Lucida Sans Unicode"/>
              </a:rPr>
              <a:t>in</a:t>
            </a:r>
            <a:r>
              <a:rPr sz="1648" spc="62" dirty="0">
                <a:solidFill>
                  <a:srgbClr val="7B0217"/>
                </a:solidFill>
                <a:latin typeface="Lucida Sans Unicode"/>
                <a:cs typeface="Lucida Sans Unicode"/>
              </a:rPr>
              <a:t> </a:t>
            </a:r>
            <a:r>
              <a:rPr sz="1648" dirty="0">
                <a:solidFill>
                  <a:srgbClr val="7B0217"/>
                </a:solidFill>
                <a:latin typeface="Lucida Sans Unicode"/>
                <a:cs typeface="Lucida Sans Unicode"/>
              </a:rPr>
              <a:t>which</a:t>
            </a:r>
            <a:r>
              <a:rPr sz="1648" spc="14" dirty="0">
                <a:solidFill>
                  <a:srgbClr val="7B0217"/>
                </a:solidFill>
                <a:latin typeface="Lucida Sans Unicode"/>
                <a:cs typeface="Lucida Sans Unicode"/>
              </a:rPr>
              <a:t> </a:t>
            </a:r>
            <a:r>
              <a:rPr sz="1648" spc="117" dirty="0">
                <a:solidFill>
                  <a:srgbClr val="7B0217"/>
                </a:solidFill>
                <a:latin typeface="Lucida Sans Unicode"/>
                <a:cs typeface="Lucida Sans Unicode"/>
              </a:rPr>
              <a:t>animals</a:t>
            </a:r>
            <a:r>
              <a:rPr sz="1648" spc="-89" dirty="0">
                <a:solidFill>
                  <a:srgbClr val="7B0217"/>
                </a:solidFill>
                <a:latin typeface="Lucida Sans Unicode"/>
                <a:cs typeface="Lucida Sans Unicode"/>
              </a:rPr>
              <a:t> </a:t>
            </a:r>
            <a:r>
              <a:rPr sz="1648" spc="117" dirty="0">
                <a:solidFill>
                  <a:srgbClr val="7B0217"/>
                </a:solidFill>
                <a:latin typeface="Lucida Sans Unicode"/>
                <a:cs typeface="Lucida Sans Unicode"/>
              </a:rPr>
              <a:t>are</a:t>
            </a:r>
            <a:r>
              <a:rPr sz="1648" spc="-41" dirty="0">
                <a:solidFill>
                  <a:srgbClr val="7B0217"/>
                </a:solidFill>
                <a:latin typeface="Lucida Sans Unicode"/>
                <a:cs typeface="Lucida Sans Unicode"/>
              </a:rPr>
              <a:t> </a:t>
            </a:r>
            <a:r>
              <a:rPr sz="1648" dirty="0">
                <a:solidFill>
                  <a:srgbClr val="7B0217"/>
                </a:solidFill>
                <a:latin typeface="Lucida Sans Unicode"/>
                <a:cs typeface="Lucida Sans Unicode"/>
              </a:rPr>
              <a:t>not</a:t>
            </a:r>
            <a:r>
              <a:rPr sz="1648" spc="-34" dirty="0">
                <a:solidFill>
                  <a:srgbClr val="7B0217"/>
                </a:solidFill>
                <a:latin typeface="Lucida Sans Unicode"/>
                <a:cs typeface="Lucida Sans Unicode"/>
              </a:rPr>
              <a:t> </a:t>
            </a:r>
            <a:r>
              <a:rPr sz="1648" spc="-14" dirty="0">
                <a:solidFill>
                  <a:srgbClr val="7B0217"/>
                </a:solidFill>
                <a:latin typeface="Lucida Sans Unicode"/>
                <a:cs typeface="Lucida Sans Unicode"/>
              </a:rPr>
              <a:t>present; </a:t>
            </a:r>
            <a:r>
              <a:rPr sz="1648" spc="110" dirty="0">
                <a:solidFill>
                  <a:srgbClr val="7B0217"/>
                </a:solidFill>
                <a:latin typeface="Lucida Sans Unicode"/>
                <a:cs typeface="Lucida Sans Unicode"/>
              </a:rPr>
              <a:t>and</a:t>
            </a:r>
            <a:r>
              <a:rPr sz="1648" spc="-62" dirty="0">
                <a:solidFill>
                  <a:srgbClr val="7B0217"/>
                </a:solidFill>
                <a:latin typeface="Lucida Sans Unicode"/>
                <a:cs typeface="Lucida Sans Unicode"/>
              </a:rPr>
              <a:t> </a:t>
            </a:r>
            <a:r>
              <a:rPr sz="1648" spc="131" dirty="0">
                <a:solidFill>
                  <a:srgbClr val="7B0217"/>
                </a:solidFill>
                <a:latin typeface="Lucida Sans Unicode"/>
                <a:cs typeface="Lucida Sans Unicode"/>
              </a:rPr>
              <a:t>(E)</a:t>
            </a:r>
            <a:r>
              <a:rPr sz="1648" spc="-55" dirty="0">
                <a:solidFill>
                  <a:srgbClr val="7B0217"/>
                </a:solidFill>
                <a:latin typeface="Lucida Sans Unicode"/>
                <a:cs typeface="Lucida Sans Unicode"/>
              </a:rPr>
              <a:t> </a:t>
            </a:r>
            <a:r>
              <a:rPr sz="1648" spc="89" dirty="0">
                <a:solidFill>
                  <a:srgbClr val="7B0217"/>
                </a:solidFill>
                <a:latin typeface="Lucida Sans Unicode"/>
                <a:cs typeface="Lucida Sans Unicode"/>
              </a:rPr>
              <a:t>cleaning</a:t>
            </a:r>
            <a:r>
              <a:rPr sz="1648" spc="-144" dirty="0">
                <a:solidFill>
                  <a:srgbClr val="7B0217"/>
                </a:solidFill>
                <a:latin typeface="Lucida Sans Unicode"/>
                <a:cs typeface="Lucida Sans Unicode"/>
              </a:rPr>
              <a:t> </a:t>
            </a:r>
            <a:r>
              <a:rPr sz="1648" spc="131" dirty="0">
                <a:solidFill>
                  <a:srgbClr val="7B0217"/>
                </a:solidFill>
                <a:latin typeface="Lucida Sans Unicode"/>
                <a:cs typeface="Lucida Sans Unicode"/>
              </a:rPr>
              <a:t>and</a:t>
            </a:r>
            <a:r>
              <a:rPr sz="1648" spc="-124" dirty="0">
                <a:solidFill>
                  <a:srgbClr val="7B0217"/>
                </a:solidFill>
                <a:latin typeface="Lucida Sans Unicode"/>
                <a:cs typeface="Lucida Sans Unicode"/>
              </a:rPr>
              <a:t> </a:t>
            </a:r>
            <a:r>
              <a:rPr sz="1648" spc="27" dirty="0">
                <a:solidFill>
                  <a:srgbClr val="7B0217"/>
                </a:solidFill>
                <a:latin typeface="Lucida Sans Unicode"/>
                <a:cs typeface="Lucida Sans Unicode"/>
              </a:rPr>
              <a:t>sanitizing</a:t>
            </a:r>
            <a:r>
              <a:rPr sz="1648" spc="-124" dirty="0">
                <a:solidFill>
                  <a:srgbClr val="7B0217"/>
                </a:solidFill>
                <a:latin typeface="Lucida Sans Unicode"/>
                <a:cs typeface="Lucida Sans Unicode"/>
              </a:rPr>
              <a:t> </a:t>
            </a:r>
            <a:r>
              <a:rPr sz="1648" spc="14" dirty="0">
                <a:solidFill>
                  <a:srgbClr val="7B0217"/>
                </a:solidFill>
                <a:latin typeface="Lucida Sans Unicode"/>
                <a:cs typeface="Lucida Sans Unicode"/>
              </a:rPr>
              <a:t>of</a:t>
            </a:r>
            <a:r>
              <a:rPr sz="1648" spc="-117" dirty="0">
                <a:solidFill>
                  <a:srgbClr val="7B0217"/>
                </a:solidFill>
                <a:latin typeface="Lucida Sans Unicode"/>
                <a:cs typeface="Lucida Sans Unicode"/>
              </a:rPr>
              <a:t> </a:t>
            </a:r>
            <a:r>
              <a:rPr sz="1648" spc="89" dirty="0">
                <a:solidFill>
                  <a:srgbClr val="7B0217"/>
                </a:solidFill>
                <a:latin typeface="Lucida Sans Unicode"/>
                <a:cs typeface="Lucida Sans Unicode"/>
              </a:rPr>
              <a:t>surfaces</a:t>
            </a:r>
            <a:r>
              <a:rPr sz="1648" spc="-21" dirty="0">
                <a:solidFill>
                  <a:srgbClr val="7B0217"/>
                </a:solidFill>
                <a:latin typeface="Lucida Sans Unicode"/>
                <a:cs typeface="Lucida Sans Unicode"/>
              </a:rPr>
              <a:t> </a:t>
            </a:r>
            <a:r>
              <a:rPr sz="1648" spc="27" dirty="0">
                <a:solidFill>
                  <a:srgbClr val="7B0217"/>
                </a:solidFill>
                <a:latin typeface="Lucida Sans Unicode"/>
                <a:cs typeface="Lucida Sans Unicode"/>
              </a:rPr>
              <a:t>that</a:t>
            </a:r>
            <a:r>
              <a:rPr sz="1648" spc="-69" dirty="0">
                <a:solidFill>
                  <a:srgbClr val="7B0217"/>
                </a:solidFill>
                <a:latin typeface="Lucida Sans Unicode"/>
                <a:cs typeface="Lucida Sans Unicode"/>
              </a:rPr>
              <a:t> </a:t>
            </a:r>
            <a:r>
              <a:rPr sz="1648" spc="144" dirty="0">
                <a:solidFill>
                  <a:srgbClr val="7B0217"/>
                </a:solidFill>
                <a:latin typeface="Lucida Sans Unicode"/>
                <a:cs typeface="Lucida Sans Unicode"/>
              </a:rPr>
              <a:t>have</a:t>
            </a:r>
            <a:r>
              <a:rPr sz="1648" spc="-131" dirty="0">
                <a:solidFill>
                  <a:srgbClr val="7B0217"/>
                </a:solidFill>
                <a:latin typeface="Lucida Sans Unicode"/>
                <a:cs typeface="Lucida Sans Unicode"/>
              </a:rPr>
              <a:t> </a:t>
            </a:r>
            <a:r>
              <a:rPr sz="1648" spc="103" dirty="0">
                <a:solidFill>
                  <a:srgbClr val="7B0217"/>
                </a:solidFill>
                <a:latin typeface="Lucida Sans Unicode"/>
                <a:cs typeface="Lucida Sans Unicode"/>
              </a:rPr>
              <a:t>contact</a:t>
            </a:r>
            <a:r>
              <a:rPr sz="1648" spc="-110" dirty="0">
                <a:solidFill>
                  <a:srgbClr val="7B0217"/>
                </a:solidFill>
                <a:latin typeface="Lucida Sans Unicode"/>
                <a:cs typeface="Lucida Sans Unicode"/>
              </a:rPr>
              <a:t> </a:t>
            </a:r>
            <a:r>
              <a:rPr sz="1648" spc="69" dirty="0">
                <a:solidFill>
                  <a:srgbClr val="7B0217"/>
                </a:solidFill>
                <a:latin typeface="Lucida Sans Unicode"/>
                <a:cs typeface="Lucida Sans Unicode"/>
              </a:rPr>
              <a:t>with</a:t>
            </a:r>
            <a:r>
              <a:rPr sz="1648" spc="-131" dirty="0">
                <a:solidFill>
                  <a:srgbClr val="7B0217"/>
                </a:solidFill>
                <a:latin typeface="Lucida Sans Unicode"/>
                <a:cs typeface="Lucida Sans Unicode"/>
              </a:rPr>
              <a:t> </a:t>
            </a:r>
            <a:r>
              <a:rPr sz="1648" spc="76" dirty="0">
                <a:solidFill>
                  <a:srgbClr val="7B0217"/>
                </a:solidFill>
                <a:latin typeface="Lucida Sans Unicode"/>
                <a:cs typeface="Lucida Sans Unicode"/>
              </a:rPr>
              <a:t>the</a:t>
            </a:r>
            <a:r>
              <a:rPr sz="1648" spc="-117" dirty="0">
                <a:solidFill>
                  <a:srgbClr val="7B0217"/>
                </a:solidFill>
                <a:latin typeface="Lucida Sans Unicode"/>
                <a:cs typeface="Lucida Sans Unicode"/>
              </a:rPr>
              <a:t> </a:t>
            </a:r>
            <a:r>
              <a:rPr sz="1648" spc="27" dirty="0">
                <a:solidFill>
                  <a:srgbClr val="7B0217"/>
                </a:solidFill>
                <a:latin typeface="Lucida Sans Unicode"/>
                <a:cs typeface="Lucida Sans Unicode"/>
              </a:rPr>
              <a:t>food</a:t>
            </a:r>
            <a:r>
              <a:rPr sz="1648" spc="-110" dirty="0">
                <a:solidFill>
                  <a:srgbClr val="7B0217"/>
                </a:solidFill>
                <a:latin typeface="Lucida Sans Unicode"/>
                <a:cs typeface="Lucida Sans Unicode"/>
              </a:rPr>
              <a:t> </a:t>
            </a:r>
            <a:r>
              <a:rPr sz="1648" spc="27" dirty="0">
                <a:solidFill>
                  <a:srgbClr val="7B0217"/>
                </a:solidFill>
                <a:latin typeface="Lucida Sans Unicode"/>
                <a:cs typeface="Lucida Sans Unicode"/>
              </a:rPr>
              <a:t>product;</a:t>
            </a:r>
            <a:r>
              <a:rPr sz="1648" spc="-27" dirty="0">
                <a:solidFill>
                  <a:srgbClr val="7B0217"/>
                </a:solidFill>
                <a:latin typeface="Lucida Sans Unicode"/>
                <a:cs typeface="Lucida Sans Unicode"/>
              </a:rPr>
              <a:t> </a:t>
            </a:r>
            <a:r>
              <a:rPr sz="1648" spc="144" dirty="0">
                <a:solidFill>
                  <a:srgbClr val="7B0217"/>
                </a:solidFill>
                <a:latin typeface="Lucida Sans Unicode"/>
                <a:cs typeface="Lucida Sans Unicode"/>
              </a:rPr>
              <a:t>(4)</a:t>
            </a:r>
            <a:r>
              <a:rPr sz="1648" spc="-55" dirty="0">
                <a:solidFill>
                  <a:srgbClr val="7B0217"/>
                </a:solidFill>
                <a:latin typeface="Lucida Sans Unicode"/>
                <a:cs typeface="Lucida Sans Unicode"/>
              </a:rPr>
              <a:t> </a:t>
            </a:r>
            <a:r>
              <a:rPr sz="1648" spc="27" dirty="0">
                <a:solidFill>
                  <a:srgbClr val="7B0217"/>
                </a:solidFill>
                <a:latin typeface="Lucida Sans Unicode"/>
                <a:cs typeface="Lucida Sans Unicode"/>
              </a:rPr>
              <a:t>not</a:t>
            </a:r>
            <a:r>
              <a:rPr sz="1648" spc="-110" dirty="0">
                <a:solidFill>
                  <a:srgbClr val="7B0217"/>
                </a:solidFill>
                <a:latin typeface="Lucida Sans Unicode"/>
                <a:cs typeface="Lucida Sans Unicode"/>
              </a:rPr>
              <a:t> </a:t>
            </a:r>
            <a:r>
              <a:rPr sz="1648" spc="27" dirty="0">
                <a:solidFill>
                  <a:srgbClr val="7B0217"/>
                </a:solidFill>
                <a:latin typeface="Lucida Sans Unicode"/>
                <a:cs typeface="Lucida Sans Unicode"/>
              </a:rPr>
              <a:t>resold;</a:t>
            </a:r>
            <a:r>
              <a:rPr sz="1648" spc="-27" dirty="0">
                <a:solidFill>
                  <a:srgbClr val="7B0217"/>
                </a:solidFill>
                <a:latin typeface="Lucida Sans Unicode"/>
                <a:cs typeface="Lucida Sans Unicode"/>
              </a:rPr>
              <a:t> </a:t>
            </a:r>
            <a:r>
              <a:rPr sz="1648" spc="103" dirty="0">
                <a:solidFill>
                  <a:srgbClr val="7B0217"/>
                </a:solidFill>
                <a:latin typeface="Lucida Sans Unicode"/>
                <a:cs typeface="Lucida Sans Unicode"/>
              </a:rPr>
              <a:t>(5) </a:t>
            </a:r>
            <a:r>
              <a:rPr sz="1648" dirty="0">
                <a:solidFill>
                  <a:srgbClr val="7B0217"/>
                </a:solidFill>
                <a:latin typeface="Lucida Sans Unicode"/>
                <a:cs typeface="Lucida Sans Unicode"/>
              </a:rPr>
              <a:t>sold</a:t>
            </a:r>
            <a:r>
              <a:rPr sz="1648" spc="14" dirty="0">
                <a:solidFill>
                  <a:srgbClr val="7B0217"/>
                </a:solidFill>
                <a:latin typeface="Lucida Sans Unicode"/>
                <a:cs typeface="Lucida Sans Unicode"/>
              </a:rPr>
              <a:t> </a:t>
            </a:r>
            <a:r>
              <a:rPr sz="1648" spc="-14" dirty="0">
                <a:solidFill>
                  <a:srgbClr val="7B0217"/>
                </a:solidFill>
                <a:latin typeface="Lucida Sans Unicode"/>
                <a:cs typeface="Lucida Sans Unicode"/>
              </a:rPr>
              <a:t>in</a:t>
            </a:r>
            <a:r>
              <a:rPr sz="1648" spc="55" dirty="0">
                <a:solidFill>
                  <a:srgbClr val="7B0217"/>
                </a:solidFill>
                <a:latin typeface="Lucida Sans Unicode"/>
                <a:cs typeface="Lucida Sans Unicode"/>
              </a:rPr>
              <a:t> </a:t>
            </a:r>
            <a:r>
              <a:rPr sz="1648" dirty="0">
                <a:solidFill>
                  <a:srgbClr val="7B0217"/>
                </a:solidFill>
                <a:latin typeface="Lucida Sans Unicode"/>
                <a:cs typeface="Lucida Sans Unicode"/>
              </a:rPr>
              <a:t>person,</a:t>
            </a:r>
            <a:r>
              <a:rPr sz="1648" spc="-69" dirty="0">
                <a:solidFill>
                  <a:srgbClr val="7B0217"/>
                </a:solidFill>
                <a:latin typeface="Lucida Sans Unicode"/>
                <a:cs typeface="Lucida Sans Unicode"/>
              </a:rPr>
              <a:t> </a:t>
            </a:r>
            <a:r>
              <a:rPr sz="1648" spc="144" dirty="0">
                <a:solidFill>
                  <a:srgbClr val="7B0217"/>
                </a:solidFill>
                <a:latin typeface="Lucida Sans Unicode"/>
                <a:cs typeface="Lucida Sans Unicode"/>
              </a:rPr>
              <a:t>by</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telephone,</a:t>
            </a:r>
            <a:r>
              <a:rPr sz="1648" spc="-82" dirty="0">
                <a:solidFill>
                  <a:srgbClr val="7B0217"/>
                </a:solidFill>
                <a:latin typeface="Lucida Sans Unicode"/>
                <a:cs typeface="Lucida Sans Unicode"/>
              </a:rPr>
              <a:t> </a:t>
            </a:r>
            <a:r>
              <a:rPr sz="1648" dirty="0">
                <a:solidFill>
                  <a:srgbClr val="7B0217"/>
                </a:solidFill>
                <a:latin typeface="Lucida Sans Unicode"/>
                <a:cs typeface="Lucida Sans Unicode"/>
              </a:rPr>
              <a:t>or</a:t>
            </a:r>
            <a:r>
              <a:rPr sz="1648" spc="-27" dirty="0">
                <a:solidFill>
                  <a:srgbClr val="7B0217"/>
                </a:solidFill>
                <a:latin typeface="Lucida Sans Unicode"/>
                <a:cs typeface="Lucida Sans Unicode"/>
              </a:rPr>
              <a:t> </a:t>
            </a:r>
            <a:r>
              <a:rPr sz="1648" spc="62" dirty="0">
                <a:solidFill>
                  <a:srgbClr val="7B0217"/>
                </a:solidFill>
                <a:latin typeface="Lucida Sans Unicode"/>
                <a:cs typeface="Lucida Sans Unicode"/>
              </a:rPr>
              <a:t>through</a:t>
            </a:r>
            <a:r>
              <a:rPr sz="1648" spc="-69" dirty="0">
                <a:solidFill>
                  <a:srgbClr val="7B0217"/>
                </a:solidFill>
                <a:latin typeface="Lucida Sans Unicode"/>
                <a:cs typeface="Lucida Sans Unicode"/>
              </a:rPr>
              <a:t> </a:t>
            </a:r>
            <a:r>
              <a:rPr sz="1648" spc="76" dirty="0">
                <a:solidFill>
                  <a:srgbClr val="7B0217"/>
                </a:solidFill>
                <a:latin typeface="Lucida Sans Unicode"/>
                <a:cs typeface="Lucida Sans Unicode"/>
              </a:rPr>
              <a:t>the</a:t>
            </a:r>
            <a:r>
              <a:rPr sz="1648" spc="-62" dirty="0">
                <a:solidFill>
                  <a:srgbClr val="7B0217"/>
                </a:solidFill>
                <a:latin typeface="Lucida Sans Unicode"/>
                <a:cs typeface="Lucida Sans Unicode"/>
              </a:rPr>
              <a:t> </a:t>
            </a:r>
            <a:r>
              <a:rPr sz="1648" dirty="0">
                <a:solidFill>
                  <a:srgbClr val="7B0217"/>
                </a:solidFill>
                <a:latin typeface="Lucida Sans Unicode"/>
                <a:cs typeface="Lucida Sans Unicode"/>
              </a:rPr>
              <a:t>Internet;</a:t>
            </a:r>
            <a:r>
              <a:rPr sz="1648" spc="48" dirty="0">
                <a:solidFill>
                  <a:srgbClr val="7B0217"/>
                </a:solidFill>
                <a:latin typeface="Lucida Sans Unicode"/>
                <a:cs typeface="Lucida Sans Unicode"/>
              </a:rPr>
              <a:t> </a:t>
            </a:r>
            <a:r>
              <a:rPr sz="1648" spc="110" dirty="0">
                <a:solidFill>
                  <a:srgbClr val="7B0217"/>
                </a:solidFill>
                <a:latin typeface="Lucida Sans Unicode"/>
                <a:cs typeface="Lucida Sans Unicode"/>
              </a:rPr>
              <a:t>and</a:t>
            </a:r>
            <a:r>
              <a:rPr sz="1648" spc="21" dirty="0">
                <a:solidFill>
                  <a:srgbClr val="7B0217"/>
                </a:solidFill>
                <a:latin typeface="Lucida Sans Unicode"/>
                <a:cs typeface="Lucida Sans Unicode"/>
              </a:rPr>
              <a:t> </a:t>
            </a:r>
            <a:r>
              <a:rPr sz="1648" spc="137" dirty="0">
                <a:solidFill>
                  <a:srgbClr val="7B0217"/>
                </a:solidFill>
                <a:latin typeface="Lucida Sans Unicode"/>
                <a:cs typeface="Lucida Sans Unicode"/>
              </a:rPr>
              <a:t>(6)</a:t>
            </a:r>
            <a:r>
              <a:rPr sz="1648" spc="55" dirty="0">
                <a:solidFill>
                  <a:srgbClr val="7B0217"/>
                </a:solidFill>
                <a:latin typeface="Lucida Sans Unicode"/>
                <a:cs typeface="Lucida Sans Unicode"/>
              </a:rPr>
              <a:t> </a:t>
            </a:r>
            <a:r>
              <a:rPr sz="1648" dirty="0">
                <a:solidFill>
                  <a:srgbClr val="7B0217"/>
                </a:solidFill>
                <a:latin typeface="Lucida Sans Unicode"/>
                <a:cs typeface="Lucida Sans Unicode"/>
              </a:rPr>
              <a:t>delivered</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to</a:t>
            </a:r>
            <a:r>
              <a:rPr sz="1648" spc="41"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27" dirty="0">
                <a:solidFill>
                  <a:srgbClr val="7B0217"/>
                </a:solidFill>
                <a:latin typeface="Lucida Sans Unicode"/>
                <a:cs typeface="Lucida Sans Unicode"/>
              </a:rPr>
              <a:t> </a:t>
            </a:r>
            <a:r>
              <a:rPr sz="1648" spc="82" dirty="0">
                <a:solidFill>
                  <a:srgbClr val="7B0217"/>
                </a:solidFill>
                <a:latin typeface="Lucida Sans Unicode"/>
                <a:cs typeface="Lucida Sans Unicode"/>
              </a:rPr>
              <a:t>end</a:t>
            </a:r>
            <a:r>
              <a:rPr sz="1648" spc="14" dirty="0">
                <a:solidFill>
                  <a:srgbClr val="7B0217"/>
                </a:solidFill>
                <a:latin typeface="Lucida Sans Unicode"/>
                <a:cs typeface="Lucida Sans Unicode"/>
              </a:rPr>
              <a:t> </a:t>
            </a:r>
            <a:r>
              <a:rPr sz="1648" spc="62" dirty="0">
                <a:solidFill>
                  <a:srgbClr val="7B0217"/>
                </a:solidFill>
                <a:latin typeface="Lucida Sans Unicode"/>
                <a:cs typeface="Lucida Sans Unicode"/>
              </a:rPr>
              <a:t>consumer</a:t>
            </a:r>
            <a:r>
              <a:rPr sz="1648" spc="7" dirty="0">
                <a:solidFill>
                  <a:srgbClr val="7B0217"/>
                </a:solidFill>
                <a:latin typeface="Lucida Sans Unicode"/>
                <a:cs typeface="Lucida Sans Unicode"/>
              </a:rPr>
              <a:t> </a:t>
            </a:r>
            <a:r>
              <a:rPr sz="1648" spc="-14" dirty="0">
                <a:solidFill>
                  <a:srgbClr val="7B0217"/>
                </a:solidFill>
                <a:latin typeface="Lucida Sans Unicode"/>
                <a:cs typeface="Lucida Sans Unicode"/>
              </a:rPr>
              <a:t>in</a:t>
            </a:r>
            <a:r>
              <a:rPr sz="1648" spc="55" dirty="0">
                <a:solidFill>
                  <a:srgbClr val="7B0217"/>
                </a:solidFill>
                <a:latin typeface="Lucida Sans Unicode"/>
                <a:cs typeface="Lucida Sans Unicode"/>
              </a:rPr>
              <a:t> </a:t>
            </a:r>
            <a:r>
              <a:rPr sz="1648" dirty="0">
                <a:solidFill>
                  <a:srgbClr val="7B0217"/>
                </a:solidFill>
                <a:latin typeface="Lucida Sans Unicode"/>
                <a:cs typeface="Lucida Sans Unicode"/>
              </a:rPr>
              <a:t>person,</a:t>
            </a:r>
            <a:r>
              <a:rPr sz="1648" spc="-21" dirty="0">
                <a:solidFill>
                  <a:srgbClr val="7B0217"/>
                </a:solidFill>
                <a:latin typeface="Lucida Sans Unicode"/>
                <a:cs typeface="Lucida Sans Unicode"/>
              </a:rPr>
              <a:t> </a:t>
            </a:r>
            <a:r>
              <a:rPr sz="1648" spc="41" dirty="0">
                <a:solidFill>
                  <a:srgbClr val="7B0217"/>
                </a:solidFill>
                <a:latin typeface="Lucida Sans Unicode"/>
                <a:cs typeface="Lucida Sans Unicode"/>
              </a:rPr>
              <a:t>by </a:t>
            </a:r>
            <a:r>
              <a:rPr sz="1648" dirty="0">
                <a:solidFill>
                  <a:srgbClr val="7B0217"/>
                </a:solidFill>
                <a:latin typeface="Lucida Sans Unicode"/>
                <a:cs typeface="Lucida Sans Unicode"/>
              </a:rPr>
              <a:t>mail,</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or </a:t>
            </a:r>
            <a:r>
              <a:rPr sz="1648" spc="76" dirty="0">
                <a:solidFill>
                  <a:srgbClr val="7B0217"/>
                </a:solidFill>
                <a:latin typeface="Lucida Sans Unicode"/>
                <a:cs typeface="Lucida Sans Unicode"/>
              </a:rPr>
              <a:t>by</a:t>
            </a:r>
            <a:r>
              <a:rPr sz="1648" spc="34" dirty="0">
                <a:solidFill>
                  <a:srgbClr val="7B0217"/>
                </a:solidFill>
                <a:latin typeface="Lucida Sans Unicode"/>
                <a:cs typeface="Lucida Sans Unicode"/>
              </a:rPr>
              <a:t> </a:t>
            </a:r>
            <a:r>
              <a:rPr sz="1648" spc="206" dirty="0">
                <a:solidFill>
                  <a:srgbClr val="7B0217"/>
                </a:solidFill>
                <a:latin typeface="Lucida Sans Unicode"/>
                <a:cs typeface="Lucida Sans Unicode"/>
              </a:rPr>
              <a:t>a</a:t>
            </a:r>
            <a:r>
              <a:rPr sz="1648" spc="14" dirty="0">
                <a:solidFill>
                  <a:srgbClr val="7B0217"/>
                </a:solidFill>
                <a:latin typeface="Lucida Sans Unicode"/>
                <a:cs typeface="Lucida Sans Unicode"/>
              </a:rPr>
              <a:t> </a:t>
            </a:r>
            <a:r>
              <a:rPr sz="1648" spc="-14" dirty="0">
                <a:solidFill>
                  <a:srgbClr val="7B0217"/>
                </a:solidFill>
                <a:latin typeface="Lucida Sans Unicode"/>
                <a:cs typeface="Lucida Sans Unicode"/>
              </a:rPr>
              <a:t>third</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party</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carrier within</a:t>
            </a:r>
            <a:r>
              <a:rPr sz="1648" spc="-96" dirty="0">
                <a:solidFill>
                  <a:srgbClr val="7B0217"/>
                </a:solidFill>
                <a:latin typeface="Lucida Sans Unicode"/>
                <a:cs typeface="Lucida Sans Unicode"/>
              </a:rPr>
              <a:t> </a:t>
            </a:r>
            <a:r>
              <a:rPr sz="1648" spc="76" dirty="0">
                <a:solidFill>
                  <a:srgbClr val="7B0217"/>
                </a:solidFill>
                <a:latin typeface="Lucida Sans Unicode"/>
                <a:cs typeface="Lucida Sans Unicode"/>
              </a:rPr>
              <a:t>the</a:t>
            </a:r>
            <a:r>
              <a:rPr sz="1648" spc="-76" dirty="0">
                <a:solidFill>
                  <a:srgbClr val="7B0217"/>
                </a:solidFill>
                <a:latin typeface="Lucida Sans Unicode"/>
                <a:cs typeface="Lucida Sans Unicode"/>
              </a:rPr>
              <a:t> </a:t>
            </a:r>
            <a:r>
              <a:rPr sz="1648" spc="103" dirty="0">
                <a:solidFill>
                  <a:srgbClr val="7B0217"/>
                </a:solidFill>
                <a:latin typeface="Lucida Sans Unicode"/>
                <a:cs typeface="Lucida Sans Unicode"/>
              </a:rPr>
              <a:t>state</a:t>
            </a:r>
            <a:r>
              <a:rPr sz="1648" spc="-76" dirty="0">
                <a:solidFill>
                  <a:srgbClr val="7B0217"/>
                </a:solidFill>
                <a:latin typeface="Lucida Sans Unicode"/>
                <a:cs typeface="Lucida Sans Unicode"/>
              </a:rPr>
              <a:t> </a:t>
            </a:r>
            <a:r>
              <a:rPr sz="1648" dirty="0">
                <a:solidFill>
                  <a:srgbClr val="7B0217"/>
                </a:solidFill>
                <a:latin typeface="Lucida Sans Unicode"/>
                <a:cs typeface="Lucida Sans Unicode"/>
              </a:rPr>
              <a:t>of</a:t>
            </a:r>
            <a:r>
              <a:rPr sz="1648" spc="-76" dirty="0">
                <a:solidFill>
                  <a:srgbClr val="7B0217"/>
                </a:solidFill>
                <a:latin typeface="Lucida Sans Unicode"/>
                <a:cs typeface="Lucida Sans Unicode"/>
              </a:rPr>
              <a:t> </a:t>
            </a:r>
            <a:r>
              <a:rPr sz="1648" spc="48" dirty="0">
                <a:solidFill>
                  <a:srgbClr val="7B0217"/>
                </a:solidFill>
                <a:latin typeface="Lucida Sans Unicode"/>
                <a:cs typeface="Lucida Sans Unicode"/>
              </a:rPr>
              <a:t>Indiana.</a:t>
            </a:r>
            <a:endParaRPr sz="1648">
              <a:latin typeface="Lucida Sans Unicode"/>
              <a:cs typeface="Lucida Sans Unicode"/>
            </a:endParaRPr>
          </a:p>
        </p:txBody>
      </p:sp>
      <p:sp>
        <p:nvSpPr>
          <p:cNvPr id="24" name="object 24"/>
          <p:cNvSpPr txBox="1">
            <a:spLocks noGrp="1"/>
          </p:cNvSpPr>
          <p:nvPr>
            <p:ph type="title"/>
          </p:nvPr>
        </p:nvSpPr>
        <p:spPr>
          <a:xfrm>
            <a:off x="1201010" y="443496"/>
            <a:ext cx="11127354" cy="1878202"/>
          </a:xfrm>
          <a:prstGeom prst="rect">
            <a:avLst/>
          </a:prstGeom>
        </p:spPr>
        <p:txBody>
          <a:bodyPr vert="horz" wrap="square" lIns="0" tIns="229421" rIns="0" bIns="0" rtlCol="0">
            <a:spAutoFit/>
          </a:bodyPr>
          <a:lstStyle/>
          <a:p>
            <a:pPr marL="303534">
              <a:spcBef>
                <a:spcPts val="1806"/>
              </a:spcBef>
            </a:pPr>
            <a:r>
              <a:rPr spc="-34" dirty="0"/>
              <a:t>HOUSE</a:t>
            </a:r>
            <a:r>
              <a:rPr spc="-570" dirty="0"/>
              <a:t> </a:t>
            </a:r>
            <a:r>
              <a:rPr spc="144" dirty="0"/>
              <a:t>ENROLLED</a:t>
            </a:r>
            <a:r>
              <a:rPr spc="-549" dirty="0"/>
              <a:t> </a:t>
            </a:r>
            <a:r>
              <a:rPr spc="144" dirty="0"/>
              <a:t>ACT</a:t>
            </a:r>
            <a:r>
              <a:rPr spc="-596" dirty="0"/>
              <a:t> </a:t>
            </a:r>
            <a:r>
              <a:rPr spc="-179" dirty="0"/>
              <a:t>No.</a:t>
            </a:r>
            <a:r>
              <a:rPr spc="-570" dirty="0"/>
              <a:t> </a:t>
            </a:r>
            <a:r>
              <a:rPr spc="-522" dirty="0"/>
              <a:t>1149</a:t>
            </a:r>
          </a:p>
          <a:p>
            <a:pPr marL="17445" marR="5401696">
              <a:lnSpc>
                <a:spcPct val="100800"/>
              </a:lnSpc>
              <a:spcBef>
                <a:spcPts val="522"/>
              </a:spcBef>
            </a:pPr>
            <a:r>
              <a:rPr sz="1648" spc="-14" dirty="0">
                <a:solidFill>
                  <a:srgbClr val="7B0217"/>
                </a:solidFill>
                <a:latin typeface="Lucida Sans Unicode"/>
                <a:cs typeface="Lucida Sans Unicode"/>
              </a:rPr>
              <a:t>SECTION</a:t>
            </a:r>
            <a:r>
              <a:rPr sz="1648" spc="-55" dirty="0">
                <a:solidFill>
                  <a:srgbClr val="7B0217"/>
                </a:solidFill>
                <a:latin typeface="Lucida Sans Unicode"/>
                <a:cs typeface="Lucida Sans Unicode"/>
              </a:rPr>
              <a:t> </a:t>
            </a:r>
            <a:r>
              <a:rPr sz="1648" spc="-89" dirty="0">
                <a:solidFill>
                  <a:srgbClr val="7B0217"/>
                </a:solidFill>
                <a:latin typeface="Lucida Sans Unicode"/>
                <a:cs typeface="Lucida Sans Unicode"/>
              </a:rPr>
              <a:t>4.</a:t>
            </a:r>
            <a:r>
              <a:rPr sz="1648" spc="-82" dirty="0">
                <a:solidFill>
                  <a:srgbClr val="7B0217"/>
                </a:solidFill>
                <a:latin typeface="Lucida Sans Unicode"/>
                <a:cs typeface="Lucida Sans Unicode"/>
              </a:rPr>
              <a:t> </a:t>
            </a:r>
            <a:r>
              <a:rPr sz="1648" dirty="0">
                <a:solidFill>
                  <a:srgbClr val="7B0217"/>
                </a:solidFill>
                <a:latin typeface="Lucida Sans Unicode"/>
                <a:cs typeface="Lucida Sans Unicode"/>
              </a:rPr>
              <a:t>IC</a:t>
            </a:r>
            <a:r>
              <a:rPr sz="1648" spc="-62" dirty="0">
                <a:solidFill>
                  <a:srgbClr val="7B0217"/>
                </a:solidFill>
                <a:latin typeface="Lucida Sans Unicode"/>
                <a:cs typeface="Lucida Sans Unicode"/>
              </a:rPr>
              <a:t> </a:t>
            </a:r>
            <a:r>
              <a:rPr sz="1648" spc="-206" dirty="0">
                <a:solidFill>
                  <a:srgbClr val="7B0217"/>
                </a:solidFill>
                <a:latin typeface="Lucida Sans Unicode"/>
                <a:cs typeface="Lucida Sans Unicode"/>
              </a:rPr>
              <a:t>16-</a:t>
            </a:r>
            <a:r>
              <a:rPr sz="1648" spc="-55" dirty="0">
                <a:solidFill>
                  <a:srgbClr val="7B0217"/>
                </a:solidFill>
                <a:latin typeface="Lucida Sans Unicode"/>
                <a:cs typeface="Lucida Sans Unicode"/>
              </a:rPr>
              <a:t>42-</a:t>
            </a:r>
            <a:r>
              <a:rPr sz="1648" spc="-96" dirty="0">
                <a:solidFill>
                  <a:srgbClr val="7B0217"/>
                </a:solidFill>
                <a:latin typeface="Lucida Sans Unicode"/>
                <a:cs typeface="Lucida Sans Unicode"/>
              </a:rPr>
              <a:t>5.3</a:t>
            </a:r>
            <a:r>
              <a:rPr sz="1648" spc="-89" dirty="0">
                <a:solidFill>
                  <a:srgbClr val="7B0217"/>
                </a:solidFill>
                <a:latin typeface="Lucida Sans Unicode"/>
                <a:cs typeface="Lucida Sans Unicode"/>
              </a:rPr>
              <a:t> </a:t>
            </a:r>
            <a:r>
              <a:rPr sz="1648" dirty="0">
                <a:solidFill>
                  <a:srgbClr val="7B0217"/>
                </a:solidFill>
                <a:latin typeface="Lucida Sans Unicode"/>
                <a:cs typeface="Lucida Sans Unicode"/>
              </a:rPr>
              <a:t>IS</a:t>
            </a:r>
            <a:r>
              <a:rPr sz="1648" spc="-48" dirty="0">
                <a:solidFill>
                  <a:srgbClr val="7B0217"/>
                </a:solidFill>
                <a:latin typeface="Lucida Sans Unicode"/>
                <a:cs typeface="Lucida Sans Unicode"/>
              </a:rPr>
              <a:t> </a:t>
            </a:r>
            <a:r>
              <a:rPr sz="1648" spc="-62" dirty="0">
                <a:solidFill>
                  <a:srgbClr val="7B0217"/>
                </a:solidFill>
                <a:latin typeface="Lucida Sans Unicode"/>
                <a:cs typeface="Lucida Sans Unicode"/>
              </a:rPr>
              <a:t>ADDED</a:t>
            </a:r>
            <a:r>
              <a:rPr sz="1648" spc="-82" dirty="0">
                <a:solidFill>
                  <a:srgbClr val="7B0217"/>
                </a:solidFill>
                <a:latin typeface="Lucida Sans Unicode"/>
                <a:cs typeface="Lucida Sans Unicode"/>
              </a:rPr>
              <a:t> TO</a:t>
            </a:r>
            <a:r>
              <a:rPr sz="1648" spc="-62" dirty="0">
                <a:solidFill>
                  <a:srgbClr val="7B0217"/>
                </a:solidFill>
                <a:latin typeface="Lucida Sans Unicode"/>
                <a:cs typeface="Lucida Sans Unicode"/>
              </a:rPr>
              <a:t> </a:t>
            </a:r>
            <a:r>
              <a:rPr sz="1648" spc="-103" dirty="0">
                <a:solidFill>
                  <a:srgbClr val="7B0217"/>
                </a:solidFill>
                <a:latin typeface="Lucida Sans Unicode"/>
                <a:cs typeface="Lucida Sans Unicode"/>
              </a:rPr>
              <a:t>THE</a:t>
            </a:r>
            <a:r>
              <a:rPr sz="1648" spc="-62" dirty="0">
                <a:solidFill>
                  <a:srgbClr val="7B0217"/>
                </a:solidFill>
                <a:latin typeface="Lucida Sans Unicode"/>
                <a:cs typeface="Lucida Sans Unicode"/>
              </a:rPr>
              <a:t> </a:t>
            </a:r>
            <a:r>
              <a:rPr sz="1648" spc="-55" dirty="0">
                <a:solidFill>
                  <a:srgbClr val="7B0217"/>
                </a:solidFill>
                <a:latin typeface="Lucida Sans Unicode"/>
                <a:cs typeface="Lucida Sans Unicode"/>
              </a:rPr>
              <a:t>INDIANA</a:t>
            </a:r>
            <a:r>
              <a:rPr sz="1648" spc="-62" dirty="0">
                <a:solidFill>
                  <a:srgbClr val="7B0217"/>
                </a:solidFill>
                <a:latin typeface="Lucida Sans Unicode"/>
                <a:cs typeface="Lucida Sans Unicode"/>
              </a:rPr>
              <a:t> </a:t>
            </a:r>
            <a:r>
              <a:rPr sz="1648" spc="-27" dirty="0">
                <a:solidFill>
                  <a:srgbClr val="7B0217"/>
                </a:solidFill>
                <a:latin typeface="Lucida Sans Unicode"/>
                <a:cs typeface="Lucida Sans Unicode"/>
              </a:rPr>
              <a:t>CODE </a:t>
            </a:r>
            <a:r>
              <a:rPr sz="1648" dirty="0">
                <a:solidFill>
                  <a:srgbClr val="7B0217"/>
                </a:solidFill>
                <a:latin typeface="Lucida Sans Unicode"/>
                <a:cs typeface="Lucida Sans Unicode"/>
              </a:rPr>
              <a:t>AS</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A</a:t>
            </a:r>
            <a:r>
              <a:rPr sz="1648" spc="-76" dirty="0">
                <a:solidFill>
                  <a:srgbClr val="7B0217"/>
                </a:solidFill>
                <a:latin typeface="Lucida Sans Unicode"/>
                <a:cs typeface="Lucida Sans Unicode"/>
              </a:rPr>
              <a:t> </a:t>
            </a:r>
            <a:r>
              <a:rPr sz="1648" dirty="0">
                <a:solidFill>
                  <a:srgbClr val="7B0217"/>
                </a:solidFill>
                <a:latin typeface="Lucida Sans Unicode"/>
                <a:cs typeface="Lucida Sans Unicode"/>
              </a:rPr>
              <a:t>NEW</a:t>
            </a:r>
            <a:r>
              <a:rPr sz="1648" spc="-41" dirty="0">
                <a:solidFill>
                  <a:srgbClr val="7B0217"/>
                </a:solidFill>
                <a:latin typeface="Lucida Sans Unicode"/>
                <a:cs typeface="Lucida Sans Unicode"/>
              </a:rPr>
              <a:t> </a:t>
            </a:r>
            <a:r>
              <a:rPr sz="1648" spc="-27" dirty="0">
                <a:solidFill>
                  <a:srgbClr val="7B0217"/>
                </a:solidFill>
                <a:latin typeface="Lucida Sans Unicode"/>
                <a:cs typeface="Lucida Sans Unicode"/>
              </a:rPr>
              <a:t>CHAPTER</a:t>
            </a:r>
            <a:r>
              <a:rPr sz="1648" spc="-34" dirty="0">
                <a:solidFill>
                  <a:srgbClr val="7B0217"/>
                </a:solidFill>
                <a:latin typeface="Lucida Sans Unicode"/>
                <a:cs typeface="Lucida Sans Unicode"/>
              </a:rPr>
              <a:t> </a:t>
            </a:r>
            <a:r>
              <a:rPr sz="1648" spc="-82" dirty="0">
                <a:solidFill>
                  <a:srgbClr val="7B0217"/>
                </a:solidFill>
                <a:latin typeface="Lucida Sans Unicode"/>
                <a:cs typeface="Lucida Sans Unicode"/>
              </a:rPr>
              <a:t>TO</a:t>
            </a:r>
            <a:r>
              <a:rPr sz="1648" spc="-55" dirty="0">
                <a:solidFill>
                  <a:srgbClr val="7B0217"/>
                </a:solidFill>
                <a:latin typeface="Lucida Sans Unicode"/>
                <a:cs typeface="Lucida Sans Unicode"/>
              </a:rPr>
              <a:t> READ</a:t>
            </a:r>
            <a:r>
              <a:rPr sz="1648" spc="-41" dirty="0">
                <a:solidFill>
                  <a:srgbClr val="7B0217"/>
                </a:solidFill>
                <a:latin typeface="Lucida Sans Unicode"/>
                <a:cs typeface="Lucida Sans Unicode"/>
              </a:rPr>
              <a:t> </a:t>
            </a:r>
            <a:r>
              <a:rPr sz="1648" dirty="0">
                <a:solidFill>
                  <a:srgbClr val="7B0217"/>
                </a:solidFill>
                <a:latin typeface="Lucida Sans Unicode"/>
                <a:cs typeface="Lucida Sans Unicode"/>
              </a:rPr>
              <a:t>AS</a:t>
            </a:r>
            <a:r>
              <a:rPr sz="1648" spc="-55" dirty="0">
                <a:solidFill>
                  <a:srgbClr val="7B0217"/>
                </a:solidFill>
                <a:latin typeface="Lucida Sans Unicode"/>
                <a:cs typeface="Lucida Sans Unicode"/>
              </a:rPr>
              <a:t> </a:t>
            </a:r>
            <a:r>
              <a:rPr sz="1648" spc="-14" dirty="0">
                <a:solidFill>
                  <a:srgbClr val="7B0217"/>
                </a:solidFill>
                <a:latin typeface="Lucida Sans Unicode"/>
                <a:cs typeface="Lucida Sans Unicode"/>
              </a:rPr>
              <a:t>FOLLOWS</a:t>
            </a:r>
            <a:r>
              <a:rPr sz="1648" spc="-76" dirty="0">
                <a:solidFill>
                  <a:srgbClr val="7B0217"/>
                </a:solidFill>
                <a:latin typeface="Lucida Sans Unicode"/>
                <a:cs typeface="Lucida Sans Unicode"/>
              </a:rPr>
              <a:t> </a:t>
            </a:r>
            <a:r>
              <a:rPr sz="1648" spc="-14" dirty="0">
                <a:solidFill>
                  <a:srgbClr val="7B0217"/>
                </a:solidFill>
                <a:latin typeface="Lucida Sans Unicode"/>
                <a:cs typeface="Lucida Sans Unicode"/>
              </a:rPr>
              <a:t>[EFFECTIVE </a:t>
            </a:r>
            <a:r>
              <a:rPr sz="1648" dirty="0">
                <a:solidFill>
                  <a:srgbClr val="7B0217"/>
                </a:solidFill>
                <a:latin typeface="Lucida Sans Unicode"/>
                <a:cs typeface="Lucida Sans Unicode"/>
              </a:rPr>
              <a:t>JULY</a:t>
            </a:r>
            <a:r>
              <a:rPr sz="1648" spc="-55" dirty="0">
                <a:solidFill>
                  <a:srgbClr val="7B0217"/>
                </a:solidFill>
                <a:latin typeface="Lucida Sans Unicode"/>
                <a:cs typeface="Lucida Sans Unicode"/>
              </a:rPr>
              <a:t> </a:t>
            </a:r>
            <a:r>
              <a:rPr sz="1648" spc="-364" dirty="0">
                <a:solidFill>
                  <a:srgbClr val="7B0217"/>
                </a:solidFill>
                <a:latin typeface="Lucida Sans Unicode"/>
                <a:cs typeface="Lucida Sans Unicode"/>
              </a:rPr>
              <a:t>1,</a:t>
            </a:r>
            <a:r>
              <a:rPr sz="1648" spc="-41" dirty="0">
                <a:solidFill>
                  <a:srgbClr val="7B0217"/>
                </a:solidFill>
                <a:latin typeface="Lucida Sans Unicode"/>
                <a:cs typeface="Lucida Sans Unicode"/>
              </a:rPr>
              <a:t> </a:t>
            </a:r>
            <a:r>
              <a:rPr sz="1648" spc="-14" dirty="0">
                <a:solidFill>
                  <a:srgbClr val="7B0217"/>
                </a:solidFill>
                <a:latin typeface="Lucida Sans Unicode"/>
                <a:cs typeface="Lucida Sans Unicode"/>
              </a:rPr>
              <a:t>2022]:</a:t>
            </a:r>
            <a:endParaRPr sz="1648">
              <a:latin typeface="Lucida Sans Unicode"/>
              <a:cs typeface="Lucida Sans Unicode"/>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 y="527"/>
            <a:ext cx="13817599" cy="7773445"/>
          </a:xfrm>
          <a:prstGeom prst="rect">
            <a:avLst/>
          </a:prstGeom>
        </p:spPr>
      </p:pic>
      <p:grpSp>
        <p:nvGrpSpPr>
          <p:cNvPr id="3" name="object 3"/>
          <p:cNvGrpSpPr/>
          <p:nvPr/>
        </p:nvGrpSpPr>
        <p:grpSpPr>
          <a:xfrm>
            <a:off x="115138" y="6497673"/>
            <a:ext cx="1166295" cy="1057256"/>
            <a:chOff x="83814" y="5787199"/>
            <a:chExt cx="848994" cy="769620"/>
          </a:xfrm>
        </p:grpSpPr>
        <p:pic>
          <p:nvPicPr>
            <p:cNvPr id="4" name="object 4"/>
            <p:cNvPicPr/>
            <p:nvPr/>
          </p:nvPicPr>
          <p:blipFill>
            <a:blip r:embed="rId3" cstate="print"/>
            <a:stretch>
              <a:fillRect/>
            </a:stretch>
          </p:blipFill>
          <p:spPr>
            <a:xfrm>
              <a:off x="688841" y="6190511"/>
              <a:ext cx="243839" cy="350496"/>
            </a:xfrm>
            <a:prstGeom prst="rect">
              <a:avLst/>
            </a:prstGeom>
          </p:spPr>
        </p:pic>
        <p:pic>
          <p:nvPicPr>
            <p:cNvPr id="5" name="object 5"/>
            <p:cNvPicPr/>
            <p:nvPr/>
          </p:nvPicPr>
          <p:blipFill>
            <a:blip r:embed="rId4" cstate="print"/>
            <a:stretch>
              <a:fillRect/>
            </a:stretch>
          </p:blipFill>
          <p:spPr>
            <a:xfrm>
              <a:off x="312413" y="5797296"/>
              <a:ext cx="387095" cy="440436"/>
            </a:xfrm>
            <a:prstGeom prst="rect">
              <a:avLst/>
            </a:prstGeom>
          </p:spPr>
        </p:pic>
        <p:sp>
          <p:nvSpPr>
            <p:cNvPr id="6" name="object 6"/>
            <p:cNvSpPr/>
            <p:nvPr/>
          </p:nvSpPr>
          <p:spPr>
            <a:xfrm>
              <a:off x="323081" y="5787199"/>
              <a:ext cx="374015" cy="447675"/>
            </a:xfrm>
            <a:custGeom>
              <a:avLst/>
              <a:gdLst/>
              <a:ahLst/>
              <a:cxnLst/>
              <a:rect l="l" t="t" r="r" b="b"/>
              <a:pathLst>
                <a:path w="374015" h="447675">
                  <a:moveTo>
                    <a:pt x="168950" y="48140"/>
                  </a:moveTo>
                  <a:lnTo>
                    <a:pt x="152400" y="31432"/>
                  </a:lnTo>
                  <a:lnTo>
                    <a:pt x="78867" y="357"/>
                  </a:lnTo>
                  <a:lnTo>
                    <a:pt x="38481" y="0"/>
                  </a:lnTo>
                  <a:lnTo>
                    <a:pt x="16954" y="39362"/>
                  </a:lnTo>
                  <a:lnTo>
                    <a:pt x="0" y="127444"/>
                  </a:lnTo>
                  <a:lnTo>
                    <a:pt x="8215" y="104989"/>
                  </a:lnTo>
                  <a:lnTo>
                    <a:pt x="36004" y="60960"/>
                  </a:lnTo>
                  <a:lnTo>
                    <a:pt x="88082" y="30360"/>
                  </a:lnTo>
                  <a:lnTo>
                    <a:pt x="168742" y="48094"/>
                  </a:lnTo>
                  <a:lnTo>
                    <a:pt x="168950" y="48140"/>
                  </a:lnTo>
                  <a:close/>
                </a:path>
                <a:path w="374015" h="447675">
                  <a:moveTo>
                    <a:pt x="322687" y="296271"/>
                  </a:moveTo>
                  <a:lnTo>
                    <a:pt x="311467" y="249864"/>
                  </a:lnTo>
                  <a:lnTo>
                    <a:pt x="276225" y="144399"/>
                  </a:lnTo>
                  <a:lnTo>
                    <a:pt x="234696" y="89511"/>
                  </a:lnTo>
                  <a:lnTo>
                    <a:pt x="169400" y="48345"/>
                  </a:lnTo>
                  <a:lnTo>
                    <a:pt x="169084" y="48201"/>
                  </a:lnTo>
                  <a:lnTo>
                    <a:pt x="169400" y="48595"/>
                  </a:lnTo>
                  <a:lnTo>
                    <a:pt x="239815" y="119681"/>
                  </a:lnTo>
                  <a:lnTo>
                    <a:pt x="308800" y="257365"/>
                  </a:lnTo>
                  <a:lnTo>
                    <a:pt x="322687" y="296271"/>
                  </a:lnTo>
                  <a:close/>
                </a:path>
                <a:path w="374015" h="447675">
                  <a:moveTo>
                    <a:pt x="373570" y="445055"/>
                  </a:moveTo>
                  <a:lnTo>
                    <a:pt x="370332" y="439864"/>
                  </a:lnTo>
                  <a:lnTo>
                    <a:pt x="354068" y="384190"/>
                  </a:lnTo>
                  <a:lnTo>
                    <a:pt x="322687" y="296271"/>
                  </a:lnTo>
                  <a:lnTo>
                    <a:pt x="358140" y="442912"/>
                  </a:lnTo>
                  <a:lnTo>
                    <a:pt x="368617" y="446293"/>
                  </a:lnTo>
                  <a:lnTo>
                    <a:pt x="373380" y="447103"/>
                  </a:lnTo>
                  <a:lnTo>
                    <a:pt x="373570" y="445055"/>
                  </a:lnTo>
                  <a:close/>
                </a:path>
              </a:pathLst>
            </a:custGeom>
            <a:solidFill>
              <a:srgbClr val="FF9D28"/>
            </a:solidFill>
          </p:spPr>
          <p:txBody>
            <a:bodyPr wrap="square" lIns="0" tIns="0" rIns="0" bIns="0" rtlCol="0"/>
            <a:lstStyle/>
            <a:p>
              <a:endParaRPr/>
            </a:p>
          </p:txBody>
        </p:sp>
        <p:pic>
          <p:nvPicPr>
            <p:cNvPr id="7" name="object 7"/>
            <p:cNvPicPr/>
            <p:nvPr/>
          </p:nvPicPr>
          <p:blipFill>
            <a:blip r:embed="rId5" cstate="print"/>
            <a:stretch>
              <a:fillRect/>
            </a:stretch>
          </p:blipFill>
          <p:spPr>
            <a:xfrm>
              <a:off x="478529" y="5826252"/>
              <a:ext cx="207263" cy="411480"/>
            </a:xfrm>
            <a:prstGeom prst="rect">
              <a:avLst/>
            </a:prstGeom>
          </p:spPr>
        </p:pic>
        <p:sp>
          <p:nvSpPr>
            <p:cNvPr id="8" name="object 8"/>
            <p:cNvSpPr/>
            <p:nvPr/>
          </p:nvSpPr>
          <p:spPr>
            <a:xfrm>
              <a:off x="358133" y="6211252"/>
              <a:ext cx="325120" cy="285115"/>
            </a:xfrm>
            <a:custGeom>
              <a:avLst/>
              <a:gdLst/>
              <a:ahLst/>
              <a:cxnLst/>
              <a:rect l="l" t="t" r="r" b="b"/>
              <a:pathLst>
                <a:path w="325120" h="285114">
                  <a:moveTo>
                    <a:pt x="325112" y="200596"/>
                  </a:moveTo>
                  <a:lnTo>
                    <a:pt x="266699" y="44767"/>
                  </a:lnTo>
                  <a:lnTo>
                    <a:pt x="146804" y="0"/>
                  </a:lnTo>
                  <a:lnTo>
                    <a:pt x="79057" y="6667"/>
                  </a:lnTo>
                  <a:lnTo>
                    <a:pt x="38457" y="84200"/>
                  </a:lnTo>
                  <a:lnTo>
                    <a:pt x="0" y="252031"/>
                  </a:lnTo>
                  <a:lnTo>
                    <a:pt x="216765" y="284797"/>
                  </a:lnTo>
                  <a:lnTo>
                    <a:pt x="316801" y="274129"/>
                  </a:lnTo>
                  <a:lnTo>
                    <a:pt x="325112" y="200596"/>
                  </a:lnTo>
                  <a:close/>
                </a:path>
              </a:pathLst>
            </a:custGeom>
            <a:solidFill>
              <a:srgbClr val="F4BA1C"/>
            </a:solidFill>
          </p:spPr>
          <p:txBody>
            <a:bodyPr wrap="square" lIns="0" tIns="0" rIns="0" bIns="0" rtlCol="0"/>
            <a:lstStyle/>
            <a:p>
              <a:endParaRPr/>
            </a:p>
          </p:txBody>
        </p:sp>
        <p:sp>
          <p:nvSpPr>
            <p:cNvPr id="9" name="object 9"/>
            <p:cNvSpPr/>
            <p:nvPr/>
          </p:nvSpPr>
          <p:spPr>
            <a:xfrm>
              <a:off x="350507" y="6243828"/>
              <a:ext cx="295910" cy="312420"/>
            </a:xfrm>
            <a:custGeom>
              <a:avLst/>
              <a:gdLst/>
              <a:ahLst/>
              <a:cxnLst/>
              <a:rect l="l" t="t" r="r" b="b"/>
              <a:pathLst>
                <a:path w="295909" h="312420">
                  <a:moveTo>
                    <a:pt x="53340" y="225552"/>
                  </a:moveTo>
                  <a:lnTo>
                    <a:pt x="7620" y="219456"/>
                  </a:lnTo>
                  <a:lnTo>
                    <a:pt x="1524" y="265938"/>
                  </a:lnTo>
                  <a:lnTo>
                    <a:pt x="0" y="312420"/>
                  </a:lnTo>
                  <a:lnTo>
                    <a:pt x="4267" y="280212"/>
                  </a:lnTo>
                  <a:lnTo>
                    <a:pt x="11239" y="260413"/>
                  </a:lnTo>
                  <a:lnTo>
                    <a:pt x="25933" y="244919"/>
                  </a:lnTo>
                  <a:lnTo>
                    <a:pt x="53340" y="225552"/>
                  </a:lnTo>
                  <a:close/>
                </a:path>
                <a:path w="295909" h="312420">
                  <a:moveTo>
                    <a:pt x="207264" y="211836"/>
                  </a:moveTo>
                  <a:lnTo>
                    <a:pt x="134162" y="211963"/>
                  </a:lnTo>
                  <a:lnTo>
                    <a:pt x="96774" y="195643"/>
                  </a:lnTo>
                  <a:lnTo>
                    <a:pt x="83388" y="148196"/>
                  </a:lnTo>
                  <a:lnTo>
                    <a:pt x="82296" y="54864"/>
                  </a:lnTo>
                  <a:lnTo>
                    <a:pt x="60960" y="80772"/>
                  </a:lnTo>
                  <a:lnTo>
                    <a:pt x="41630" y="145592"/>
                  </a:lnTo>
                  <a:lnTo>
                    <a:pt x="43434" y="182118"/>
                  </a:lnTo>
                  <a:lnTo>
                    <a:pt x="73825" y="203796"/>
                  </a:lnTo>
                  <a:lnTo>
                    <a:pt x="140208" y="224028"/>
                  </a:lnTo>
                  <a:lnTo>
                    <a:pt x="157111" y="222338"/>
                  </a:lnTo>
                  <a:lnTo>
                    <a:pt x="173736" y="219646"/>
                  </a:lnTo>
                  <a:lnTo>
                    <a:pt x="190360" y="216103"/>
                  </a:lnTo>
                  <a:lnTo>
                    <a:pt x="207264" y="211836"/>
                  </a:lnTo>
                  <a:close/>
                </a:path>
                <a:path w="295909" h="312420">
                  <a:moveTo>
                    <a:pt x="269748" y="172212"/>
                  </a:moveTo>
                  <a:lnTo>
                    <a:pt x="218427" y="149021"/>
                  </a:lnTo>
                  <a:lnTo>
                    <a:pt x="190690" y="123825"/>
                  </a:lnTo>
                  <a:lnTo>
                    <a:pt x="176949" y="80924"/>
                  </a:lnTo>
                  <a:lnTo>
                    <a:pt x="167640" y="4572"/>
                  </a:lnTo>
                  <a:lnTo>
                    <a:pt x="146304" y="12192"/>
                  </a:lnTo>
                  <a:lnTo>
                    <a:pt x="138518" y="98996"/>
                  </a:lnTo>
                  <a:lnTo>
                    <a:pt x="146875" y="146494"/>
                  </a:lnTo>
                  <a:lnTo>
                    <a:pt x="181241" y="171437"/>
                  </a:lnTo>
                  <a:lnTo>
                    <a:pt x="251460" y="190500"/>
                  </a:lnTo>
                  <a:lnTo>
                    <a:pt x="269748" y="172212"/>
                  </a:lnTo>
                  <a:close/>
                </a:path>
                <a:path w="295909" h="312420">
                  <a:moveTo>
                    <a:pt x="295656" y="109728"/>
                  </a:moveTo>
                  <a:lnTo>
                    <a:pt x="244132" y="103784"/>
                  </a:lnTo>
                  <a:lnTo>
                    <a:pt x="220599" y="90678"/>
                  </a:lnTo>
                  <a:lnTo>
                    <a:pt x="219367" y="60439"/>
                  </a:lnTo>
                  <a:lnTo>
                    <a:pt x="234696" y="3048"/>
                  </a:lnTo>
                  <a:lnTo>
                    <a:pt x="219456" y="0"/>
                  </a:lnTo>
                  <a:lnTo>
                    <a:pt x="205955" y="77635"/>
                  </a:lnTo>
                  <a:lnTo>
                    <a:pt x="208597" y="118110"/>
                  </a:lnTo>
                  <a:lnTo>
                    <a:pt x="233819" y="134594"/>
                  </a:lnTo>
                  <a:lnTo>
                    <a:pt x="288036" y="140208"/>
                  </a:lnTo>
                  <a:lnTo>
                    <a:pt x="295656" y="109728"/>
                  </a:lnTo>
                  <a:close/>
                </a:path>
              </a:pathLst>
            </a:custGeom>
            <a:solidFill>
              <a:srgbClr val="7B0117"/>
            </a:solidFill>
          </p:spPr>
          <p:txBody>
            <a:bodyPr wrap="square" lIns="0" tIns="0" rIns="0" bIns="0" rtlCol="0"/>
            <a:lstStyle/>
            <a:p>
              <a:endParaRPr/>
            </a:p>
          </p:txBody>
        </p:sp>
        <p:sp>
          <p:nvSpPr>
            <p:cNvPr id="10" name="object 10"/>
            <p:cNvSpPr/>
            <p:nvPr/>
          </p:nvSpPr>
          <p:spPr>
            <a:xfrm>
              <a:off x="694937" y="6161151"/>
              <a:ext cx="204470" cy="191770"/>
            </a:xfrm>
            <a:custGeom>
              <a:avLst/>
              <a:gdLst/>
              <a:ahLst/>
              <a:cxnLst/>
              <a:rect l="l" t="t" r="r" b="b"/>
              <a:pathLst>
                <a:path w="204469" h="191770">
                  <a:moveTo>
                    <a:pt x="204454" y="57721"/>
                  </a:moveTo>
                  <a:lnTo>
                    <a:pt x="185927" y="0"/>
                  </a:lnTo>
                  <a:lnTo>
                    <a:pt x="123967" y="5714"/>
                  </a:lnTo>
                  <a:lnTo>
                    <a:pt x="0" y="62864"/>
                  </a:lnTo>
                  <a:lnTo>
                    <a:pt x="35671" y="139445"/>
                  </a:lnTo>
                  <a:lnTo>
                    <a:pt x="68198" y="178307"/>
                  </a:lnTo>
                  <a:lnTo>
                    <a:pt x="116157" y="191452"/>
                  </a:lnTo>
                  <a:lnTo>
                    <a:pt x="198119" y="190880"/>
                  </a:lnTo>
                  <a:lnTo>
                    <a:pt x="204454" y="57721"/>
                  </a:lnTo>
                  <a:close/>
                </a:path>
              </a:pathLst>
            </a:custGeom>
            <a:solidFill>
              <a:srgbClr val="FF9D28"/>
            </a:solidFill>
          </p:spPr>
          <p:txBody>
            <a:bodyPr wrap="square" lIns="0" tIns="0" rIns="0" bIns="0" rtlCol="0"/>
            <a:lstStyle/>
            <a:p>
              <a:endParaRPr/>
            </a:p>
          </p:txBody>
        </p:sp>
        <p:sp>
          <p:nvSpPr>
            <p:cNvPr id="11" name="object 11"/>
            <p:cNvSpPr/>
            <p:nvPr/>
          </p:nvSpPr>
          <p:spPr>
            <a:xfrm>
              <a:off x="724274" y="6198774"/>
              <a:ext cx="160020" cy="153670"/>
            </a:xfrm>
            <a:custGeom>
              <a:avLst/>
              <a:gdLst/>
              <a:ahLst/>
              <a:cxnLst/>
              <a:rect l="l" t="t" r="r" b="b"/>
              <a:pathLst>
                <a:path w="160019" h="153670">
                  <a:moveTo>
                    <a:pt x="159638" y="99345"/>
                  </a:moveTo>
                  <a:lnTo>
                    <a:pt x="132206" y="42005"/>
                  </a:lnTo>
                  <a:lnTo>
                    <a:pt x="90296" y="6191"/>
                  </a:lnTo>
                  <a:lnTo>
                    <a:pt x="63198" y="0"/>
                  </a:lnTo>
                  <a:lnTo>
                    <a:pt x="34670" y="2381"/>
                  </a:lnTo>
                  <a:lnTo>
                    <a:pt x="2476" y="75890"/>
                  </a:lnTo>
                  <a:lnTo>
                    <a:pt x="0" y="116109"/>
                  </a:lnTo>
                  <a:lnTo>
                    <a:pt x="34670" y="137183"/>
                  </a:lnTo>
                  <a:lnTo>
                    <a:pt x="113918" y="153257"/>
                  </a:lnTo>
                  <a:lnTo>
                    <a:pt x="146780" y="121515"/>
                  </a:lnTo>
                  <a:lnTo>
                    <a:pt x="159638" y="99345"/>
                  </a:lnTo>
                  <a:close/>
                </a:path>
              </a:pathLst>
            </a:custGeom>
            <a:solidFill>
              <a:srgbClr val="7B0117"/>
            </a:solidFill>
          </p:spPr>
          <p:txBody>
            <a:bodyPr wrap="square" lIns="0" tIns="0" rIns="0" bIns="0" rtlCol="0"/>
            <a:lstStyle/>
            <a:p>
              <a:endParaRPr/>
            </a:p>
          </p:txBody>
        </p:sp>
        <p:sp>
          <p:nvSpPr>
            <p:cNvPr id="12" name="object 12"/>
            <p:cNvSpPr/>
            <p:nvPr/>
          </p:nvSpPr>
          <p:spPr>
            <a:xfrm>
              <a:off x="598925" y="6220158"/>
              <a:ext cx="134620" cy="165735"/>
            </a:xfrm>
            <a:custGeom>
              <a:avLst/>
              <a:gdLst/>
              <a:ahLst/>
              <a:cxnLst/>
              <a:rect l="l" t="t" r="r" b="b"/>
              <a:pathLst>
                <a:path w="134620" h="165735">
                  <a:moveTo>
                    <a:pt x="134111" y="60245"/>
                  </a:moveTo>
                  <a:lnTo>
                    <a:pt x="96011" y="3857"/>
                  </a:lnTo>
                  <a:lnTo>
                    <a:pt x="55935" y="0"/>
                  </a:lnTo>
                  <a:lnTo>
                    <a:pt x="32575" y="1571"/>
                  </a:lnTo>
                  <a:lnTo>
                    <a:pt x="16930" y="11144"/>
                  </a:lnTo>
                  <a:lnTo>
                    <a:pt x="0" y="31289"/>
                  </a:lnTo>
                  <a:lnTo>
                    <a:pt x="72389" y="129468"/>
                  </a:lnTo>
                  <a:lnTo>
                    <a:pt x="110489" y="165211"/>
                  </a:lnTo>
                  <a:lnTo>
                    <a:pt x="126872" y="141231"/>
                  </a:lnTo>
                  <a:lnTo>
                    <a:pt x="134111" y="60245"/>
                  </a:lnTo>
                  <a:close/>
                </a:path>
              </a:pathLst>
            </a:custGeom>
            <a:solidFill>
              <a:srgbClr val="FF9D28"/>
            </a:solidFill>
          </p:spPr>
          <p:txBody>
            <a:bodyPr wrap="square" lIns="0" tIns="0" rIns="0" bIns="0" rtlCol="0"/>
            <a:lstStyle/>
            <a:p>
              <a:endParaRPr/>
            </a:p>
          </p:txBody>
        </p:sp>
        <p:pic>
          <p:nvPicPr>
            <p:cNvPr id="13" name="object 13"/>
            <p:cNvPicPr/>
            <p:nvPr/>
          </p:nvPicPr>
          <p:blipFill>
            <a:blip r:embed="rId6" cstate="print"/>
            <a:stretch>
              <a:fillRect/>
            </a:stretch>
          </p:blipFill>
          <p:spPr>
            <a:xfrm>
              <a:off x="83814" y="5858256"/>
              <a:ext cx="594359" cy="382524"/>
            </a:xfrm>
            <a:prstGeom prst="rect">
              <a:avLst/>
            </a:prstGeom>
          </p:spPr>
        </p:pic>
        <p:sp>
          <p:nvSpPr>
            <p:cNvPr id="14" name="object 14"/>
            <p:cNvSpPr/>
            <p:nvPr/>
          </p:nvSpPr>
          <p:spPr>
            <a:xfrm>
              <a:off x="102102" y="5851993"/>
              <a:ext cx="575310" cy="384175"/>
            </a:xfrm>
            <a:custGeom>
              <a:avLst/>
              <a:gdLst/>
              <a:ahLst/>
              <a:cxnLst/>
              <a:rect l="l" t="t" r="r" b="b"/>
              <a:pathLst>
                <a:path w="575310" h="384175">
                  <a:moveTo>
                    <a:pt x="266231" y="40149"/>
                  </a:moveTo>
                  <a:lnTo>
                    <a:pt x="240791" y="26074"/>
                  </a:lnTo>
                  <a:lnTo>
                    <a:pt x="125587" y="0"/>
                  </a:lnTo>
                  <a:lnTo>
                    <a:pt x="62102" y="357"/>
                  </a:lnTo>
                  <a:lnTo>
                    <a:pt x="27765" y="35290"/>
                  </a:lnTo>
                  <a:lnTo>
                    <a:pt x="0" y="112942"/>
                  </a:lnTo>
                  <a:lnTo>
                    <a:pt x="13358" y="93154"/>
                  </a:lnTo>
                  <a:lnTo>
                    <a:pt x="57721" y="54078"/>
                  </a:lnTo>
                  <a:lnTo>
                    <a:pt x="139517" y="26146"/>
                  </a:lnTo>
                  <a:lnTo>
                    <a:pt x="265175" y="39790"/>
                  </a:lnTo>
                  <a:lnTo>
                    <a:pt x="266231" y="40149"/>
                  </a:lnTo>
                  <a:close/>
                </a:path>
                <a:path w="575310" h="384175">
                  <a:moveTo>
                    <a:pt x="498107" y="249272"/>
                  </a:moveTo>
                  <a:lnTo>
                    <a:pt x="482917" y="212312"/>
                  </a:lnTo>
                  <a:lnTo>
                    <a:pt x="430148" y="121134"/>
                  </a:lnTo>
                  <a:lnTo>
                    <a:pt x="366521" y="74247"/>
                  </a:lnTo>
                  <a:lnTo>
                    <a:pt x="266231" y="40149"/>
                  </a:lnTo>
                  <a:lnTo>
                    <a:pt x="375808" y="100774"/>
                  </a:lnTo>
                  <a:lnTo>
                    <a:pt x="479678" y="219051"/>
                  </a:lnTo>
                  <a:lnTo>
                    <a:pt x="498107" y="249272"/>
                  </a:lnTo>
                  <a:close/>
                </a:path>
                <a:path w="575310" h="384175">
                  <a:moveTo>
                    <a:pt x="574833" y="381785"/>
                  </a:moveTo>
                  <a:lnTo>
                    <a:pt x="569975" y="376594"/>
                  </a:lnTo>
                  <a:lnTo>
                    <a:pt x="546401" y="328469"/>
                  </a:lnTo>
                  <a:lnTo>
                    <a:pt x="498107" y="249272"/>
                  </a:lnTo>
                  <a:lnTo>
                    <a:pt x="551687" y="379642"/>
                  </a:lnTo>
                  <a:lnTo>
                    <a:pt x="567404" y="383024"/>
                  </a:lnTo>
                  <a:lnTo>
                    <a:pt x="574547" y="383833"/>
                  </a:lnTo>
                  <a:lnTo>
                    <a:pt x="574833" y="381785"/>
                  </a:lnTo>
                  <a:close/>
                </a:path>
              </a:pathLst>
            </a:custGeom>
            <a:solidFill>
              <a:srgbClr val="FF9D28"/>
            </a:solidFill>
          </p:spPr>
          <p:txBody>
            <a:bodyPr wrap="square" lIns="0" tIns="0" rIns="0" bIns="0" rtlCol="0"/>
            <a:lstStyle/>
            <a:p>
              <a:endParaRPr/>
            </a:p>
          </p:txBody>
        </p:sp>
        <p:pic>
          <p:nvPicPr>
            <p:cNvPr id="15" name="object 15"/>
            <p:cNvPicPr/>
            <p:nvPr/>
          </p:nvPicPr>
          <p:blipFill>
            <a:blip r:embed="rId7" cstate="print"/>
            <a:stretch>
              <a:fillRect/>
            </a:stretch>
          </p:blipFill>
          <p:spPr>
            <a:xfrm>
              <a:off x="350513" y="5884164"/>
              <a:ext cx="310895" cy="356615"/>
            </a:xfrm>
            <a:prstGeom prst="rect">
              <a:avLst/>
            </a:prstGeom>
          </p:spPr>
        </p:pic>
        <p:sp>
          <p:nvSpPr>
            <p:cNvPr id="16" name="object 16"/>
            <p:cNvSpPr/>
            <p:nvPr/>
          </p:nvSpPr>
          <p:spPr>
            <a:xfrm>
              <a:off x="811974" y="6213068"/>
              <a:ext cx="88900" cy="45085"/>
            </a:xfrm>
            <a:custGeom>
              <a:avLst/>
              <a:gdLst/>
              <a:ahLst/>
              <a:cxnLst/>
              <a:rect l="l" t="t" r="r" b="b"/>
              <a:pathLst>
                <a:path w="88900" h="45085">
                  <a:moveTo>
                    <a:pt x="21640" y="44475"/>
                  </a:moveTo>
                  <a:lnTo>
                    <a:pt x="21336" y="22402"/>
                  </a:lnTo>
                  <a:lnTo>
                    <a:pt x="19164" y="10756"/>
                  </a:lnTo>
                  <a:lnTo>
                    <a:pt x="13284" y="5689"/>
                  </a:lnTo>
                  <a:lnTo>
                    <a:pt x="1828" y="3327"/>
                  </a:lnTo>
                  <a:lnTo>
                    <a:pt x="0" y="15976"/>
                  </a:lnTo>
                  <a:lnTo>
                    <a:pt x="3162" y="27901"/>
                  </a:lnTo>
                  <a:lnTo>
                    <a:pt x="10617" y="37833"/>
                  </a:lnTo>
                  <a:lnTo>
                    <a:pt x="21640" y="44475"/>
                  </a:lnTo>
                  <a:close/>
                </a:path>
                <a:path w="88900" h="45085">
                  <a:moveTo>
                    <a:pt x="88696" y="36855"/>
                  </a:moveTo>
                  <a:lnTo>
                    <a:pt x="83121" y="14859"/>
                  </a:lnTo>
                  <a:lnTo>
                    <a:pt x="78409" y="3708"/>
                  </a:lnTo>
                  <a:lnTo>
                    <a:pt x="71983" y="0"/>
                  </a:lnTo>
                  <a:lnTo>
                    <a:pt x="61264" y="279"/>
                  </a:lnTo>
                  <a:lnTo>
                    <a:pt x="61696" y="13284"/>
                  </a:lnTo>
                  <a:lnTo>
                    <a:pt x="66979" y="24282"/>
                  </a:lnTo>
                  <a:lnTo>
                    <a:pt x="76263" y="32435"/>
                  </a:lnTo>
                  <a:lnTo>
                    <a:pt x="88696" y="36855"/>
                  </a:lnTo>
                  <a:close/>
                </a:path>
              </a:pathLst>
            </a:custGeom>
            <a:solidFill>
              <a:srgbClr val="FFFFFF"/>
            </a:solidFill>
          </p:spPr>
          <p:txBody>
            <a:bodyPr wrap="square" lIns="0" tIns="0" rIns="0" bIns="0" rtlCol="0"/>
            <a:lstStyle/>
            <a:p>
              <a:endParaRPr/>
            </a:p>
          </p:txBody>
        </p:sp>
        <p:sp>
          <p:nvSpPr>
            <p:cNvPr id="17" name="object 17"/>
            <p:cNvSpPr/>
            <p:nvPr/>
          </p:nvSpPr>
          <p:spPr>
            <a:xfrm>
              <a:off x="615683" y="5994387"/>
              <a:ext cx="220345" cy="559435"/>
            </a:xfrm>
            <a:custGeom>
              <a:avLst/>
              <a:gdLst/>
              <a:ahLst/>
              <a:cxnLst/>
              <a:rect l="l" t="t" r="r" b="b"/>
              <a:pathLst>
                <a:path w="220344" h="559434">
                  <a:moveTo>
                    <a:pt x="51816" y="307352"/>
                  </a:moveTo>
                  <a:lnTo>
                    <a:pt x="43929" y="319862"/>
                  </a:lnTo>
                  <a:lnTo>
                    <a:pt x="26479" y="352501"/>
                  </a:lnTo>
                  <a:lnTo>
                    <a:pt x="8737" y="398018"/>
                  </a:lnTo>
                  <a:lnTo>
                    <a:pt x="0" y="449084"/>
                  </a:lnTo>
                  <a:lnTo>
                    <a:pt x="1663" y="479310"/>
                  </a:lnTo>
                  <a:lnTo>
                    <a:pt x="8763" y="507949"/>
                  </a:lnTo>
                  <a:lnTo>
                    <a:pt x="21005" y="534606"/>
                  </a:lnTo>
                  <a:lnTo>
                    <a:pt x="38100" y="558812"/>
                  </a:lnTo>
                  <a:lnTo>
                    <a:pt x="33248" y="533146"/>
                  </a:lnTo>
                  <a:lnTo>
                    <a:pt x="30099" y="506615"/>
                  </a:lnTo>
                  <a:lnTo>
                    <a:pt x="28676" y="479526"/>
                  </a:lnTo>
                  <a:lnTo>
                    <a:pt x="28956" y="452132"/>
                  </a:lnTo>
                  <a:lnTo>
                    <a:pt x="32105" y="415582"/>
                  </a:lnTo>
                  <a:lnTo>
                    <a:pt x="36957" y="379171"/>
                  </a:lnTo>
                  <a:lnTo>
                    <a:pt x="43535" y="343052"/>
                  </a:lnTo>
                  <a:lnTo>
                    <a:pt x="51816" y="307352"/>
                  </a:lnTo>
                  <a:close/>
                </a:path>
                <a:path w="220344" h="559434">
                  <a:moveTo>
                    <a:pt x="86868" y="487184"/>
                  </a:moveTo>
                  <a:lnTo>
                    <a:pt x="79933" y="440309"/>
                  </a:lnTo>
                  <a:lnTo>
                    <a:pt x="74866" y="393268"/>
                  </a:lnTo>
                  <a:lnTo>
                    <a:pt x="71221" y="345960"/>
                  </a:lnTo>
                  <a:lnTo>
                    <a:pt x="68580" y="298208"/>
                  </a:lnTo>
                  <a:lnTo>
                    <a:pt x="52578" y="349173"/>
                  </a:lnTo>
                  <a:lnTo>
                    <a:pt x="49149" y="385838"/>
                  </a:lnTo>
                  <a:lnTo>
                    <a:pt x="60007" y="425945"/>
                  </a:lnTo>
                  <a:lnTo>
                    <a:pt x="86868" y="487184"/>
                  </a:lnTo>
                  <a:close/>
                </a:path>
                <a:path w="220344" h="559434">
                  <a:moveTo>
                    <a:pt x="134874" y="400316"/>
                  </a:moveTo>
                  <a:lnTo>
                    <a:pt x="128066" y="356654"/>
                  </a:lnTo>
                  <a:lnTo>
                    <a:pt x="111252" y="314972"/>
                  </a:lnTo>
                  <a:lnTo>
                    <a:pt x="119278" y="357505"/>
                  </a:lnTo>
                  <a:lnTo>
                    <a:pt x="122872" y="400316"/>
                  </a:lnTo>
                  <a:lnTo>
                    <a:pt x="122186" y="443141"/>
                  </a:lnTo>
                  <a:lnTo>
                    <a:pt x="117348" y="485660"/>
                  </a:lnTo>
                  <a:lnTo>
                    <a:pt x="131394" y="443992"/>
                  </a:lnTo>
                  <a:lnTo>
                    <a:pt x="134874" y="400316"/>
                  </a:lnTo>
                  <a:close/>
                </a:path>
                <a:path w="220344" h="559434">
                  <a:moveTo>
                    <a:pt x="220205" y="3975"/>
                  </a:moveTo>
                  <a:lnTo>
                    <a:pt x="165976" y="27609"/>
                  </a:lnTo>
                  <a:lnTo>
                    <a:pt x="142443" y="114287"/>
                  </a:lnTo>
                  <a:lnTo>
                    <a:pt x="143256" y="220484"/>
                  </a:lnTo>
                  <a:lnTo>
                    <a:pt x="157746" y="148132"/>
                  </a:lnTo>
                  <a:lnTo>
                    <a:pt x="176466" y="91147"/>
                  </a:lnTo>
                  <a:lnTo>
                    <a:pt x="195643" y="48704"/>
                  </a:lnTo>
                  <a:lnTo>
                    <a:pt x="211480" y="19926"/>
                  </a:lnTo>
                  <a:lnTo>
                    <a:pt x="220205" y="3975"/>
                  </a:lnTo>
                  <a:close/>
                </a:path>
              </a:pathLst>
            </a:custGeom>
            <a:solidFill>
              <a:srgbClr val="7B0117"/>
            </a:solidFill>
          </p:spPr>
          <p:txBody>
            <a:bodyPr wrap="square" lIns="0" tIns="0" rIns="0" bIns="0" rtlCol="0"/>
            <a:lstStyle/>
            <a:p>
              <a:endParaRPr/>
            </a:p>
          </p:txBody>
        </p:sp>
        <p:sp>
          <p:nvSpPr>
            <p:cNvPr id="18" name="object 18"/>
            <p:cNvSpPr/>
            <p:nvPr/>
          </p:nvSpPr>
          <p:spPr>
            <a:xfrm>
              <a:off x="800093" y="6051782"/>
              <a:ext cx="123825" cy="147955"/>
            </a:xfrm>
            <a:custGeom>
              <a:avLst/>
              <a:gdLst/>
              <a:ahLst/>
              <a:cxnLst/>
              <a:rect l="l" t="t" r="r" b="b"/>
              <a:pathLst>
                <a:path w="123825" h="147954">
                  <a:moveTo>
                    <a:pt x="123578" y="0"/>
                  </a:moveTo>
                  <a:lnTo>
                    <a:pt x="66008" y="8974"/>
                  </a:lnTo>
                  <a:lnTo>
                    <a:pt x="23907" y="68410"/>
                  </a:lnTo>
                  <a:lnTo>
                    <a:pt x="0" y="147849"/>
                  </a:lnTo>
                  <a:lnTo>
                    <a:pt x="36568" y="90339"/>
                  </a:lnTo>
                  <a:lnTo>
                    <a:pt x="72587" y="48958"/>
                  </a:lnTo>
                  <a:lnTo>
                    <a:pt x="102679" y="21547"/>
                  </a:lnTo>
                  <a:lnTo>
                    <a:pt x="121468" y="5947"/>
                  </a:lnTo>
                  <a:lnTo>
                    <a:pt x="123578" y="0"/>
                  </a:lnTo>
                  <a:close/>
                </a:path>
              </a:pathLst>
            </a:custGeom>
            <a:solidFill>
              <a:srgbClr val="FF9D28"/>
            </a:solidFill>
          </p:spPr>
          <p:txBody>
            <a:bodyPr wrap="square" lIns="0" tIns="0" rIns="0" bIns="0" rtlCol="0"/>
            <a:lstStyle/>
            <a:p>
              <a:endParaRPr/>
            </a:p>
          </p:txBody>
        </p:sp>
      </p:grpSp>
      <p:pic>
        <p:nvPicPr>
          <p:cNvPr id="19" name="object 19"/>
          <p:cNvPicPr/>
          <p:nvPr/>
        </p:nvPicPr>
        <p:blipFill>
          <a:blip r:embed="rId8" cstate="print"/>
          <a:stretch>
            <a:fillRect/>
          </a:stretch>
        </p:blipFill>
        <p:spPr>
          <a:xfrm>
            <a:off x="13030420" y="337592"/>
            <a:ext cx="531767" cy="571545"/>
          </a:xfrm>
          <a:prstGeom prst="rect">
            <a:avLst/>
          </a:prstGeom>
        </p:spPr>
      </p:pic>
      <p:pic>
        <p:nvPicPr>
          <p:cNvPr id="20" name="object 20"/>
          <p:cNvPicPr/>
          <p:nvPr/>
        </p:nvPicPr>
        <p:blipFill>
          <a:blip r:embed="rId9" cstate="print"/>
          <a:stretch>
            <a:fillRect/>
          </a:stretch>
        </p:blipFill>
        <p:spPr>
          <a:xfrm>
            <a:off x="383120" y="5540125"/>
            <a:ext cx="303567" cy="320317"/>
          </a:xfrm>
          <a:prstGeom prst="rect">
            <a:avLst/>
          </a:prstGeom>
        </p:spPr>
      </p:pic>
      <p:pic>
        <p:nvPicPr>
          <p:cNvPr id="21" name="object 21"/>
          <p:cNvPicPr/>
          <p:nvPr/>
        </p:nvPicPr>
        <p:blipFill>
          <a:blip r:embed="rId10" cstate="print"/>
          <a:stretch>
            <a:fillRect/>
          </a:stretch>
        </p:blipFill>
        <p:spPr>
          <a:xfrm>
            <a:off x="383120" y="1309007"/>
            <a:ext cx="303567" cy="320317"/>
          </a:xfrm>
          <a:prstGeom prst="rect">
            <a:avLst/>
          </a:prstGeom>
        </p:spPr>
      </p:pic>
      <p:pic>
        <p:nvPicPr>
          <p:cNvPr id="22" name="object 22"/>
          <p:cNvPicPr/>
          <p:nvPr/>
        </p:nvPicPr>
        <p:blipFill>
          <a:blip r:embed="rId11" cstate="print"/>
          <a:stretch>
            <a:fillRect/>
          </a:stretch>
        </p:blipFill>
        <p:spPr>
          <a:xfrm>
            <a:off x="2478794" y="7143807"/>
            <a:ext cx="200983" cy="211450"/>
          </a:xfrm>
          <a:prstGeom prst="rect">
            <a:avLst/>
          </a:prstGeom>
        </p:spPr>
      </p:pic>
      <p:sp>
        <p:nvSpPr>
          <p:cNvPr id="23" name="object 23"/>
          <p:cNvSpPr txBox="1"/>
          <p:nvPr/>
        </p:nvSpPr>
        <p:spPr>
          <a:xfrm>
            <a:off x="1201010" y="1528147"/>
            <a:ext cx="11414349" cy="5652652"/>
          </a:xfrm>
          <a:prstGeom prst="rect">
            <a:avLst/>
          </a:prstGeom>
        </p:spPr>
        <p:txBody>
          <a:bodyPr vert="horz" wrap="square" lIns="0" tIns="19191" rIns="0" bIns="0" rtlCol="0">
            <a:spAutoFit/>
          </a:bodyPr>
          <a:lstStyle/>
          <a:p>
            <a:pPr marL="17445">
              <a:spcBef>
                <a:spcPts val="151"/>
              </a:spcBef>
            </a:pPr>
            <a:r>
              <a:rPr sz="1648" spc="-14" dirty="0">
                <a:solidFill>
                  <a:srgbClr val="7B0217"/>
                </a:solidFill>
                <a:latin typeface="Lucida Sans Unicode"/>
                <a:cs typeface="Lucida Sans Unicode"/>
              </a:rPr>
              <a:t>CONTINUED</a:t>
            </a:r>
            <a:endParaRPr sz="1648" dirty="0">
              <a:latin typeface="Lucida Sans Unicode"/>
              <a:cs typeface="Lucida Sans Unicode"/>
            </a:endParaRPr>
          </a:p>
          <a:p>
            <a:pPr marL="17445" marR="11339">
              <a:lnSpc>
                <a:spcPct val="100800"/>
              </a:lnSpc>
            </a:pPr>
            <a:r>
              <a:rPr sz="1648" dirty="0">
                <a:solidFill>
                  <a:srgbClr val="7B0217"/>
                </a:solidFill>
                <a:latin typeface="Lucida Sans Unicode"/>
                <a:cs typeface="Lucida Sans Unicode"/>
              </a:rPr>
              <a:t>Sec.</a:t>
            </a:r>
            <a:r>
              <a:rPr sz="1648" spc="-14" dirty="0">
                <a:solidFill>
                  <a:srgbClr val="7B0217"/>
                </a:solidFill>
                <a:latin typeface="Lucida Sans Unicode"/>
                <a:cs typeface="Lucida Sans Unicode"/>
              </a:rPr>
              <a:t> </a:t>
            </a:r>
            <a:r>
              <a:rPr sz="1648" spc="-110" dirty="0">
                <a:solidFill>
                  <a:srgbClr val="7B0217"/>
                </a:solidFill>
                <a:latin typeface="Lucida Sans Unicode"/>
                <a:cs typeface="Lucida Sans Unicode"/>
              </a:rPr>
              <a:t>5.</a:t>
            </a:r>
            <a:r>
              <a:rPr sz="1648" spc="-7" dirty="0">
                <a:solidFill>
                  <a:srgbClr val="7B0217"/>
                </a:solidFill>
                <a:latin typeface="Lucida Sans Unicode"/>
                <a:cs typeface="Lucida Sans Unicode"/>
              </a:rPr>
              <a:t> </a:t>
            </a:r>
            <a:r>
              <a:rPr sz="1648" spc="213" dirty="0">
                <a:solidFill>
                  <a:srgbClr val="7B0217"/>
                </a:solidFill>
                <a:latin typeface="Lucida Sans Unicode"/>
                <a:cs typeface="Lucida Sans Unicode"/>
              </a:rPr>
              <a:t>(a)</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A</a:t>
            </a:r>
            <a:r>
              <a:rPr sz="1648" spc="-7" dirty="0">
                <a:solidFill>
                  <a:srgbClr val="7B0217"/>
                </a:solidFill>
                <a:latin typeface="Lucida Sans Unicode"/>
                <a:cs typeface="Lucida Sans Unicode"/>
              </a:rPr>
              <a:t> </a:t>
            </a:r>
            <a:r>
              <a:rPr sz="1648" spc="89" dirty="0">
                <a:solidFill>
                  <a:srgbClr val="7B0217"/>
                </a:solidFill>
                <a:latin typeface="Lucida Sans Unicode"/>
                <a:cs typeface="Lucida Sans Unicode"/>
              </a:rPr>
              <a:t>home</a:t>
            </a:r>
            <a:r>
              <a:rPr sz="1648" spc="-27" dirty="0">
                <a:solidFill>
                  <a:srgbClr val="7B0217"/>
                </a:solidFill>
                <a:latin typeface="Lucida Sans Unicode"/>
                <a:cs typeface="Lucida Sans Unicode"/>
              </a:rPr>
              <a:t> </a:t>
            </a:r>
            <a:r>
              <a:rPr sz="1648" spc="103" dirty="0">
                <a:solidFill>
                  <a:srgbClr val="7B0217"/>
                </a:solidFill>
                <a:latin typeface="Lucida Sans Unicode"/>
                <a:cs typeface="Lucida Sans Unicode"/>
              </a:rPr>
              <a:t>based</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vendor</a:t>
            </a:r>
            <a:r>
              <a:rPr sz="1648" spc="-62" dirty="0">
                <a:solidFill>
                  <a:srgbClr val="7B0217"/>
                </a:solidFill>
                <a:latin typeface="Lucida Sans Unicode"/>
                <a:cs typeface="Lucida Sans Unicode"/>
              </a:rPr>
              <a:t> </a:t>
            </a:r>
            <a:r>
              <a:rPr sz="1648" dirty="0">
                <a:solidFill>
                  <a:srgbClr val="7B0217"/>
                </a:solidFill>
                <a:latin typeface="Lucida Sans Unicode"/>
                <a:cs typeface="Lucida Sans Unicode"/>
              </a:rPr>
              <a:t>shall</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include</a:t>
            </a:r>
            <a:r>
              <a:rPr sz="1648" spc="-27" dirty="0">
                <a:solidFill>
                  <a:srgbClr val="7B0217"/>
                </a:solidFill>
                <a:latin typeface="Lucida Sans Unicode"/>
                <a:cs typeface="Lucida Sans Unicode"/>
              </a:rPr>
              <a:t> </a:t>
            </a:r>
            <a:r>
              <a:rPr sz="1648" spc="206" dirty="0">
                <a:solidFill>
                  <a:srgbClr val="7B0217"/>
                </a:solidFill>
                <a:latin typeface="Lucida Sans Unicode"/>
                <a:cs typeface="Lucida Sans Unicode"/>
              </a:rPr>
              <a:t>a</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label</a:t>
            </a:r>
            <a:r>
              <a:rPr sz="1648" spc="-14" dirty="0">
                <a:solidFill>
                  <a:srgbClr val="7B0217"/>
                </a:solidFill>
                <a:latin typeface="Lucida Sans Unicode"/>
                <a:cs typeface="Lucida Sans Unicode"/>
              </a:rPr>
              <a:t> </a:t>
            </a:r>
            <a:r>
              <a:rPr sz="1648" spc="-27" dirty="0">
                <a:solidFill>
                  <a:srgbClr val="7B0217"/>
                </a:solidFill>
                <a:latin typeface="Lucida Sans Unicode"/>
                <a:cs typeface="Lucida Sans Unicode"/>
              </a:rPr>
              <a:t>for</a:t>
            </a:r>
            <a:r>
              <a:rPr sz="1648" spc="-14" dirty="0">
                <a:solidFill>
                  <a:srgbClr val="7B0217"/>
                </a:solidFill>
                <a:latin typeface="Lucida Sans Unicode"/>
                <a:cs typeface="Lucida Sans Unicode"/>
              </a:rPr>
              <a:t> </a:t>
            </a:r>
            <a:r>
              <a:rPr sz="1648" spc="103" dirty="0">
                <a:solidFill>
                  <a:srgbClr val="7B0217"/>
                </a:solidFill>
                <a:latin typeface="Lucida Sans Unicode"/>
                <a:cs typeface="Lucida Sans Unicode"/>
              </a:rPr>
              <a:t>packaged</a:t>
            </a:r>
            <a:r>
              <a:rPr sz="1648" spc="-55" dirty="0">
                <a:solidFill>
                  <a:srgbClr val="7B0217"/>
                </a:solidFill>
                <a:latin typeface="Lucida Sans Unicode"/>
                <a:cs typeface="Lucida Sans Unicode"/>
              </a:rPr>
              <a:t> </a:t>
            </a:r>
            <a:r>
              <a:rPr sz="1648" dirty="0">
                <a:solidFill>
                  <a:srgbClr val="7B0217"/>
                </a:solidFill>
                <a:latin typeface="Lucida Sans Unicode"/>
                <a:cs typeface="Lucida Sans Unicode"/>
              </a:rPr>
              <a:t>food</a:t>
            </a:r>
            <a:r>
              <a:rPr sz="1648" spc="-48" dirty="0">
                <a:solidFill>
                  <a:srgbClr val="7B0217"/>
                </a:solidFill>
                <a:latin typeface="Lucida Sans Unicode"/>
                <a:cs typeface="Lucida Sans Unicode"/>
              </a:rPr>
              <a:t> </a:t>
            </a:r>
            <a:r>
              <a:rPr sz="1648" dirty="0">
                <a:solidFill>
                  <a:srgbClr val="7B0217"/>
                </a:solidFill>
                <a:latin typeface="Lucida Sans Unicode"/>
                <a:cs typeface="Lucida Sans Unicode"/>
              </a:rPr>
              <a:t>or</a:t>
            </a:r>
            <a:r>
              <a:rPr sz="1648" spc="-7" dirty="0">
                <a:solidFill>
                  <a:srgbClr val="7B0217"/>
                </a:solidFill>
                <a:latin typeface="Lucida Sans Unicode"/>
                <a:cs typeface="Lucida Sans Unicode"/>
              </a:rPr>
              <a:t> </a:t>
            </a:r>
            <a:r>
              <a:rPr sz="1648" spc="206" dirty="0">
                <a:solidFill>
                  <a:srgbClr val="7B0217"/>
                </a:solidFill>
                <a:latin typeface="Lucida Sans Unicode"/>
                <a:cs typeface="Lucida Sans Unicode"/>
              </a:rPr>
              <a:t>a</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sign</a:t>
            </a:r>
            <a:r>
              <a:rPr sz="1648" spc="-21" dirty="0">
                <a:solidFill>
                  <a:srgbClr val="7B0217"/>
                </a:solidFill>
                <a:latin typeface="Lucida Sans Unicode"/>
                <a:cs typeface="Lucida Sans Unicode"/>
              </a:rPr>
              <a:t> </a:t>
            </a:r>
            <a:r>
              <a:rPr sz="1648" spc="-27" dirty="0">
                <a:solidFill>
                  <a:srgbClr val="7B0217"/>
                </a:solidFill>
                <a:latin typeface="Lucida Sans Unicode"/>
                <a:cs typeface="Lucida Sans Unicode"/>
              </a:rPr>
              <a:t>for</a:t>
            </a:r>
            <a:r>
              <a:rPr sz="1648" spc="-14" dirty="0">
                <a:solidFill>
                  <a:srgbClr val="7B0217"/>
                </a:solidFill>
                <a:latin typeface="Lucida Sans Unicode"/>
                <a:cs typeface="Lucida Sans Unicode"/>
              </a:rPr>
              <a:t> </a:t>
            </a:r>
            <a:r>
              <a:rPr sz="1648" spc="82" dirty="0">
                <a:solidFill>
                  <a:srgbClr val="7B0217"/>
                </a:solidFill>
                <a:latin typeface="Lucida Sans Unicode"/>
                <a:cs typeface="Lucida Sans Unicode"/>
              </a:rPr>
              <a:t>unpackaged</a:t>
            </a:r>
            <a:r>
              <a:rPr sz="1648" spc="-82" dirty="0">
                <a:solidFill>
                  <a:srgbClr val="7B0217"/>
                </a:solidFill>
                <a:latin typeface="Lucida Sans Unicode"/>
                <a:cs typeface="Lucida Sans Unicode"/>
              </a:rPr>
              <a:t> </a:t>
            </a:r>
            <a:r>
              <a:rPr sz="1648" dirty="0">
                <a:solidFill>
                  <a:srgbClr val="7B0217"/>
                </a:solidFill>
                <a:latin typeface="Lucida Sans Unicode"/>
                <a:cs typeface="Lucida Sans Unicode"/>
              </a:rPr>
              <a:t>food</a:t>
            </a:r>
            <a:r>
              <a:rPr sz="1648" spc="-34" dirty="0">
                <a:solidFill>
                  <a:srgbClr val="7B0217"/>
                </a:solidFill>
                <a:latin typeface="Lucida Sans Unicode"/>
                <a:cs typeface="Lucida Sans Unicode"/>
              </a:rPr>
              <a:t> </a:t>
            </a:r>
            <a:r>
              <a:rPr sz="1648" spc="-27" dirty="0">
                <a:solidFill>
                  <a:srgbClr val="7B0217"/>
                </a:solidFill>
                <a:latin typeface="Lucida Sans Unicode"/>
                <a:cs typeface="Lucida Sans Unicode"/>
              </a:rPr>
              <a:t>that </a:t>
            </a:r>
            <a:r>
              <a:rPr sz="1648" spc="14" dirty="0">
                <a:solidFill>
                  <a:srgbClr val="7B0217"/>
                </a:solidFill>
                <a:latin typeface="Lucida Sans Unicode"/>
                <a:cs typeface="Lucida Sans Unicode"/>
              </a:rPr>
              <a:t>contains</a:t>
            </a:r>
            <a:r>
              <a:rPr sz="1648" spc="-96" dirty="0">
                <a:solidFill>
                  <a:srgbClr val="7B0217"/>
                </a:solidFill>
                <a:latin typeface="Lucida Sans Unicode"/>
                <a:cs typeface="Lucida Sans Unicode"/>
              </a:rPr>
              <a:t> </a:t>
            </a:r>
            <a:r>
              <a:rPr sz="1648" spc="14" dirty="0">
                <a:solidFill>
                  <a:srgbClr val="7B0217"/>
                </a:solidFill>
                <a:latin typeface="Lucida Sans Unicode"/>
                <a:cs typeface="Lucida Sans Unicode"/>
              </a:rPr>
              <a:t>the</a:t>
            </a:r>
            <a:r>
              <a:rPr sz="1648" spc="-48" dirty="0">
                <a:solidFill>
                  <a:srgbClr val="7B0217"/>
                </a:solidFill>
                <a:latin typeface="Lucida Sans Unicode"/>
                <a:cs typeface="Lucida Sans Unicode"/>
              </a:rPr>
              <a:t> </a:t>
            </a:r>
            <a:r>
              <a:rPr sz="1648" dirty="0">
                <a:solidFill>
                  <a:srgbClr val="7B0217"/>
                </a:solidFill>
                <a:latin typeface="Lucida Sans Unicode"/>
                <a:cs typeface="Lucida Sans Unicode"/>
              </a:rPr>
              <a:t>following</a:t>
            </a:r>
            <a:r>
              <a:rPr sz="1648" spc="-76" dirty="0">
                <a:solidFill>
                  <a:srgbClr val="7B0217"/>
                </a:solidFill>
                <a:latin typeface="Lucida Sans Unicode"/>
                <a:cs typeface="Lucida Sans Unicode"/>
              </a:rPr>
              <a:t> </a:t>
            </a:r>
            <a:r>
              <a:rPr sz="1648" dirty="0">
                <a:solidFill>
                  <a:srgbClr val="7B0217"/>
                </a:solidFill>
                <a:latin typeface="Lucida Sans Unicode"/>
                <a:cs typeface="Lucida Sans Unicode"/>
              </a:rPr>
              <a:t>information:</a:t>
            </a:r>
            <a:r>
              <a:rPr sz="1648" spc="-62" dirty="0">
                <a:solidFill>
                  <a:srgbClr val="7B0217"/>
                </a:solidFill>
                <a:latin typeface="Lucida Sans Unicode"/>
                <a:cs typeface="Lucida Sans Unicode"/>
              </a:rPr>
              <a:t> </a:t>
            </a:r>
            <a:r>
              <a:rPr sz="1648" dirty="0">
                <a:solidFill>
                  <a:srgbClr val="7B0217"/>
                </a:solidFill>
                <a:latin typeface="Lucida Sans Unicode"/>
                <a:cs typeface="Lucida Sans Unicode"/>
              </a:rPr>
              <a:t>(1)The</a:t>
            </a:r>
            <a:r>
              <a:rPr sz="1648" spc="-151" dirty="0">
                <a:solidFill>
                  <a:srgbClr val="7B0217"/>
                </a:solidFill>
                <a:latin typeface="Lucida Sans Unicode"/>
                <a:cs typeface="Lucida Sans Unicode"/>
              </a:rPr>
              <a:t> </a:t>
            </a:r>
            <a:r>
              <a:rPr sz="1648" spc="151" dirty="0">
                <a:solidFill>
                  <a:srgbClr val="7B0217"/>
                </a:solidFill>
                <a:latin typeface="Lucida Sans Unicode"/>
                <a:cs typeface="Lucida Sans Unicode"/>
              </a:rPr>
              <a:t>name</a:t>
            </a:r>
            <a:r>
              <a:rPr sz="1648" spc="-131" dirty="0">
                <a:solidFill>
                  <a:srgbClr val="7B0217"/>
                </a:solidFill>
                <a:latin typeface="Lucida Sans Unicode"/>
                <a:cs typeface="Lucida Sans Unicode"/>
              </a:rPr>
              <a:t> </a:t>
            </a:r>
            <a:r>
              <a:rPr sz="1648" spc="131" dirty="0">
                <a:solidFill>
                  <a:srgbClr val="7B0217"/>
                </a:solidFill>
                <a:latin typeface="Lucida Sans Unicode"/>
                <a:cs typeface="Lucida Sans Unicode"/>
              </a:rPr>
              <a:t>and</a:t>
            </a:r>
            <a:r>
              <a:rPr sz="1648" spc="-124" dirty="0">
                <a:solidFill>
                  <a:srgbClr val="7B0217"/>
                </a:solidFill>
                <a:latin typeface="Lucida Sans Unicode"/>
                <a:cs typeface="Lucida Sans Unicode"/>
              </a:rPr>
              <a:t> </a:t>
            </a:r>
            <a:r>
              <a:rPr sz="1648" spc="103" dirty="0">
                <a:solidFill>
                  <a:srgbClr val="7B0217"/>
                </a:solidFill>
                <a:latin typeface="Lucida Sans Unicode"/>
                <a:cs typeface="Lucida Sans Unicode"/>
              </a:rPr>
              <a:t>address</a:t>
            </a:r>
            <a:r>
              <a:rPr sz="1648" spc="-137" dirty="0">
                <a:solidFill>
                  <a:srgbClr val="7B0217"/>
                </a:solidFill>
                <a:latin typeface="Lucida Sans Unicode"/>
                <a:cs typeface="Lucida Sans Unicode"/>
              </a:rPr>
              <a:t> </a:t>
            </a:r>
            <a:r>
              <a:rPr sz="1648" spc="14" dirty="0">
                <a:solidFill>
                  <a:srgbClr val="7B0217"/>
                </a:solidFill>
                <a:latin typeface="Lucida Sans Unicode"/>
                <a:cs typeface="Lucida Sans Unicode"/>
              </a:rPr>
              <a:t>of</a:t>
            </a:r>
            <a:r>
              <a:rPr sz="1648" spc="-96" dirty="0">
                <a:solidFill>
                  <a:srgbClr val="7B0217"/>
                </a:solidFill>
                <a:latin typeface="Lucida Sans Unicode"/>
                <a:cs typeface="Lucida Sans Unicode"/>
              </a:rPr>
              <a:t> </a:t>
            </a:r>
            <a:r>
              <a:rPr sz="1648" spc="76" dirty="0">
                <a:solidFill>
                  <a:srgbClr val="7B0217"/>
                </a:solidFill>
                <a:latin typeface="Lucida Sans Unicode"/>
                <a:cs typeface="Lucida Sans Unicode"/>
              </a:rPr>
              <a:t>the</a:t>
            </a:r>
            <a:r>
              <a:rPr sz="1648" spc="-131" dirty="0">
                <a:solidFill>
                  <a:srgbClr val="7B0217"/>
                </a:solidFill>
                <a:latin typeface="Lucida Sans Unicode"/>
                <a:cs typeface="Lucida Sans Unicode"/>
              </a:rPr>
              <a:t> </a:t>
            </a:r>
            <a:r>
              <a:rPr sz="1648" spc="76" dirty="0">
                <a:solidFill>
                  <a:srgbClr val="7B0217"/>
                </a:solidFill>
                <a:latin typeface="Lucida Sans Unicode"/>
                <a:cs typeface="Lucida Sans Unicode"/>
              </a:rPr>
              <a:t>producer</a:t>
            </a:r>
            <a:r>
              <a:rPr sz="1648" spc="-117" dirty="0">
                <a:solidFill>
                  <a:srgbClr val="7B0217"/>
                </a:solidFill>
                <a:latin typeface="Lucida Sans Unicode"/>
                <a:cs typeface="Lucida Sans Unicode"/>
              </a:rPr>
              <a:t> </a:t>
            </a:r>
            <a:r>
              <a:rPr sz="1648" spc="14" dirty="0">
                <a:solidFill>
                  <a:srgbClr val="7B0217"/>
                </a:solidFill>
                <a:latin typeface="Lucida Sans Unicode"/>
                <a:cs typeface="Lucida Sans Unicode"/>
              </a:rPr>
              <a:t>of</a:t>
            </a:r>
            <a:r>
              <a:rPr sz="1648" spc="-34" dirty="0">
                <a:solidFill>
                  <a:srgbClr val="7B0217"/>
                </a:solidFill>
                <a:latin typeface="Lucida Sans Unicode"/>
                <a:cs typeface="Lucida Sans Unicode"/>
              </a:rPr>
              <a:t> </a:t>
            </a:r>
            <a:r>
              <a:rPr sz="1648" spc="14" dirty="0">
                <a:solidFill>
                  <a:srgbClr val="7B0217"/>
                </a:solidFill>
                <a:latin typeface="Lucida Sans Unicode"/>
                <a:cs typeface="Lucida Sans Unicode"/>
              </a:rPr>
              <a:t>the</a:t>
            </a:r>
            <a:r>
              <a:rPr sz="1648" spc="-55" dirty="0">
                <a:solidFill>
                  <a:srgbClr val="7B0217"/>
                </a:solidFill>
                <a:latin typeface="Lucida Sans Unicode"/>
                <a:cs typeface="Lucida Sans Unicode"/>
              </a:rPr>
              <a:t> </a:t>
            </a:r>
            <a:r>
              <a:rPr sz="1648" spc="14" dirty="0">
                <a:solidFill>
                  <a:srgbClr val="7B0217"/>
                </a:solidFill>
                <a:latin typeface="Lucida Sans Unicode"/>
                <a:cs typeface="Lucida Sans Unicode"/>
              </a:rPr>
              <a:t>food</a:t>
            </a:r>
            <a:r>
              <a:rPr sz="1648" spc="-55" dirty="0">
                <a:solidFill>
                  <a:srgbClr val="7B0217"/>
                </a:solidFill>
                <a:latin typeface="Lucida Sans Unicode"/>
                <a:cs typeface="Lucida Sans Unicode"/>
              </a:rPr>
              <a:t> </a:t>
            </a:r>
            <a:r>
              <a:rPr sz="1648" spc="14" dirty="0">
                <a:solidFill>
                  <a:srgbClr val="7B0217"/>
                </a:solidFill>
                <a:latin typeface="Lucida Sans Unicode"/>
                <a:cs typeface="Lucida Sans Unicode"/>
              </a:rPr>
              <a:t>product.</a:t>
            </a:r>
            <a:r>
              <a:rPr sz="1648" spc="-89" dirty="0">
                <a:solidFill>
                  <a:srgbClr val="7B0217"/>
                </a:solidFill>
                <a:latin typeface="Lucida Sans Unicode"/>
                <a:cs typeface="Lucida Sans Unicode"/>
              </a:rPr>
              <a:t> </a:t>
            </a:r>
            <a:r>
              <a:rPr sz="1648" spc="110" dirty="0">
                <a:solidFill>
                  <a:srgbClr val="7B0217"/>
                </a:solidFill>
                <a:latin typeface="Lucida Sans Unicode"/>
                <a:cs typeface="Lucida Sans Unicode"/>
              </a:rPr>
              <a:t>(2)</a:t>
            </a:r>
            <a:r>
              <a:rPr sz="1648" spc="-14" dirty="0">
                <a:solidFill>
                  <a:srgbClr val="7B0217"/>
                </a:solidFill>
                <a:latin typeface="Lucida Sans Unicode"/>
                <a:cs typeface="Lucida Sans Unicode"/>
              </a:rPr>
              <a:t> </a:t>
            </a:r>
            <a:r>
              <a:rPr sz="1648" spc="-34" dirty="0">
                <a:solidFill>
                  <a:srgbClr val="7B0217"/>
                </a:solidFill>
                <a:latin typeface="Lucida Sans Unicode"/>
                <a:cs typeface="Lucida Sans Unicode"/>
              </a:rPr>
              <a:t>The </a:t>
            </a:r>
            <a:r>
              <a:rPr sz="1648" spc="117" dirty="0">
                <a:solidFill>
                  <a:srgbClr val="7B0217"/>
                </a:solidFill>
                <a:latin typeface="Lucida Sans Unicode"/>
                <a:cs typeface="Lucida Sans Unicode"/>
              </a:rPr>
              <a:t>common</a:t>
            </a:r>
            <a:r>
              <a:rPr sz="1648" spc="-110" dirty="0">
                <a:solidFill>
                  <a:srgbClr val="7B0217"/>
                </a:solidFill>
                <a:latin typeface="Lucida Sans Unicode"/>
                <a:cs typeface="Lucida Sans Unicode"/>
              </a:rPr>
              <a:t> </a:t>
            </a:r>
            <a:r>
              <a:rPr sz="1648" dirty="0">
                <a:solidFill>
                  <a:srgbClr val="7B0217"/>
                </a:solidFill>
                <a:latin typeface="Lucida Sans Unicode"/>
                <a:cs typeface="Lucida Sans Unicode"/>
              </a:rPr>
              <a:t>or</a:t>
            </a:r>
            <a:r>
              <a:rPr sz="1648" spc="-82" dirty="0">
                <a:solidFill>
                  <a:srgbClr val="7B0217"/>
                </a:solidFill>
                <a:latin typeface="Lucida Sans Unicode"/>
                <a:cs typeface="Lucida Sans Unicode"/>
              </a:rPr>
              <a:t> </a:t>
            </a:r>
            <a:r>
              <a:rPr sz="1648" spc="89" dirty="0">
                <a:solidFill>
                  <a:srgbClr val="7B0217"/>
                </a:solidFill>
                <a:latin typeface="Lucida Sans Unicode"/>
                <a:cs typeface="Lucida Sans Unicode"/>
              </a:rPr>
              <a:t>usual</a:t>
            </a:r>
            <a:r>
              <a:rPr sz="1648" spc="-96" dirty="0">
                <a:solidFill>
                  <a:srgbClr val="7B0217"/>
                </a:solidFill>
                <a:latin typeface="Lucida Sans Unicode"/>
                <a:cs typeface="Lucida Sans Unicode"/>
              </a:rPr>
              <a:t> </a:t>
            </a:r>
            <a:r>
              <a:rPr sz="1648" spc="151" dirty="0">
                <a:solidFill>
                  <a:srgbClr val="7B0217"/>
                </a:solidFill>
                <a:latin typeface="Lucida Sans Unicode"/>
                <a:cs typeface="Lucida Sans Unicode"/>
              </a:rPr>
              <a:t>name</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of</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food</a:t>
            </a:r>
            <a:r>
              <a:rPr sz="1648" spc="-48" dirty="0">
                <a:solidFill>
                  <a:srgbClr val="7B0217"/>
                </a:solidFill>
                <a:latin typeface="Lucida Sans Unicode"/>
                <a:cs typeface="Lucida Sans Unicode"/>
              </a:rPr>
              <a:t> </a:t>
            </a:r>
            <a:r>
              <a:rPr sz="1648" dirty="0">
                <a:solidFill>
                  <a:srgbClr val="7B0217"/>
                </a:solidFill>
                <a:latin typeface="Lucida Sans Unicode"/>
                <a:cs typeface="Lucida Sans Unicode"/>
              </a:rPr>
              <a:t>product.</a:t>
            </a:r>
            <a:r>
              <a:rPr sz="1648" spc="-62" dirty="0">
                <a:solidFill>
                  <a:srgbClr val="7B0217"/>
                </a:solidFill>
                <a:latin typeface="Lucida Sans Unicode"/>
                <a:cs typeface="Lucida Sans Unicode"/>
              </a:rPr>
              <a:t> </a:t>
            </a:r>
            <a:r>
              <a:rPr sz="1648" spc="117" dirty="0">
                <a:solidFill>
                  <a:srgbClr val="7B0217"/>
                </a:solidFill>
                <a:latin typeface="Lucida Sans Unicode"/>
                <a:cs typeface="Lucida Sans Unicode"/>
              </a:rPr>
              <a:t>(3)</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ingredients</a:t>
            </a:r>
            <a:r>
              <a:rPr sz="1648" spc="-41" dirty="0">
                <a:solidFill>
                  <a:srgbClr val="7B0217"/>
                </a:solidFill>
                <a:latin typeface="Lucida Sans Unicode"/>
                <a:cs typeface="Lucida Sans Unicode"/>
              </a:rPr>
              <a:t> </a:t>
            </a:r>
            <a:r>
              <a:rPr sz="1648" dirty="0">
                <a:solidFill>
                  <a:srgbClr val="7B0217"/>
                </a:solidFill>
                <a:latin typeface="Lucida Sans Unicode"/>
                <a:cs typeface="Lucida Sans Unicode"/>
              </a:rPr>
              <a:t>of the</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food</a:t>
            </a:r>
            <a:r>
              <a:rPr sz="1648" spc="-41" dirty="0">
                <a:solidFill>
                  <a:srgbClr val="7B0217"/>
                </a:solidFill>
                <a:latin typeface="Lucida Sans Unicode"/>
                <a:cs typeface="Lucida Sans Unicode"/>
              </a:rPr>
              <a:t> </a:t>
            </a:r>
            <a:r>
              <a:rPr sz="1648" dirty="0">
                <a:solidFill>
                  <a:srgbClr val="7B0217"/>
                </a:solidFill>
                <a:latin typeface="Lucida Sans Unicode"/>
                <a:cs typeface="Lucida Sans Unicode"/>
              </a:rPr>
              <a:t>product,</a:t>
            </a:r>
            <a:r>
              <a:rPr sz="1648" spc="-62" dirty="0">
                <a:solidFill>
                  <a:srgbClr val="7B0217"/>
                </a:solidFill>
                <a:latin typeface="Lucida Sans Unicode"/>
                <a:cs typeface="Lucida Sans Unicode"/>
              </a:rPr>
              <a:t> </a:t>
            </a:r>
            <a:r>
              <a:rPr sz="1648" spc="-14" dirty="0">
                <a:solidFill>
                  <a:srgbClr val="7B0217"/>
                </a:solidFill>
                <a:latin typeface="Lucida Sans Unicode"/>
                <a:cs typeface="Lucida Sans Unicode"/>
              </a:rPr>
              <a:t>in</a:t>
            </a:r>
            <a:r>
              <a:rPr sz="1648" dirty="0">
                <a:solidFill>
                  <a:srgbClr val="7B0217"/>
                </a:solidFill>
                <a:latin typeface="Lucida Sans Unicode"/>
                <a:cs typeface="Lucida Sans Unicode"/>
              </a:rPr>
              <a:t> </a:t>
            </a:r>
            <a:r>
              <a:rPr sz="1648" spc="62" dirty="0">
                <a:solidFill>
                  <a:srgbClr val="7B0217"/>
                </a:solidFill>
                <a:latin typeface="Lucida Sans Unicode"/>
                <a:cs typeface="Lucida Sans Unicode"/>
              </a:rPr>
              <a:t>descending</a:t>
            </a:r>
            <a:r>
              <a:rPr sz="1648" spc="-69" dirty="0">
                <a:solidFill>
                  <a:srgbClr val="7B0217"/>
                </a:solidFill>
                <a:latin typeface="Lucida Sans Unicode"/>
                <a:cs typeface="Lucida Sans Unicode"/>
              </a:rPr>
              <a:t> </a:t>
            </a:r>
            <a:r>
              <a:rPr sz="1648" dirty="0">
                <a:solidFill>
                  <a:srgbClr val="7B0217"/>
                </a:solidFill>
                <a:latin typeface="Lucida Sans Unicode"/>
                <a:cs typeface="Lucida Sans Unicode"/>
              </a:rPr>
              <a:t>order</a:t>
            </a:r>
            <a:r>
              <a:rPr sz="1648" spc="-7" dirty="0">
                <a:solidFill>
                  <a:srgbClr val="7B0217"/>
                </a:solidFill>
                <a:latin typeface="Lucida Sans Unicode"/>
                <a:cs typeface="Lucida Sans Unicode"/>
              </a:rPr>
              <a:t> </a:t>
            </a:r>
            <a:r>
              <a:rPr sz="1648" spc="41" dirty="0">
                <a:solidFill>
                  <a:srgbClr val="7B0217"/>
                </a:solidFill>
                <a:latin typeface="Lucida Sans Unicode"/>
                <a:cs typeface="Lucida Sans Unicode"/>
              </a:rPr>
              <a:t>by </a:t>
            </a:r>
            <a:r>
              <a:rPr sz="1648" spc="76" dirty="0">
                <a:solidFill>
                  <a:srgbClr val="7B0217"/>
                </a:solidFill>
                <a:latin typeface="Lucida Sans Unicode"/>
                <a:cs typeface="Lucida Sans Unicode"/>
              </a:rPr>
              <a:t>predominance</a:t>
            </a:r>
            <a:r>
              <a:rPr sz="1648" spc="-69" dirty="0">
                <a:solidFill>
                  <a:srgbClr val="7B0217"/>
                </a:solidFill>
                <a:latin typeface="Lucida Sans Unicode"/>
                <a:cs typeface="Lucida Sans Unicode"/>
              </a:rPr>
              <a:t> </a:t>
            </a:r>
            <a:r>
              <a:rPr sz="1648" spc="76" dirty="0">
                <a:solidFill>
                  <a:srgbClr val="7B0217"/>
                </a:solidFill>
                <a:latin typeface="Lucida Sans Unicode"/>
                <a:cs typeface="Lucida Sans Unicode"/>
              </a:rPr>
              <a:t>by</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weight.</a:t>
            </a:r>
            <a:r>
              <a:rPr sz="1648" spc="-76" dirty="0">
                <a:solidFill>
                  <a:srgbClr val="7B0217"/>
                </a:solidFill>
                <a:latin typeface="Lucida Sans Unicode"/>
                <a:cs typeface="Lucida Sans Unicode"/>
              </a:rPr>
              <a:t> </a:t>
            </a:r>
            <a:r>
              <a:rPr sz="1648" spc="144" dirty="0">
                <a:solidFill>
                  <a:srgbClr val="7B0217"/>
                </a:solidFill>
                <a:latin typeface="Lucida Sans Unicode"/>
                <a:cs typeface="Lucida Sans Unicode"/>
              </a:rPr>
              <a:t>(4)</a:t>
            </a:r>
            <a:r>
              <a:rPr sz="1648" spc="-48"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27" dirty="0">
                <a:solidFill>
                  <a:srgbClr val="7B0217"/>
                </a:solidFill>
                <a:latin typeface="Lucida Sans Unicode"/>
                <a:cs typeface="Lucida Sans Unicode"/>
              </a:rPr>
              <a:t> </a:t>
            </a:r>
            <a:r>
              <a:rPr sz="1648" spc="76" dirty="0">
                <a:solidFill>
                  <a:srgbClr val="7B0217"/>
                </a:solidFill>
                <a:latin typeface="Lucida Sans Unicode"/>
                <a:cs typeface="Lucida Sans Unicode"/>
              </a:rPr>
              <a:t>net</a:t>
            </a:r>
            <a:r>
              <a:rPr sz="1648" spc="-124" dirty="0">
                <a:solidFill>
                  <a:srgbClr val="7B0217"/>
                </a:solidFill>
                <a:latin typeface="Lucida Sans Unicode"/>
                <a:cs typeface="Lucida Sans Unicode"/>
              </a:rPr>
              <a:t> </a:t>
            </a:r>
            <a:r>
              <a:rPr sz="1648" spc="82" dirty="0">
                <a:solidFill>
                  <a:srgbClr val="7B0217"/>
                </a:solidFill>
                <a:latin typeface="Lucida Sans Unicode"/>
                <a:cs typeface="Lucida Sans Unicode"/>
              </a:rPr>
              <a:t>weight</a:t>
            </a:r>
            <a:r>
              <a:rPr sz="1648" spc="-131" dirty="0">
                <a:solidFill>
                  <a:srgbClr val="7B0217"/>
                </a:solidFill>
                <a:latin typeface="Lucida Sans Unicode"/>
                <a:cs typeface="Lucida Sans Unicode"/>
              </a:rPr>
              <a:t> </a:t>
            </a:r>
            <a:r>
              <a:rPr sz="1648" dirty="0">
                <a:solidFill>
                  <a:srgbClr val="7B0217"/>
                </a:solidFill>
                <a:latin typeface="Lucida Sans Unicode"/>
                <a:cs typeface="Lucida Sans Unicode"/>
              </a:rPr>
              <a:t>or</a:t>
            </a:r>
            <a:r>
              <a:rPr sz="1648" spc="-96" dirty="0">
                <a:solidFill>
                  <a:srgbClr val="7B0217"/>
                </a:solidFill>
                <a:latin typeface="Lucida Sans Unicode"/>
                <a:cs typeface="Lucida Sans Unicode"/>
              </a:rPr>
              <a:t> </a:t>
            </a:r>
            <a:r>
              <a:rPr sz="1648" spc="96" dirty="0">
                <a:solidFill>
                  <a:srgbClr val="7B0217"/>
                </a:solidFill>
                <a:latin typeface="Lucida Sans Unicode"/>
                <a:cs typeface="Lucida Sans Unicode"/>
              </a:rPr>
              <a:t>volume</a:t>
            </a:r>
            <a:r>
              <a:rPr sz="1648" spc="-131" dirty="0">
                <a:solidFill>
                  <a:srgbClr val="7B0217"/>
                </a:solidFill>
                <a:latin typeface="Lucida Sans Unicode"/>
                <a:cs typeface="Lucida Sans Unicode"/>
              </a:rPr>
              <a:t> </a:t>
            </a:r>
            <a:r>
              <a:rPr sz="1648" dirty="0">
                <a:solidFill>
                  <a:srgbClr val="7B0217"/>
                </a:solidFill>
                <a:latin typeface="Lucida Sans Unicode"/>
                <a:cs typeface="Lucida Sans Unicode"/>
              </a:rPr>
              <a:t>of</a:t>
            </a:r>
            <a:r>
              <a:rPr sz="1648" spc="-55"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food</a:t>
            </a:r>
            <a:r>
              <a:rPr sz="1648" spc="-76" dirty="0">
                <a:solidFill>
                  <a:srgbClr val="7B0217"/>
                </a:solidFill>
                <a:latin typeface="Lucida Sans Unicode"/>
                <a:cs typeface="Lucida Sans Unicode"/>
              </a:rPr>
              <a:t> </a:t>
            </a:r>
            <a:r>
              <a:rPr sz="1648" dirty="0">
                <a:solidFill>
                  <a:srgbClr val="7B0217"/>
                </a:solidFill>
                <a:latin typeface="Lucida Sans Unicode"/>
                <a:cs typeface="Lucida Sans Unicode"/>
              </a:rPr>
              <a:t>product</a:t>
            </a:r>
            <a:r>
              <a:rPr sz="1648" spc="-82" dirty="0">
                <a:solidFill>
                  <a:srgbClr val="7B0217"/>
                </a:solidFill>
                <a:latin typeface="Lucida Sans Unicode"/>
                <a:cs typeface="Lucida Sans Unicode"/>
              </a:rPr>
              <a:t> </a:t>
            </a:r>
            <a:r>
              <a:rPr sz="1648" spc="76" dirty="0">
                <a:solidFill>
                  <a:srgbClr val="7B0217"/>
                </a:solidFill>
                <a:latin typeface="Lucida Sans Unicode"/>
                <a:cs typeface="Lucida Sans Unicode"/>
              </a:rPr>
              <a:t>by</a:t>
            </a:r>
            <a:r>
              <a:rPr sz="1648" spc="-34" dirty="0">
                <a:solidFill>
                  <a:srgbClr val="7B0217"/>
                </a:solidFill>
                <a:latin typeface="Lucida Sans Unicode"/>
                <a:cs typeface="Lucida Sans Unicode"/>
              </a:rPr>
              <a:t> </a:t>
            </a:r>
            <a:r>
              <a:rPr sz="1648" spc="69" dirty="0">
                <a:solidFill>
                  <a:srgbClr val="7B0217"/>
                </a:solidFill>
                <a:latin typeface="Lucida Sans Unicode"/>
                <a:cs typeface="Lucida Sans Unicode"/>
              </a:rPr>
              <a:t>standard</a:t>
            </a:r>
            <a:r>
              <a:rPr sz="1648" spc="-69" dirty="0">
                <a:solidFill>
                  <a:srgbClr val="7B0217"/>
                </a:solidFill>
                <a:latin typeface="Lucida Sans Unicode"/>
                <a:cs typeface="Lucida Sans Unicode"/>
              </a:rPr>
              <a:t> </a:t>
            </a:r>
            <a:r>
              <a:rPr sz="1648" spc="82" dirty="0">
                <a:solidFill>
                  <a:srgbClr val="7B0217"/>
                </a:solidFill>
                <a:latin typeface="Lucida Sans Unicode"/>
                <a:cs typeface="Lucida Sans Unicode"/>
              </a:rPr>
              <a:t>measure</a:t>
            </a:r>
            <a:r>
              <a:rPr sz="1648" spc="-55" dirty="0">
                <a:solidFill>
                  <a:srgbClr val="7B0217"/>
                </a:solidFill>
                <a:latin typeface="Lucida Sans Unicode"/>
                <a:cs typeface="Lucida Sans Unicode"/>
              </a:rPr>
              <a:t> </a:t>
            </a:r>
            <a:r>
              <a:rPr sz="1648" spc="-34" dirty="0">
                <a:solidFill>
                  <a:srgbClr val="7B0217"/>
                </a:solidFill>
                <a:latin typeface="Lucida Sans Unicode"/>
                <a:cs typeface="Lucida Sans Unicode"/>
              </a:rPr>
              <a:t>or </a:t>
            </a:r>
            <a:r>
              <a:rPr sz="1648" dirty="0">
                <a:solidFill>
                  <a:srgbClr val="7B0217"/>
                </a:solidFill>
                <a:latin typeface="Lucida Sans Unicode"/>
                <a:cs typeface="Lucida Sans Unicode"/>
              </a:rPr>
              <a:t>numerical</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count.</a:t>
            </a:r>
            <a:r>
              <a:rPr sz="1648" spc="-21" dirty="0">
                <a:solidFill>
                  <a:srgbClr val="7B0217"/>
                </a:solidFill>
                <a:latin typeface="Lucida Sans Unicode"/>
                <a:cs typeface="Lucida Sans Unicode"/>
              </a:rPr>
              <a:t> </a:t>
            </a:r>
            <a:r>
              <a:rPr sz="1648" spc="137" dirty="0">
                <a:solidFill>
                  <a:srgbClr val="7B0217"/>
                </a:solidFill>
                <a:latin typeface="Lucida Sans Unicode"/>
                <a:cs typeface="Lucida Sans Unicode"/>
              </a:rPr>
              <a:t>(5)</a:t>
            </a:r>
            <a:r>
              <a:rPr sz="1648" spc="55"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55" dirty="0">
                <a:solidFill>
                  <a:srgbClr val="7B0217"/>
                </a:solidFill>
                <a:latin typeface="Lucida Sans Unicode"/>
                <a:cs typeface="Lucida Sans Unicode"/>
              </a:rPr>
              <a:t> </a:t>
            </a:r>
            <a:r>
              <a:rPr sz="1648" spc="117" dirty="0">
                <a:solidFill>
                  <a:srgbClr val="7B0217"/>
                </a:solidFill>
                <a:latin typeface="Lucida Sans Unicode"/>
                <a:cs typeface="Lucida Sans Unicode"/>
              </a:rPr>
              <a:t>date</a:t>
            </a:r>
            <a:r>
              <a:rPr sz="1648" spc="-62" dirty="0">
                <a:solidFill>
                  <a:srgbClr val="7B0217"/>
                </a:solidFill>
                <a:latin typeface="Lucida Sans Unicode"/>
                <a:cs typeface="Lucida Sans Unicode"/>
              </a:rPr>
              <a:t> </a:t>
            </a:r>
            <a:r>
              <a:rPr sz="1648" dirty="0">
                <a:solidFill>
                  <a:srgbClr val="7B0217"/>
                </a:solidFill>
                <a:latin typeface="Lucida Sans Unicode"/>
                <a:cs typeface="Lucida Sans Unicode"/>
              </a:rPr>
              <a:t>on</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which</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food</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product</a:t>
            </a:r>
            <a:r>
              <a:rPr sz="1648" spc="-7" dirty="0">
                <a:solidFill>
                  <a:srgbClr val="7B0217"/>
                </a:solidFill>
                <a:latin typeface="Lucida Sans Unicode"/>
                <a:cs typeface="Lucida Sans Unicode"/>
              </a:rPr>
              <a:t> </a:t>
            </a:r>
            <a:r>
              <a:rPr sz="1648" spc="103" dirty="0">
                <a:solidFill>
                  <a:srgbClr val="7B0217"/>
                </a:solidFill>
                <a:latin typeface="Lucida Sans Unicode"/>
                <a:cs typeface="Lucida Sans Unicode"/>
              </a:rPr>
              <a:t>was</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processed.</a:t>
            </a:r>
            <a:r>
              <a:rPr sz="1648" spc="48" dirty="0">
                <a:solidFill>
                  <a:srgbClr val="7B0217"/>
                </a:solidFill>
                <a:latin typeface="Lucida Sans Unicode"/>
                <a:cs typeface="Lucida Sans Unicode"/>
              </a:rPr>
              <a:t> </a:t>
            </a:r>
            <a:r>
              <a:rPr sz="1648" spc="137" dirty="0">
                <a:solidFill>
                  <a:srgbClr val="7B0217"/>
                </a:solidFill>
                <a:latin typeface="Lucida Sans Unicode"/>
                <a:cs typeface="Lucida Sans Unicode"/>
              </a:rPr>
              <a:t>(6)</a:t>
            </a:r>
            <a:r>
              <a:rPr sz="1648" spc="55"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55" dirty="0">
                <a:solidFill>
                  <a:srgbClr val="7B0217"/>
                </a:solidFill>
                <a:latin typeface="Lucida Sans Unicode"/>
                <a:cs typeface="Lucida Sans Unicode"/>
              </a:rPr>
              <a:t> </a:t>
            </a:r>
            <a:r>
              <a:rPr sz="1648" dirty="0">
                <a:solidFill>
                  <a:srgbClr val="7B0217"/>
                </a:solidFill>
                <a:latin typeface="Lucida Sans Unicode"/>
                <a:cs typeface="Lucida Sans Unicode"/>
              </a:rPr>
              <a:t>following</a:t>
            </a:r>
            <a:r>
              <a:rPr sz="1648" spc="-7" dirty="0">
                <a:solidFill>
                  <a:srgbClr val="7B0217"/>
                </a:solidFill>
                <a:latin typeface="Lucida Sans Unicode"/>
                <a:cs typeface="Lucida Sans Unicode"/>
              </a:rPr>
              <a:t> </a:t>
            </a:r>
            <a:r>
              <a:rPr sz="1648" spc="62" dirty="0">
                <a:solidFill>
                  <a:srgbClr val="7B0217"/>
                </a:solidFill>
                <a:latin typeface="Lucida Sans Unicode"/>
                <a:cs typeface="Lucida Sans Unicode"/>
              </a:rPr>
              <a:t>statement</a:t>
            </a:r>
            <a:r>
              <a:rPr sz="1648" spc="14" dirty="0">
                <a:solidFill>
                  <a:srgbClr val="7B0217"/>
                </a:solidFill>
                <a:latin typeface="Lucida Sans Unicode"/>
                <a:cs typeface="Lucida Sans Unicode"/>
              </a:rPr>
              <a:t> </a:t>
            </a:r>
            <a:r>
              <a:rPr sz="1648" spc="-14" dirty="0">
                <a:solidFill>
                  <a:srgbClr val="7B0217"/>
                </a:solidFill>
                <a:latin typeface="Lucida Sans Unicode"/>
                <a:cs typeface="Lucida Sans Unicode"/>
              </a:rPr>
              <a:t>in</a:t>
            </a:r>
            <a:r>
              <a:rPr sz="1648" spc="48" dirty="0">
                <a:solidFill>
                  <a:srgbClr val="7B0217"/>
                </a:solidFill>
                <a:latin typeface="Lucida Sans Unicode"/>
                <a:cs typeface="Lucida Sans Unicode"/>
              </a:rPr>
              <a:t> </a:t>
            </a:r>
            <a:r>
              <a:rPr sz="1648" spc="55" dirty="0">
                <a:solidFill>
                  <a:srgbClr val="7B0217"/>
                </a:solidFill>
                <a:latin typeface="Lucida Sans Unicode"/>
                <a:cs typeface="Lucida Sans Unicode"/>
              </a:rPr>
              <a:t>at </a:t>
            </a:r>
            <a:r>
              <a:rPr sz="1648" spc="89" dirty="0">
                <a:solidFill>
                  <a:srgbClr val="7B0217"/>
                </a:solidFill>
                <a:latin typeface="Lucida Sans Unicode"/>
                <a:cs typeface="Lucida Sans Unicode"/>
              </a:rPr>
              <a:t>least</a:t>
            </a:r>
            <a:r>
              <a:rPr sz="1648" spc="-103" dirty="0">
                <a:solidFill>
                  <a:srgbClr val="7B0217"/>
                </a:solidFill>
                <a:latin typeface="Lucida Sans Unicode"/>
                <a:cs typeface="Lucida Sans Unicode"/>
              </a:rPr>
              <a:t> </a:t>
            </a:r>
            <a:r>
              <a:rPr sz="1648" spc="-206" dirty="0">
                <a:solidFill>
                  <a:srgbClr val="7B0217"/>
                </a:solidFill>
                <a:latin typeface="Lucida Sans Unicode"/>
                <a:cs typeface="Lucida Sans Unicode"/>
              </a:rPr>
              <a:t>10</a:t>
            </a:r>
            <a:r>
              <a:rPr sz="1648" spc="-144" dirty="0">
                <a:solidFill>
                  <a:srgbClr val="7B0217"/>
                </a:solidFill>
                <a:latin typeface="Lucida Sans Unicode"/>
                <a:cs typeface="Lucida Sans Unicode"/>
              </a:rPr>
              <a:t> </a:t>
            </a:r>
            <a:r>
              <a:rPr sz="1648" dirty="0">
                <a:solidFill>
                  <a:srgbClr val="7B0217"/>
                </a:solidFill>
                <a:latin typeface="Lucida Sans Unicode"/>
                <a:cs typeface="Lucida Sans Unicode"/>
              </a:rPr>
              <a:t>point</a:t>
            </a:r>
            <a:r>
              <a:rPr sz="1648" spc="-96" dirty="0">
                <a:solidFill>
                  <a:srgbClr val="7B0217"/>
                </a:solidFill>
                <a:latin typeface="Lucida Sans Unicode"/>
                <a:cs typeface="Lucida Sans Unicode"/>
              </a:rPr>
              <a:t> </a:t>
            </a:r>
            <a:r>
              <a:rPr sz="1648" spc="76" dirty="0">
                <a:solidFill>
                  <a:srgbClr val="7B0217"/>
                </a:solidFill>
                <a:latin typeface="Lucida Sans Unicode"/>
                <a:cs typeface="Lucida Sans Unicode"/>
              </a:rPr>
              <a:t>type:</a:t>
            </a:r>
            <a:r>
              <a:rPr sz="1648" spc="-117" dirty="0">
                <a:solidFill>
                  <a:srgbClr val="7B0217"/>
                </a:solidFill>
                <a:latin typeface="Lucida Sans Unicode"/>
                <a:cs typeface="Lucida Sans Unicode"/>
              </a:rPr>
              <a:t> </a:t>
            </a:r>
            <a:r>
              <a:rPr sz="1648" dirty="0">
                <a:solidFill>
                  <a:srgbClr val="7B0217"/>
                </a:solidFill>
                <a:latin typeface="Lucida Sans Unicode"/>
                <a:cs typeface="Lucida Sans Unicode"/>
              </a:rPr>
              <a:t>"This</a:t>
            </a:r>
            <a:r>
              <a:rPr sz="1648" spc="-151" dirty="0">
                <a:solidFill>
                  <a:srgbClr val="7B0217"/>
                </a:solidFill>
                <a:latin typeface="Lucida Sans Unicode"/>
                <a:cs typeface="Lucida Sans Unicode"/>
              </a:rPr>
              <a:t> </a:t>
            </a:r>
            <a:r>
              <a:rPr sz="1648" spc="76" dirty="0">
                <a:solidFill>
                  <a:srgbClr val="7B0217"/>
                </a:solidFill>
                <a:latin typeface="Lucida Sans Unicode"/>
                <a:cs typeface="Lucida Sans Unicode"/>
              </a:rPr>
              <a:t>product</a:t>
            </a:r>
            <a:r>
              <a:rPr sz="1648" spc="-103" dirty="0">
                <a:solidFill>
                  <a:srgbClr val="7B0217"/>
                </a:solidFill>
                <a:latin typeface="Lucida Sans Unicode"/>
                <a:cs typeface="Lucida Sans Unicode"/>
              </a:rPr>
              <a:t> </a:t>
            </a:r>
            <a:r>
              <a:rPr sz="1648" dirty="0">
                <a:solidFill>
                  <a:srgbClr val="7B0217"/>
                </a:solidFill>
                <a:latin typeface="Lucida Sans Unicode"/>
                <a:cs typeface="Lucida Sans Unicode"/>
              </a:rPr>
              <a:t>is</a:t>
            </a:r>
            <a:r>
              <a:rPr sz="1648" spc="-110" dirty="0">
                <a:solidFill>
                  <a:srgbClr val="7B0217"/>
                </a:solidFill>
                <a:latin typeface="Lucida Sans Unicode"/>
                <a:cs typeface="Lucida Sans Unicode"/>
              </a:rPr>
              <a:t> </a:t>
            </a:r>
            <a:r>
              <a:rPr sz="1648" spc="103" dirty="0">
                <a:solidFill>
                  <a:srgbClr val="7B0217"/>
                </a:solidFill>
                <a:latin typeface="Lucida Sans Unicode"/>
                <a:cs typeface="Lucida Sans Unicode"/>
              </a:rPr>
              <a:t>home</a:t>
            </a:r>
            <a:r>
              <a:rPr sz="1648" spc="-124" dirty="0">
                <a:solidFill>
                  <a:srgbClr val="7B0217"/>
                </a:solidFill>
                <a:latin typeface="Lucida Sans Unicode"/>
                <a:cs typeface="Lucida Sans Unicode"/>
              </a:rPr>
              <a:t> </a:t>
            </a:r>
            <a:r>
              <a:rPr sz="1648" spc="82" dirty="0">
                <a:solidFill>
                  <a:srgbClr val="7B0217"/>
                </a:solidFill>
                <a:latin typeface="Lucida Sans Unicode"/>
                <a:cs typeface="Lucida Sans Unicode"/>
              </a:rPr>
              <a:t>produced</a:t>
            </a:r>
            <a:r>
              <a:rPr sz="1648" spc="-117" dirty="0">
                <a:solidFill>
                  <a:srgbClr val="7B0217"/>
                </a:solidFill>
                <a:latin typeface="Lucida Sans Unicode"/>
                <a:cs typeface="Lucida Sans Unicode"/>
              </a:rPr>
              <a:t> </a:t>
            </a:r>
            <a:r>
              <a:rPr sz="1648" spc="131" dirty="0">
                <a:solidFill>
                  <a:srgbClr val="7B0217"/>
                </a:solidFill>
                <a:latin typeface="Lucida Sans Unicode"/>
                <a:cs typeface="Lucida Sans Unicode"/>
              </a:rPr>
              <a:t>and</a:t>
            </a:r>
            <a:r>
              <a:rPr sz="1648" spc="-131" dirty="0">
                <a:solidFill>
                  <a:srgbClr val="7B0217"/>
                </a:solidFill>
                <a:latin typeface="Lucida Sans Unicode"/>
                <a:cs typeface="Lucida Sans Unicode"/>
              </a:rPr>
              <a:t> </a:t>
            </a:r>
            <a:r>
              <a:rPr sz="1648" spc="82" dirty="0">
                <a:solidFill>
                  <a:srgbClr val="7B0217"/>
                </a:solidFill>
                <a:latin typeface="Lucida Sans Unicode"/>
                <a:cs typeface="Lucida Sans Unicode"/>
              </a:rPr>
              <a:t>processed</a:t>
            </a:r>
            <a:r>
              <a:rPr sz="1648" spc="-103" dirty="0">
                <a:solidFill>
                  <a:srgbClr val="7B0217"/>
                </a:solidFill>
                <a:latin typeface="Lucida Sans Unicode"/>
                <a:cs typeface="Lucida Sans Unicode"/>
              </a:rPr>
              <a:t> </a:t>
            </a:r>
            <a:r>
              <a:rPr sz="1648" spc="131" dirty="0">
                <a:solidFill>
                  <a:srgbClr val="7B0217"/>
                </a:solidFill>
                <a:latin typeface="Lucida Sans Unicode"/>
                <a:cs typeface="Lucida Sans Unicode"/>
              </a:rPr>
              <a:t>and</a:t>
            </a:r>
            <a:r>
              <a:rPr sz="1648" spc="-117" dirty="0">
                <a:solidFill>
                  <a:srgbClr val="7B0217"/>
                </a:solidFill>
                <a:latin typeface="Lucida Sans Unicode"/>
                <a:cs typeface="Lucida Sans Unicode"/>
              </a:rPr>
              <a:t> </a:t>
            </a:r>
            <a:r>
              <a:rPr sz="1648" spc="76" dirty="0">
                <a:solidFill>
                  <a:srgbClr val="7B0217"/>
                </a:solidFill>
                <a:latin typeface="Lucida Sans Unicode"/>
                <a:cs typeface="Lucida Sans Unicode"/>
              </a:rPr>
              <a:t>the</a:t>
            </a:r>
            <a:r>
              <a:rPr sz="1648" spc="-110" dirty="0">
                <a:solidFill>
                  <a:srgbClr val="7B0217"/>
                </a:solidFill>
                <a:latin typeface="Lucida Sans Unicode"/>
                <a:cs typeface="Lucida Sans Unicode"/>
              </a:rPr>
              <a:t> </a:t>
            </a:r>
            <a:r>
              <a:rPr sz="1648" spc="62" dirty="0">
                <a:solidFill>
                  <a:srgbClr val="7B0217"/>
                </a:solidFill>
                <a:latin typeface="Lucida Sans Unicode"/>
                <a:cs typeface="Lucida Sans Unicode"/>
              </a:rPr>
              <a:t>production</a:t>
            </a:r>
            <a:r>
              <a:rPr sz="1648" spc="-124" dirty="0">
                <a:solidFill>
                  <a:srgbClr val="7B0217"/>
                </a:solidFill>
                <a:latin typeface="Lucida Sans Unicode"/>
                <a:cs typeface="Lucida Sans Unicode"/>
              </a:rPr>
              <a:t> </a:t>
            </a:r>
            <a:r>
              <a:rPr sz="1648" spc="144" dirty="0">
                <a:solidFill>
                  <a:srgbClr val="7B0217"/>
                </a:solidFill>
                <a:latin typeface="Lucida Sans Unicode"/>
                <a:cs typeface="Lucida Sans Unicode"/>
              </a:rPr>
              <a:t>area</a:t>
            </a:r>
            <a:r>
              <a:rPr sz="1648" spc="-117" dirty="0">
                <a:solidFill>
                  <a:srgbClr val="7B0217"/>
                </a:solidFill>
                <a:latin typeface="Lucida Sans Unicode"/>
                <a:cs typeface="Lucida Sans Unicode"/>
              </a:rPr>
              <a:t> </a:t>
            </a:r>
            <a:r>
              <a:rPr sz="1648" spc="124" dirty="0">
                <a:solidFill>
                  <a:srgbClr val="7B0217"/>
                </a:solidFill>
                <a:latin typeface="Lucida Sans Unicode"/>
                <a:cs typeface="Lucida Sans Unicode"/>
              </a:rPr>
              <a:t>has</a:t>
            </a:r>
            <a:r>
              <a:rPr sz="1648" spc="-110" dirty="0">
                <a:solidFill>
                  <a:srgbClr val="7B0217"/>
                </a:solidFill>
                <a:latin typeface="Lucida Sans Unicode"/>
                <a:cs typeface="Lucida Sans Unicode"/>
              </a:rPr>
              <a:t> </a:t>
            </a:r>
            <a:r>
              <a:rPr sz="1648" dirty="0">
                <a:solidFill>
                  <a:srgbClr val="7B0217"/>
                </a:solidFill>
                <a:latin typeface="Lucida Sans Unicode"/>
                <a:cs typeface="Lucida Sans Unicode"/>
              </a:rPr>
              <a:t>not</a:t>
            </a:r>
            <a:r>
              <a:rPr sz="1648" spc="-124" dirty="0">
                <a:solidFill>
                  <a:srgbClr val="7B0217"/>
                </a:solidFill>
                <a:latin typeface="Lucida Sans Unicode"/>
                <a:cs typeface="Lucida Sans Unicode"/>
              </a:rPr>
              <a:t> </a:t>
            </a:r>
            <a:r>
              <a:rPr sz="1648" spc="69" dirty="0">
                <a:solidFill>
                  <a:srgbClr val="7B0217"/>
                </a:solidFill>
                <a:latin typeface="Lucida Sans Unicode"/>
                <a:cs typeface="Lucida Sans Unicode"/>
              </a:rPr>
              <a:t>been </a:t>
            </a:r>
            <a:r>
              <a:rPr sz="1648" spc="82" dirty="0">
                <a:solidFill>
                  <a:srgbClr val="7B0217"/>
                </a:solidFill>
                <a:latin typeface="Lucida Sans Unicode"/>
                <a:cs typeface="Lucida Sans Unicode"/>
              </a:rPr>
              <a:t>inspected</a:t>
            </a:r>
            <a:r>
              <a:rPr sz="1648" spc="-124" dirty="0">
                <a:solidFill>
                  <a:srgbClr val="7B0217"/>
                </a:solidFill>
                <a:latin typeface="Lucida Sans Unicode"/>
                <a:cs typeface="Lucida Sans Unicode"/>
              </a:rPr>
              <a:t> </a:t>
            </a:r>
            <a:r>
              <a:rPr sz="1648" spc="144" dirty="0">
                <a:solidFill>
                  <a:srgbClr val="7B0217"/>
                </a:solidFill>
                <a:latin typeface="Lucida Sans Unicode"/>
                <a:cs typeface="Lucida Sans Unicode"/>
              </a:rPr>
              <a:t>by</a:t>
            </a:r>
            <a:r>
              <a:rPr sz="1648" spc="-131" dirty="0">
                <a:solidFill>
                  <a:srgbClr val="7B0217"/>
                </a:solidFill>
                <a:latin typeface="Lucida Sans Unicode"/>
                <a:cs typeface="Lucida Sans Unicode"/>
              </a:rPr>
              <a:t> </a:t>
            </a:r>
            <a:r>
              <a:rPr sz="1648" spc="76" dirty="0">
                <a:solidFill>
                  <a:srgbClr val="7B0217"/>
                </a:solidFill>
                <a:latin typeface="Lucida Sans Unicode"/>
                <a:cs typeface="Lucida Sans Unicode"/>
              </a:rPr>
              <a:t>the</a:t>
            </a:r>
            <a:r>
              <a:rPr sz="1648" spc="-117" dirty="0">
                <a:solidFill>
                  <a:srgbClr val="7B0217"/>
                </a:solidFill>
                <a:latin typeface="Lucida Sans Unicode"/>
                <a:cs typeface="Lucida Sans Unicode"/>
              </a:rPr>
              <a:t> </a:t>
            </a:r>
            <a:r>
              <a:rPr sz="1648" spc="103" dirty="0">
                <a:solidFill>
                  <a:srgbClr val="7B0217"/>
                </a:solidFill>
                <a:latin typeface="Lucida Sans Unicode"/>
                <a:cs typeface="Lucida Sans Unicode"/>
              </a:rPr>
              <a:t>state</a:t>
            </a:r>
            <a:r>
              <a:rPr sz="1648" spc="-110" dirty="0">
                <a:solidFill>
                  <a:srgbClr val="7B0217"/>
                </a:solidFill>
                <a:latin typeface="Lucida Sans Unicode"/>
                <a:cs typeface="Lucida Sans Unicode"/>
              </a:rPr>
              <a:t> </a:t>
            </a:r>
            <a:r>
              <a:rPr sz="1648" spc="103" dirty="0">
                <a:solidFill>
                  <a:srgbClr val="7B0217"/>
                </a:solidFill>
                <a:latin typeface="Lucida Sans Unicode"/>
                <a:cs typeface="Lucida Sans Unicode"/>
              </a:rPr>
              <a:t>department</a:t>
            </a:r>
            <a:r>
              <a:rPr sz="1648" spc="-131" dirty="0">
                <a:solidFill>
                  <a:srgbClr val="7B0217"/>
                </a:solidFill>
                <a:latin typeface="Lucida Sans Unicode"/>
                <a:cs typeface="Lucida Sans Unicode"/>
              </a:rPr>
              <a:t> </a:t>
            </a:r>
            <a:r>
              <a:rPr sz="1648" dirty="0">
                <a:solidFill>
                  <a:srgbClr val="7B0217"/>
                </a:solidFill>
                <a:latin typeface="Lucida Sans Unicode"/>
                <a:cs typeface="Lucida Sans Unicode"/>
              </a:rPr>
              <a:t>of</a:t>
            </a:r>
            <a:r>
              <a:rPr sz="1648" spc="-117" dirty="0">
                <a:solidFill>
                  <a:srgbClr val="7B0217"/>
                </a:solidFill>
                <a:latin typeface="Lucida Sans Unicode"/>
                <a:cs typeface="Lucida Sans Unicode"/>
              </a:rPr>
              <a:t> </a:t>
            </a:r>
            <a:r>
              <a:rPr sz="1648" spc="69" dirty="0">
                <a:solidFill>
                  <a:srgbClr val="7B0217"/>
                </a:solidFill>
                <a:latin typeface="Lucida Sans Unicode"/>
                <a:cs typeface="Lucida Sans Unicode"/>
              </a:rPr>
              <a:t>health.</a:t>
            </a:r>
            <a:r>
              <a:rPr sz="1648" spc="-117" dirty="0">
                <a:solidFill>
                  <a:srgbClr val="7B0217"/>
                </a:solidFill>
                <a:latin typeface="Lucida Sans Unicode"/>
                <a:cs typeface="Lucida Sans Unicode"/>
              </a:rPr>
              <a:t> </a:t>
            </a:r>
            <a:r>
              <a:rPr sz="1648" spc="-27" dirty="0">
                <a:solidFill>
                  <a:srgbClr val="7B0217"/>
                </a:solidFill>
                <a:latin typeface="Lucida Sans Unicode"/>
                <a:cs typeface="Lucida Sans Unicode"/>
              </a:rPr>
              <a:t>NOT</a:t>
            </a:r>
            <a:r>
              <a:rPr sz="1648" spc="-124" dirty="0">
                <a:solidFill>
                  <a:srgbClr val="7B0217"/>
                </a:solidFill>
                <a:latin typeface="Lucida Sans Unicode"/>
                <a:cs typeface="Lucida Sans Unicode"/>
              </a:rPr>
              <a:t> </a:t>
            </a:r>
            <a:r>
              <a:rPr sz="1648" dirty="0">
                <a:solidFill>
                  <a:srgbClr val="7B0217"/>
                </a:solidFill>
                <a:latin typeface="Lucida Sans Unicode"/>
                <a:cs typeface="Lucida Sans Unicode"/>
              </a:rPr>
              <a:t>FOR</a:t>
            </a:r>
            <a:r>
              <a:rPr sz="1648" spc="-131" dirty="0">
                <a:solidFill>
                  <a:srgbClr val="7B0217"/>
                </a:solidFill>
                <a:latin typeface="Lucida Sans Unicode"/>
                <a:cs typeface="Lucida Sans Unicode"/>
              </a:rPr>
              <a:t> </a:t>
            </a:r>
            <a:r>
              <a:rPr sz="1648" dirty="0">
                <a:solidFill>
                  <a:srgbClr val="7B0217"/>
                </a:solidFill>
                <a:latin typeface="Lucida Sans Unicode"/>
                <a:cs typeface="Lucida Sans Unicode"/>
              </a:rPr>
              <a:t>RESALE.".</a:t>
            </a:r>
            <a:r>
              <a:rPr sz="1648" spc="-27" dirty="0">
                <a:solidFill>
                  <a:srgbClr val="7B0217"/>
                </a:solidFill>
                <a:latin typeface="Lucida Sans Unicode"/>
                <a:cs typeface="Lucida Sans Unicode"/>
              </a:rPr>
              <a:t> </a:t>
            </a:r>
            <a:r>
              <a:rPr sz="1648" spc="172" dirty="0">
                <a:solidFill>
                  <a:srgbClr val="7B0217"/>
                </a:solidFill>
                <a:latin typeface="Lucida Sans Unicode"/>
                <a:cs typeface="Lucida Sans Unicode"/>
              </a:rPr>
              <a:t>(b)</a:t>
            </a:r>
            <a:r>
              <a:rPr sz="1648" spc="-48" dirty="0">
                <a:solidFill>
                  <a:srgbClr val="7B0217"/>
                </a:solidFill>
                <a:latin typeface="Lucida Sans Unicode"/>
                <a:cs typeface="Lucida Sans Unicode"/>
              </a:rPr>
              <a:t> </a:t>
            </a:r>
            <a:r>
              <a:rPr sz="1648" dirty="0">
                <a:solidFill>
                  <a:srgbClr val="7B0217"/>
                </a:solidFill>
                <a:latin typeface="Lucida Sans Unicode"/>
                <a:cs typeface="Lucida Sans Unicode"/>
              </a:rPr>
              <a:t>A</a:t>
            </a:r>
            <a:r>
              <a:rPr sz="1648" spc="-34" dirty="0">
                <a:solidFill>
                  <a:srgbClr val="7B0217"/>
                </a:solidFill>
                <a:latin typeface="Lucida Sans Unicode"/>
                <a:cs typeface="Lucida Sans Unicode"/>
              </a:rPr>
              <a:t> </a:t>
            </a:r>
            <a:r>
              <a:rPr sz="1648" spc="89" dirty="0">
                <a:solidFill>
                  <a:srgbClr val="7B0217"/>
                </a:solidFill>
                <a:latin typeface="Lucida Sans Unicode"/>
                <a:cs typeface="Lucida Sans Unicode"/>
              </a:rPr>
              <a:t>home</a:t>
            </a:r>
            <a:r>
              <a:rPr sz="1648" spc="-55" dirty="0">
                <a:solidFill>
                  <a:srgbClr val="7B0217"/>
                </a:solidFill>
                <a:latin typeface="Lucida Sans Unicode"/>
                <a:cs typeface="Lucida Sans Unicode"/>
              </a:rPr>
              <a:t> </a:t>
            </a:r>
            <a:r>
              <a:rPr sz="1648" spc="103" dirty="0">
                <a:solidFill>
                  <a:srgbClr val="7B0217"/>
                </a:solidFill>
                <a:latin typeface="Lucida Sans Unicode"/>
                <a:cs typeface="Lucida Sans Unicode"/>
              </a:rPr>
              <a:t>based</a:t>
            </a:r>
            <a:r>
              <a:rPr sz="1648" spc="-55" dirty="0">
                <a:solidFill>
                  <a:srgbClr val="7B0217"/>
                </a:solidFill>
                <a:latin typeface="Lucida Sans Unicode"/>
                <a:cs typeface="Lucida Sans Unicode"/>
              </a:rPr>
              <a:t> </a:t>
            </a:r>
            <a:r>
              <a:rPr sz="1648" dirty="0">
                <a:solidFill>
                  <a:srgbClr val="7B0217"/>
                </a:solidFill>
                <a:latin typeface="Lucida Sans Unicode"/>
                <a:cs typeface="Lucida Sans Unicode"/>
              </a:rPr>
              <a:t>vendor</a:t>
            </a:r>
            <a:r>
              <a:rPr sz="1648" spc="-82" dirty="0">
                <a:solidFill>
                  <a:srgbClr val="7B0217"/>
                </a:solidFill>
                <a:latin typeface="Lucida Sans Unicode"/>
                <a:cs typeface="Lucida Sans Unicode"/>
              </a:rPr>
              <a:t> </a:t>
            </a:r>
            <a:r>
              <a:rPr sz="1648" dirty="0">
                <a:solidFill>
                  <a:srgbClr val="7B0217"/>
                </a:solidFill>
                <a:latin typeface="Lucida Sans Unicode"/>
                <a:cs typeface="Lucida Sans Unicode"/>
              </a:rPr>
              <a:t>shall</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post</a:t>
            </a:r>
            <a:r>
              <a:rPr sz="1648" spc="-69" dirty="0">
                <a:solidFill>
                  <a:srgbClr val="7B0217"/>
                </a:solidFill>
                <a:latin typeface="Lucida Sans Unicode"/>
                <a:cs typeface="Lucida Sans Unicode"/>
              </a:rPr>
              <a:t> </a:t>
            </a:r>
            <a:r>
              <a:rPr sz="1648" spc="-34" dirty="0">
                <a:solidFill>
                  <a:srgbClr val="7B0217"/>
                </a:solidFill>
                <a:latin typeface="Lucida Sans Unicode"/>
                <a:cs typeface="Lucida Sans Unicode"/>
              </a:rPr>
              <a:t>the </a:t>
            </a:r>
            <a:r>
              <a:rPr sz="1648" dirty="0">
                <a:solidFill>
                  <a:srgbClr val="7B0217"/>
                </a:solidFill>
                <a:latin typeface="Lucida Sans Unicode"/>
                <a:cs typeface="Lucida Sans Unicode"/>
              </a:rPr>
              <a:t>label</a:t>
            </a:r>
            <a:r>
              <a:rPr sz="1648" spc="48" dirty="0">
                <a:solidFill>
                  <a:srgbClr val="7B0217"/>
                </a:solidFill>
                <a:latin typeface="Lucida Sans Unicode"/>
                <a:cs typeface="Lucida Sans Unicode"/>
              </a:rPr>
              <a:t> </a:t>
            </a:r>
            <a:r>
              <a:rPr sz="1648" dirty="0">
                <a:solidFill>
                  <a:srgbClr val="7B0217"/>
                </a:solidFill>
                <a:latin typeface="Lucida Sans Unicode"/>
                <a:cs typeface="Lucida Sans Unicode"/>
              </a:rPr>
              <a:t>of</a:t>
            </a:r>
            <a:r>
              <a:rPr sz="1648" spc="48" dirty="0">
                <a:solidFill>
                  <a:srgbClr val="7B0217"/>
                </a:solidFill>
                <a:latin typeface="Lucida Sans Unicode"/>
                <a:cs typeface="Lucida Sans Unicode"/>
              </a:rPr>
              <a:t> </a:t>
            </a:r>
            <a:r>
              <a:rPr sz="1648" spc="124" dirty="0">
                <a:solidFill>
                  <a:srgbClr val="7B0217"/>
                </a:solidFill>
                <a:latin typeface="Lucida Sans Unicode"/>
                <a:cs typeface="Lucida Sans Unicode"/>
              </a:rPr>
              <a:t>each</a:t>
            </a:r>
            <a:r>
              <a:rPr sz="1648" spc="41" dirty="0">
                <a:solidFill>
                  <a:srgbClr val="7B0217"/>
                </a:solidFill>
                <a:latin typeface="Lucida Sans Unicode"/>
                <a:cs typeface="Lucida Sans Unicode"/>
              </a:rPr>
              <a:t> </a:t>
            </a:r>
            <a:r>
              <a:rPr sz="1648" dirty="0">
                <a:solidFill>
                  <a:srgbClr val="7B0217"/>
                </a:solidFill>
                <a:latin typeface="Lucida Sans Unicode"/>
                <a:cs typeface="Lucida Sans Unicode"/>
              </a:rPr>
              <a:t>food product</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on</a:t>
            </a:r>
            <a:r>
              <a:rPr sz="1648" spc="41"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vendor's</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Internet</a:t>
            </a:r>
            <a:r>
              <a:rPr sz="1648" spc="7" dirty="0">
                <a:solidFill>
                  <a:srgbClr val="7B0217"/>
                </a:solidFill>
                <a:latin typeface="Lucida Sans Unicode"/>
                <a:cs typeface="Lucida Sans Unicode"/>
              </a:rPr>
              <a:t> </a:t>
            </a:r>
            <a:r>
              <a:rPr sz="1648" spc="96" dirty="0">
                <a:solidFill>
                  <a:srgbClr val="7B0217"/>
                </a:solidFill>
                <a:latin typeface="Lucida Sans Unicode"/>
                <a:cs typeface="Lucida Sans Unicode"/>
              </a:rPr>
              <a:t>web</a:t>
            </a:r>
            <a:r>
              <a:rPr sz="1648" spc="55" dirty="0">
                <a:solidFill>
                  <a:srgbClr val="7B0217"/>
                </a:solidFill>
                <a:latin typeface="Lucida Sans Unicode"/>
                <a:cs typeface="Lucida Sans Unicode"/>
              </a:rPr>
              <a:t> </a:t>
            </a:r>
            <a:r>
              <a:rPr sz="1648" spc="-14" dirty="0">
                <a:solidFill>
                  <a:srgbClr val="7B0217"/>
                </a:solidFill>
                <a:latin typeface="Lucida Sans Unicode"/>
                <a:cs typeface="Lucida Sans Unicode"/>
              </a:rPr>
              <a:t>site.</a:t>
            </a:r>
            <a:endParaRPr sz="1648" dirty="0">
              <a:latin typeface="Lucida Sans Unicode"/>
              <a:cs typeface="Lucida Sans Unicode"/>
            </a:endParaRPr>
          </a:p>
          <a:p>
            <a:pPr marL="17445" marR="29655">
              <a:lnSpc>
                <a:spcPct val="100800"/>
              </a:lnSpc>
              <a:spcBef>
                <a:spcPts val="1999"/>
              </a:spcBef>
            </a:pPr>
            <a:r>
              <a:rPr sz="1648" dirty="0">
                <a:solidFill>
                  <a:srgbClr val="7B0217"/>
                </a:solidFill>
                <a:latin typeface="Lucida Sans Unicode"/>
                <a:cs typeface="Lucida Sans Unicode"/>
              </a:rPr>
              <a:t>Sec.</a:t>
            </a:r>
            <a:r>
              <a:rPr sz="1648" spc="-7" dirty="0">
                <a:solidFill>
                  <a:srgbClr val="7B0217"/>
                </a:solidFill>
                <a:latin typeface="Lucida Sans Unicode"/>
                <a:cs typeface="Lucida Sans Unicode"/>
              </a:rPr>
              <a:t> </a:t>
            </a:r>
            <a:r>
              <a:rPr sz="1648" spc="-96" dirty="0">
                <a:solidFill>
                  <a:srgbClr val="7B0217"/>
                </a:solidFill>
                <a:latin typeface="Lucida Sans Unicode"/>
                <a:cs typeface="Lucida Sans Unicode"/>
              </a:rPr>
              <a:t>6.</a:t>
            </a:r>
            <a:r>
              <a:rPr sz="1648" spc="-7" dirty="0">
                <a:solidFill>
                  <a:srgbClr val="7B0217"/>
                </a:solidFill>
                <a:latin typeface="Lucida Sans Unicode"/>
                <a:cs typeface="Lucida Sans Unicode"/>
              </a:rPr>
              <a:t> </a:t>
            </a:r>
            <a:r>
              <a:rPr sz="1648" spc="213" dirty="0">
                <a:solidFill>
                  <a:srgbClr val="7B0217"/>
                </a:solidFill>
                <a:latin typeface="Lucida Sans Unicode"/>
                <a:cs typeface="Lucida Sans Unicode"/>
              </a:rPr>
              <a:t>(a)</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A</a:t>
            </a:r>
            <a:r>
              <a:rPr sz="1648" spc="-7" dirty="0">
                <a:solidFill>
                  <a:srgbClr val="7B0217"/>
                </a:solidFill>
                <a:latin typeface="Lucida Sans Unicode"/>
                <a:cs typeface="Lucida Sans Unicode"/>
              </a:rPr>
              <a:t> </a:t>
            </a:r>
            <a:r>
              <a:rPr sz="1648" spc="89" dirty="0">
                <a:solidFill>
                  <a:srgbClr val="7B0217"/>
                </a:solidFill>
                <a:latin typeface="Lucida Sans Unicode"/>
                <a:cs typeface="Lucida Sans Unicode"/>
              </a:rPr>
              <a:t>home</a:t>
            </a:r>
            <a:r>
              <a:rPr sz="1648" spc="-21" dirty="0">
                <a:solidFill>
                  <a:srgbClr val="7B0217"/>
                </a:solidFill>
                <a:latin typeface="Lucida Sans Unicode"/>
                <a:cs typeface="Lucida Sans Unicode"/>
              </a:rPr>
              <a:t> </a:t>
            </a:r>
            <a:r>
              <a:rPr sz="1648" spc="103" dirty="0">
                <a:solidFill>
                  <a:srgbClr val="7B0217"/>
                </a:solidFill>
                <a:latin typeface="Lucida Sans Unicode"/>
                <a:cs typeface="Lucida Sans Unicode"/>
              </a:rPr>
              <a:t>based</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vendor</a:t>
            </a:r>
            <a:r>
              <a:rPr sz="1648" spc="-55" dirty="0">
                <a:solidFill>
                  <a:srgbClr val="7B0217"/>
                </a:solidFill>
                <a:latin typeface="Lucida Sans Unicode"/>
                <a:cs typeface="Lucida Sans Unicode"/>
              </a:rPr>
              <a:t> </a:t>
            </a:r>
            <a:r>
              <a:rPr sz="1648" spc="206" dirty="0">
                <a:solidFill>
                  <a:srgbClr val="7B0217"/>
                </a:solidFill>
                <a:latin typeface="Lucida Sans Unicode"/>
                <a:cs typeface="Lucida Sans Unicode"/>
              </a:rPr>
              <a:t>may</a:t>
            </a:r>
            <a:r>
              <a:rPr sz="1648" spc="-103" dirty="0">
                <a:solidFill>
                  <a:srgbClr val="7B0217"/>
                </a:solidFill>
                <a:latin typeface="Lucida Sans Unicode"/>
                <a:cs typeface="Lucida Sans Unicode"/>
              </a:rPr>
              <a:t> </a:t>
            </a:r>
            <a:r>
              <a:rPr sz="1648" dirty="0">
                <a:solidFill>
                  <a:srgbClr val="7B0217"/>
                </a:solidFill>
                <a:latin typeface="Lucida Sans Unicode"/>
                <a:cs typeface="Lucida Sans Unicode"/>
              </a:rPr>
              <a:t>not</a:t>
            </a:r>
            <a:r>
              <a:rPr sz="1648" spc="-82" dirty="0">
                <a:solidFill>
                  <a:srgbClr val="7B0217"/>
                </a:solidFill>
                <a:latin typeface="Lucida Sans Unicode"/>
                <a:cs typeface="Lucida Sans Unicode"/>
              </a:rPr>
              <a:t> </a:t>
            </a:r>
            <a:r>
              <a:rPr sz="1648" dirty="0">
                <a:solidFill>
                  <a:srgbClr val="7B0217"/>
                </a:solidFill>
                <a:latin typeface="Lucida Sans Unicode"/>
                <a:cs typeface="Lucida Sans Unicode"/>
              </a:rPr>
              <a:t>ship</a:t>
            </a:r>
            <a:r>
              <a:rPr sz="1648" spc="-96" dirty="0">
                <a:solidFill>
                  <a:srgbClr val="7B0217"/>
                </a:solidFill>
                <a:latin typeface="Lucida Sans Unicode"/>
                <a:cs typeface="Lucida Sans Unicode"/>
              </a:rPr>
              <a:t> </a:t>
            </a:r>
            <a:r>
              <a:rPr sz="1648" dirty="0">
                <a:solidFill>
                  <a:srgbClr val="7B0217"/>
                </a:solidFill>
                <a:latin typeface="Lucida Sans Unicode"/>
                <a:cs typeface="Lucida Sans Unicode"/>
              </a:rPr>
              <a:t>or</a:t>
            </a:r>
            <a:r>
              <a:rPr sz="1648" spc="-69" dirty="0">
                <a:solidFill>
                  <a:srgbClr val="7B0217"/>
                </a:solidFill>
                <a:latin typeface="Lucida Sans Unicode"/>
                <a:cs typeface="Lucida Sans Unicode"/>
              </a:rPr>
              <a:t> </a:t>
            </a:r>
            <a:r>
              <a:rPr sz="1648" spc="69" dirty="0">
                <a:solidFill>
                  <a:srgbClr val="7B0217"/>
                </a:solidFill>
                <a:latin typeface="Lucida Sans Unicode"/>
                <a:cs typeface="Lucida Sans Unicode"/>
              </a:rPr>
              <a:t>deliver</a:t>
            </a:r>
            <a:r>
              <a:rPr sz="1648" spc="-110" dirty="0">
                <a:solidFill>
                  <a:srgbClr val="7B0217"/>
                </a:solidFill>
                <a:latin typeface="Lucida Sans Unicode"/>
                <a:cs typeface="Lucida Sans Unicode"/>
              </a:rPr>
              <a:t> </a:t>
            </a:r>
            <a:r>
              <a:rPr sz="1648" spc="206" dirty="0">
                <a:solidFill>
                  <a:srgbClr val="7B0217"/>
                </a:solidFill>
                <a:latin typeface="Lucida Sans Unicode"/>
                <a:cs typeface="Lucida Sans Unicode"/>
              </a:rPr>
              <a:t>a</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food</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product</a:t>
            </a:r>
            <a:r>
              <a:rPr sz="1648" spc="-55" dirty="0">
                <a:solidFill>
                  <a:srgbClr val="7B0217"/>
                </a:solidFill>
                <a:latin typeface="Lucida Sans Unicode"/>
                <a:cs typeface="Lucida Sans Unicode"/>
              </a:rPr>
              <a:t> </a:t>
            </a:r>
            <a:r>
              <a:rPr sz="1648" dirty="0">
                <a:solidFill>
                  <a:srgbClr val="7B0217"/>
                </a:solidFill>
                <a:latin typeface="Lucida Sans Unicode"/>
                <a:cs typeface="Lucida Sans Unicode"/>
              </a:rPr>
              <a:t>to</a:t>
            </a:r>
            <a:r>
              <a:rPr sz="1648" spc="-14" dirty="0">
                <a:solidFill>
                  <a:srgbClr val="7B0217"/>
                </a:solidFill>
                <a:latin typeface="Lucida Sans Unicode"/>
                <a:cs typeface="Lucida Sans Unicode"/>
              </a:rPr>
              <a:t> </a:t>
            </a:r>
            <a:r>
              <a:rPr sz="1648" spc="110" dirty="0">
                <a:solidFill>
                  <a:srgbClr val="7B0217"/>
                </a:solidFill>
                <a:latin typeface="Lucida Sans Unicode"/>
                <a:cs typeface="Lucida Sans Unicode"/>
              </a:rPr>
              <a:t>an</a:t>
            </a:r>
            <a:r>
              <a:rPr sz="1648" spc="-14" dirty="0">
                <a:solidFill>
                  <a:srgbClr val="7B0217"/>
                </a:solidFill>
                <a:latin typeface="Lucida Sans Unicode"/>
                <a:cs typeface="Lucida Sans Unicode"/>
              </a:rPr>
              <a:t> </a:t>
            </a:r>
            <a:r>
              <a:rPr sz="1648" spc="82" dirty="0">
                <a:solidFill>
                  <a:srgbClr val="7B0217"/>
                </a:solidFill>
                <a:latin typeface="Lucida Sans Unicode"/>
                <a:cs typeface="Lucida Sans Unicode"/>
              </a:rPr>
              <a:t>end</a:t>
            </a:r>
            <a:r>
              <a:rPr sz="1648" spc="-27" dirty="0">
                <a:solidFill>
                  <a:srgbClr val="7B0217"/>
                </a:solidFill>
                <a:latin typeface="Lucida Sans Unicode"/>
                <a:cs typeface="Lucida Sans Unicode"/>
              </a:rPr>
              <a:t> </a:t>
            </a:r>
            <a:r>
              <a:rPr sz="1648" spc="62" dirty="0">
                <a:solidFill>
                  <a:srgbClr val="7B0217"/>
                </a:solidFill>
                <a:latin typeface="Lucida Sans Unicode"/>
                <a:cs typeface="Lucida Sans Unicode"/>
              </a:rPr>
              <a:t>consumer</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who</a:t>
            </a:r>
            <a:r>
              <a:rPr sz="1648" spc="-41" dirty="0">
                <a:solidFill>
                  <a:srgbClr val="7B0217"/>
                </a:solidFill>
                <a:latin typeface="Lucida Sans Unicode"/>
                <a:cs typeface="Lucida Sans Unicode"/>
              </a:rPr>
              <a:t> </a:t>
            </a:r>
            <a:r>
              <a:rPr sz="1648" spc="-14" dirty="0">
                <a:solidFill>
                  <a:srgbClr val="7B0217"/>
                </a:solidFill>
                <a:latin typeface="Lucida Sans Unicode"/>
                <a:cs typeface="Lucida Sans Unicode"/>
              </a:rPr>
              <a:t>is</a:t>
            </a:r>
            <a:r>
              <a:rPr sz="1648" spc="7" dirty="0">
                <a:solidFill>
                  <a:srgbClr val="7B0217"/>
                </a:solidFill>
                <a:latin typeface="Lucida Sans Unicode"/>
                <a:cs typeface="Lucida Sans Unicode"/>
              </a:rPr>
              <a:t> </a:t>
            </a:r>
            <a:r>
              <a:rPr sz="1648" spc="62" dirty="0">
                <a:solidFill>
                  <a:srgbClr val="7B0217"/>
                </a:solidFill>
                <a:latin typeface="Lucida Sans Unicode"/>
                <a:cs typeface="Lucida Sans Unicode"/>
              </a:rPr>
              <a:t>located outside</a:t>
            </a:r>
            <a:r>
              <a:rPr sz="1648" spc="-110" dirty="0">
                <a:solidFill>
                  <a:srgbClr val="7B0217"/>
                </a:solidFill>
                <a:latin typeface="Lucida Sans Unicode"/>
                <a:cs typeface="Lucida Sans Unicode"/>
              </a:rPr>
              <a:t> </a:t>
            </a:r>
            <a:r>
              <a:rPr sz="1648" spc="62" dirty="0">
                <a:solidFill>
                  <a:srgbClr val="7B0217"/>
                </a:solidFill>
                <a:latin typeface="Lucida Sans Unicode"/>
                <a:cs typeface="Lucida Sans Unicode"/>
              </a:rPr>
              <a:t>Indiana.</a:t>
            </a:r>
            <a:r>
              <a:rPr sz="1648" spc="-48" dirty="0">
                <a:solidFill>
                  <a:srgbClr val="7B0217"/>
                </a:solidFill>
                <a:latin typeface="Lucida Sans Unicode"/>
                <a:cs typeface="Lucida Sans Unicode"/>
              </a:rPr>
              <a:t> </a:t>
            </a:r>
            <a:r>
              <a:rPr sz="1648" spc="172" dirty="0">
                <a:solidFill>
                  <a:srgbClr val="7B0217"/>
                </a:solidFill>
                <a:latin typeface="Lucida Sans Unicode"/>
                <a:cs typeface="Lucida Sans Unicode"/>
              </a:rPr>
              <a:t>(b)</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A</a:t>
            </a:r>
            <a:r>
              <a:rPr sz="1648" spc="-7" dirty="0">
                <a:solidFill>
                  <a:srgbClr val="7B0217"/>
                </a:solidFill>
                <a:latin typeface="Lucida Sans Unicode"/>
                <a:cs typeface="Lucida Sans Unicode"/>
              </a:rPr>
              <a:t> </a:t>
            </a:r>
            <a:r>
              <a:rPr sz="1648" spc="89" dirty="0">
                <a:solidFill>
                  <a:srgbClr val="7B0217"/>
                </a:solidFill>
                <a:latin typeface="Lucida Sans Unicode"/>
                <a:cs typeface="Lucida Sans Unicode"/>
              </a:rPr>
              <a:t>home</a:t>
            </a:r>
            <a:r>
              <a:rPr sz="1648" spc="-21" dirty="0">
                <a:solidFill>
                  <a:srgbClr val="7B0217"/>
                </a:solidFill>
                <a:latin typeface="Lucida Sans Unicode"/>
                <a:cs typeface="Lucida Sans Unicode"/>
              </a:rPr>
              <a:t> </a:t>
            </a:r>
            <a:r>
              <a:rPr sz="1648" spc="103" dirty="0">
                <a:solidFill>
                  <a:srgbClr val="7B0217"/>
                </a:solidFill>
                <a:latin typeface="Lucida Sans Unicode"/>
                <a:cs typeface="Lucida Sans Unicode"/>
              </a:rPr>
              <a:t>based</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vendor</a:t>
            </a:r>
            <a:r>
              <a:rPr sz="1648" spc="-55" dirty="0">
                <a:solidFill>
                  <a:srgbClr val="7B0217"/>
                </a:solidFill>
                <a:latin typeface="Lucida Sans Unicode"/>
                <a:cs typeface="Lucida Sans Unicode"/>
              </a:rPr>
              <a:t> </a:t>
            </a:r>
            <a:r>
              <a:rPr sz="1648" dirty="0">
                <a:solidFill>
                  <a:srgbClr val="7B0217"/>
                </a:solidFill>
                <a:latin typeface="Lucida Sans Unicode"/>
                <a:cs typeface="Lucida Sans Unicode"/>
              </a:rPr>
              <a:t>shall</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do</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the </a:t>
            </a:r>
            <a:r>
              <a:rPr sz="1648" spc="-14" dirty="0">
                <a:solidFill>
                  <a:srgbClr val="7B0217"/>
                </a:solidFill>
                <a:latin typeface="Lucida Sans Unicode"/>
                <a:cs typeface="Lucida Sans Unicode"/>
              </a:rPr>
              <a:t>following:</a:t>
            </a:r>
            <a:r>
              <a:rPr sz="1648" spc="-55" dirty="0">
                <a:solidFill>
                  <a:srgbClr val="7B0217"/>
                </a:solidFill>
                <a:latin typeface="Lucida Sans Unicode"/>
                <a:cs typeface="Lucida Sans Unicode"/>
              </a:rPr>
              <a:t> </a:t>
            </a:r>
            <a:r>
              <a:rPr sz="1648" spc="-27" dirty="0">
                <a:solidFill>
                  <a:srgbClr val="7B0217"/>
                </a:solidFill>
                <a:latin typeface="Lucida Sans Unicode"/>
                <a:cs typeface="Lucida Sans Unicode"/>
              </a:rPr>
              <a:t>(1)</a:t>
            </a:r>
            <a:r>
              <a:rPr sz="1648" dirty="0">
                <a:solidFill>
                  <a:srgbClr val="7B0217"/>
                </a:solidFill>
                <a:latin typeface="Lucida Sans Unicode"/>
                <a:cs typeface="Lucida Sans Unicode"/>
              </a:rPr>
              <a:t> Ship or deliver</a:t>
            </a:r>
            <a:r>
              <a:rPr sz="1648" spc="-14" dirty="0">
                <a:solidFill>
                  <a:srgbClr val="7B0217"/>
                </a:solidFill>
                <a:latin typeface="Lucida Sans Unicode"/>
                <a:cs typeface="Lucida Sans Unicode"/>
              </a:rPr>
              <a:t> </a:t>
            </a:r>
            <a:r>
              <a:rPr sz="1648" spc="206" dirty="0">
                <a:solidFill>
                  <a:srgbClr val="7B0217"/>
                </a:solidFill>
                <a:latin typeface="Lucida Sans Unicode"/>
                <a:cs typeface="Lucida Sans Unicode"/>
              </a:rPr>
              <a:t>a</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food</a:t>
            </a:r>
            <a:r>
              <a:rPr sz="1648" spc="-48" dirty="0">
                <a:solidFill>
                  <a:srgbClr val="7B0217"/>
                </a:solidFill>
                <a:latin typeface="Lucida Sans Unicode"/>
                <a:cs typeface="Lucida Sans Unicode"/>
              </a:rPr>
              <a:t> </a:t>
            </a:r>
            <a:r>
              <a:rPr sz="1648" dirty="0">
                <a:solidFill>
                  <a:srgbClr val="7B0217"/>
                </a:solidFill>
                <a:latin typeface="Lucida Sans Unicode"/>
                <a:cs typeface="Lucida Sans Unicode"/>
              </a:rPr>
              <a:t>product</a:t>
            </a:r>
            <a:r>
              <a:rPr sz="1648" spc="-34" dirty="0">
                <a:solidFill>
                  <a:srgbClr val="7B0217"/>
                </a:solidFill>
                <a:latin typeface="Lucida Sans Unicode"/>
                <a:cs typeface="Lucida Sans Unicode"/>
              </a:rPr>
              <a:t> </a:t>
            </a:r>
            <a:r>
              <a:rPr sz="1648" spc="-27" dirty="0">
                <a:solidFill>
                  <a:srgbClr val="7B0217"/>
                </a:solidFill>
                <a:latin typeface="Lucida Sans Unicode"/>
                <a:cs typeface="Lucida Sans Unicode"/>
              </a:rPr>
              <a:t>in</a:t>
            </a:r>
            <a:r>
              <a:rPr sz="1648" spc="-14" dirty="0">
                <a:solidFill>
                  <a:srgbClr val="7B0217"/>
                </a:solidFill>
                <a:latin typeface="Lucida Sans Unicode"/>
                <a:cs typeface="Lucida Sans Unicode"/>
              </a:rPr>
              <a:t> </a:t>
            </a:r>
            <a:r>
              <a:rPr sz="1648" spc="137" dirty="0">
                <a:solidFill>
                  <a:srgbClr val="7B0217"/>
                </a:solidFill>
                <a:latin typeface="Lucida Sans Unicode"/>
                <a:cs typeface="Lucida Sans Unicode"/>
              </a:rPr>
              <a:t>a </a:t>
            </a:r>
            <a:r>
              <a:rPr sz="1648" spc="76" dirty="0">
                <a:solidFill>
                  <a:srgbClr val="7B0217"/>
                </a:solidFill>
                <a:latin typeface="Lucida Sans Unicode"/>
                <a:cs typeface="Lucida Sans Unicode"/>
              </a:rPr>
              <a:t>sealed</a:t>
            </a:r>
            <a:r>
              <a:rPr sz="1648" dirty="0">
                <a:solidFill>
                  <a:srgbClr val="7B0217"/>
                </a:solidFill>
                <a:latin typeface="Lucida Sans Unicode"/>
                <a:cs typeface="Lucida Sans Unicode"/>
              </a:rPr>
              <a:t> </a:t>
            </a:r>
            <a:r>
              <a:rPr sz="1648" spc="103" dirty="0">
                <a:solidFill>
                  <a:srgbClr val="7B0217"/>
                </a:solidFill>
                <a:latin typeface="Lucida Sans Unicode"/>
                <a:cs typeface="Lucida Sans Unicode"/>
              </a:rPr>
              <a:t>package</a:t>
            </a:r>
            <a:r>
              <a:rPr sz="1648" spc="-27" dirty="0">
                <a:solidFill>
                  <a:srgbClr val="7B0217"/>
                </a:solidFill>
                <a:latin typeface="Lucida Sans Unicode"/>
                <a:cs typeface="Lucida Sans Unicode"/>
              </a:rPr>
              <a:t> </a:t>
            </a:r>
            <a:r>
              <a:rPr sz="1648" spc="14" dirty="0">
                <a:solidFill>
                  <a:srgbClr val="7B0217"/>
                </a:solidFill>
                <a:latin typeface="Lucida Sans Unicode"/>
                <a:cs typeface="Lucida Sans Unicode"/>
              </a:rPr>
              <a:t>that</a:t>
            </a:r>
            <a:r>
              <a:rPr sz="1648" spc="-27" dirty="0">
                <a:solidFill>
                  <a:srgbClr val="7B0217"/>
                </a:solidFill>
                <a:latin typeface="Lucida Sans Unicode"/>
                <a:cs typeface="Lucida Sans Unicode"/>
              </a:rPr>
              <a:t> </a:t>
            </a:r>
            <a:r>
              <a:rPr sz="1648" spc="14" dirty="0">
                <a:solidFill>
                  <a:srgbClr val="7B0217"/>
                </a:solidFill>
                <a:latin typeface="Lucida Sans Unicode"/>
                <a:cs typeface="Lucida Sans Unicode"/>
              </a:rPr>
              <a:t>allows</a:t>
            </a:r>
            <a:r>
              <a:rPr sz="1648" spc="-14" dirty="0">
                <a:solidFill>
                  <a:srgbClr val="7B0217"/>
                </a:solidFill>
                <a:latin typeface="Lucida Sans Unicode"/>
                <a:cs typeface="Lucida Sans Unicode"/>
              </a:rPr>
              <a:t> </a:t>
            </a:r>
            <a:r>
              <a:rPr sz="1648" spc="110" dirty="0">
                <a:solidFill>
                  <a:srgbClr val="7B0217"/>
                </a:solidFill>
                <a:latin typeface="Lucida Sans Unicode"/>
                <a:cs typeface="Lucida Sans Unicode"/>
              </a:rPr>
              <a:t>an</a:t>
            </a:r>
            <a:r>
              <a:rPr sz="1648" spc="-7" dirty="0">
                <a:solidFill>
                  <a:srgbClr val="7B0217"/>
                </a:solidFill>
                <a:latin typeface="Lucida Sans Unicode"/>
                <a:cs typeface="Lucida Sans Unicode"/>
              </a:rPr>
              <a:t> </a:t>
            </a:r>
            <a:r>
              <a:rPr sz="1648" spc="82" dirty="0">
                <a:solidFill>
                  <a:srgbClr val="7B0217"/>
                </a:solidFill>
                <a:latin typeface="Lucida Sans Unicode"/>
                <a:cs typeface="Lucida Sans Unicode"/>
              </a:rPr>
              <a:t>end</a:t>
            </a:r>
            <a:r>
              <a:rPr sz="1648" spc="-21" dirty="0">
                <a:solidFill>
                  <a:srgbClr val="7B0217"/>
                </a:solidFill>
                <a:latin typeface="Lucida Sans Unicode"/>
                <a:cs typeface="Lucida Sans Unicode"/>
              </a:rPr>
              <a:t> </a:t>
            </a:r>
            <a:r>
              <a:rPr sz="1648" spc="62" dirty="0">
                <a:solidFill>
                  <a:srgbClr val="7B0217"/>
                </a:solidFill>
                <a:latin typeface="Lucida Sans Unicode"/>
                <a:cs typeface="Lucida Sans Unicode"/>
              </a:rPr>
              <a:t>consumer</a:t>
            </a:r>
            <a:r>
              <a:rPr sz="1648" spc="-48" dirty="0">
                <a:solidFill>
                  <a:srgbClr val="7B0217"/>
                </a:solidFill>
                <a:latin typeface="Lucida Sans Unicode"/>
                <a:cs typeface="Lucida Sans Unicode"/>
              </a:rPr>
              <a:t> </a:t>
            </a:r>
            <a:r>
              <a:rPr sz="1648" spc="14" dirty="0">
                <a:solidFill>
                  <a:srgbClr val="7B0217"/>
                </a:solidFill>
                <a:latin typeface="Lucida Sans Unicode"/>
                <a:cs typeface="Lucida Sans Unicode"/>
              </a:rPr>
              <a:t>to determine</a:t>
            </a:r>
            <a:r>
              <a:rPr sz="1648" spc="-14" dirty="0">
                <a:solidFill>
                  <a:srgbClr val="7B0217"/>
                </a:solidFill>
                <a:latin typeface="Lucida Sans Unicode"/>
                <a:cs typeface="Lucida Sans Unicode"/>
              </a:rPr>
              <a:t> </a:t>
            </a:r>
            <a:r>
              <a:rPr sz="1648" spc="14" dirty="0">
                <a:solidFill>
                  <a:srgbClr val="7B0217"/>
                </a:solidFill>
                <a:latin typeface="Lucida Sans Unicode"/>
                <a:cs typeface="Lucida Sans Unicode"/>
              </a:rPr>
              <a:t>whether</a:t>
            </a:r>
            <a:r>
              <a:rPr sz="1648" spc="-27" dirty="0">
                <a:solidFill>
                  <a:srgbClr val="7B0217"/>
                </a:solidFill>
                <a:latin typeface="Lucida Sans Unicode"/>
                <a:cs typeface="Lucida Sans Unicode"/>
              </a:rPr>
              <a:t> </a:t>
            </a:r>
            <a:r>
              <a:rPr sz="1648" spc="14" dirty="0">
                <a:solidFill>
                  <a:srgbClr val="7B0217"/>
                </a:solidFill>
                <a:latin typeface="Lucida Sans Unicode"/>
                <a:cs typeface="Lucida Sans Unicode"/>
              </a:rPr>
              <a:t>the</a:t>
            </a:r>
            <a:r>
              <a:rPr sz="1648" spc="-14" dirty="0">
                <a:solidFill>
                  <a:srgbClr val="7B0217"/>
                </a:solidFill>
                <a:latin typeface="Lucida Sans Unicode"/>
                <a:cs typeface="Lucida Sans Unicode"/>
              </a:rPr>
              <a:t> </a:t>
            </a:r>
            <a:r>
              <a:rPr sz="1648" spc="14" dirty="0">
                <a:solidFill>
                  <a:srgbClr val="7B0217"/>
                </a:solidFill>
                <a:latin typeface="Lucida Sans Unicode"/>
                <a:cs typeface="Lucida Sans Unicode"/>
              </a:rPr>
              <a:t>product</a:t>
            </a:r>
            <a:r>
              <a:rPr sz="1648" spc="-48" dirty="0">
                <a:solidFill>
                  <a:srgbClr val="7B0217"/>
                </a:solidFill>
                <a:latin typeface="Lucida Sans Unicode"/>
                <a:cs typeface="Lucida Sans Unicode"/>
              </a:rPr>
              <a:t> </a:t>
            </a:r>
            <a:r>
              <a:rPr sz="1648" spc="82" dirty="0">
                <a:solidFill>
                  <a:srgbClr val="7B0217"/>
                </a:solidFill>
                <a:latin typeface="Lucida Sans Unicode"/>
                <a:cs typeface="Lucida Sans Unicode"/>
              </a:rPr>
              <a:t>has</a:t>
            </a:r>
            <a:r>
              <a:rPr sz="1648" spc="-14" dirty="0">
                <a:solidFill>
                  <a:srgbClr val="7B0217"/>
                </a:solidFill>
                <a:latin typeface="Lucida Sans Unicode"/>
                <a:cs typeface="Lucida Sans Unicode"/>
              </a:rPr>
              <a:t> </a:t>
            </a:r>
            <a:r>
              <a:rPr sz="1648" spc="82" dirty="0">
                <a:solidFill>
                  <a:srgbClr val="7B0217"/>
                </a:solidFill>
                <a:latin typeface="Lucida Sans Unicode"/>
                <a:cs typeface="Lucida Sans Unicode"/>
              </a:rPr>
              <a:t>been</a:t>
            </a:r>
            <a:r>
              <a:rPr sz="1648" dirty="0">
                <a:solidFill>
                  <a:srgbClr val="7B0217"/>
                </a:solidFill>
                <a:latin typeface="Lucida Sans Unicode"/>
                <a:cs typeface="Lucida Sans Unicode"/>
              </a:rPr>
              <a:t> </a:t>
            </a:r>
            <a:r>
              <a:rPr sz="1648" spc="82" dirty="0">
                <a:solidFill>
                  <a:srgbClr val="7B0217"/>
                </a:solidFill>
                <a:latin typeface="Lucida Sans Unicode"/>
                <a:cs typeface="Lucida Sans Unicode"/>
              </a:rPr>
              <a:t>tampered</a:t>
            </a:r>
            <a:r>
              <a:rPr sz="1648" spc="-21" dirty="0">
                <a:solidFill>
                  <a:srgbClr val="7B0217"/>
                </a:solidFill>
                <a:latin typeface="Lucida Sans Unicode"/>
                <a:cs typeface="Lucida Sans Unicode"/>
              </a:rPr>
              <a:t> </a:t>
            </a:r>
            <a:r>
              <a:rPr sz="1648" spc="-14" dirty="0">
                <a:solidFill>
                  <a:srgbClr val="7B0217"/>
                </a:solidFill>
                <a:latin typeface="Lucida Sans Unicode"/>
                <a:cs typeface="Lucida Sans Unicode"/>
              </a:rPr>
              <a:t>with.</a:t>
            </a:r>
            <a:endParaRPr sz="1648" dirty="0">
              <a:latin typeface="Lucida Sans Unicode"/>
              <a:cs typeface="Lucida Sans Unicode"/>
            </a:endParaRPr>
          </a:p>
          <a:p>
            <a:pPr marL="17445" marR="177933">
              <a:lnSpc>
                <a:spcPct val="100800"/>
              </a:lnSpc>
            </a:pPr>
            <a:r>
              <a:rPr sz="1648" spc="110" dirty="0">
                <a:solidFill>
                  <a:srgbClr val="7B0217"/>
                </a:solidFill>
                <a:latin typeface="Lucida Sans Unicode"/>
                <a:cs typeface="Lucida Sans Unicode"/>
              </a:rPr>
              <a:t>(2)</a:t>
            </a:r>
            <a:r>
              <a:rPr sz="1648" spc="-21" dirty="0">
                <a:solidFill>
                  <a:srgbClr val="7B0217"/>
                </a:solidFill>
                <a:latin typeface="Lucida Sans Unicode"/>
                <a:cs typeface="Lucida Sans Unicode"/>
              </a:rPr>
              <a:t> </a:t>
            </a:r>
            <a:r>
              <a:rPr sz="1648" spc="96" dirty="0">
                <a:solidFill>
                  <a:srgbClr val="7B0217"/>
                </a:solidFill>
                <a:latin typeface="Lucida Sans Unicode"/>
                <a:cs typeface="Lucida Sans Unicode"/>
              </a:rPr>
              <a:t>Maintain</a:t>
            </a:r>
            <a:r>
              <a:rPr sz="1648" spc="-117" dirty="0">
                <a:solidFill>
                  <a:srgbClr val="7B0217"/>
                </a:solidFill>
                <a:latin typeface="Lucida Sans Unicode"/>
                <a:cs typeface="Lucida Sans Unicode"/>
              </a:rPr>
              <a:t> </a:t>
            </a:r>
            <a:r>
              <a:rPr sz="1648" spc="213" dirty="0">
                <a:solidFill>
                  <a:srgbClr val="7B0217"/>
                </a:solidFill>
                <a:latin typeface="Lucida Sans Unicode"/>
                <a:cs typeface="Lucida Sans Unicode"/>
              </a:rPr>
              <a:t>a</a:t>
            </a:r>
            <a:r>
              <a:rPr sz="1648" spc="-110" dirty="0">
                <a:solidFill>
                  <a:srgbClr val="7B0217"/>
                </a:solidFill>
                <a:latin typeface="Lucida Sans Unicode"/>
                <a:cs typeface="Lucida Sans Unicode"/>
              </a:rPr>
              <a:t> </a:t>
            </a:r>
            <a:r>
              <a:rPr sz="1648" spc="69" dirty="0">
                <a:solidFill>
                  <a:srgbClr val="7B0217"/>
                </a:solidFill>
                <a:latin typeface="Lucida Sans Unicode"/>
                <a:cs typeface="Lucida Sans Unicode"/>
              </a:rPr>
              <a:t>record</a:t>
            </a:r>
            <a:r>
              <a:rPr sz="1648" spc="-96" dirty="0">
                <a:solidFill>
                  <a:srgbClr val="7B0217"/>
                </a:solidFill>
                <a:latin typeface="Lucida Sans Unicode"/>
                <a:cs typeface="Lucida Sans Unicode"/>
              </a:rPr>
              <a:t> </a:t>
            </a:r>
            <a:r>
              <a:rPr sz="1648" dirty="0">
                <a:solidFill>
                  <a:srgbClr val="7B0217"/>
                </a:solidFill>
                <a:latin typeface="Lucida Sans Unicode"/>
                <a:cs typeface="Lucida Sans Unicode"/>
              </a:rPr>
              <a:t>of</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shipping</a:t>
            </a:r>
            <a:r>
              <a:rPr sz="1648" spc="-62" dirty="0">
                <a:solidFill>
                  <a:srgbClr val="7B0217"/>
                </a:solidFill>
                <a:latin typeface="Lucida Sans Unicode"/>
                <a:cs typeface="Lucida Sans Unicode"/>
              </a:rPr>
              <a:t> </a:t>
            </a:r>
            <a:r>
              <a:rPr sz="1648" dirty="0">
                <a:solidFill>
                  <a:srgbClr val="7B0217"/>
                </a:solidFill>
                <a:latin typeface="Lucida Sans Unicode"/>
                <a:cs typeface="Lucida Sans Unicode"/>
              </a:rPr>
              <a:t>or</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delivery</a:t>
            </a:r>
            <a:r>
              <a:rPr sz="1648" spc="-21" dirty="0">
                <a:solidFill>
                  <a:srgbClr val="7B0217"/>
                </a:solidFill>
                <a:latin typeface="Lucida Sans Unicode"/>
                <a:cs typeface="Lucida Sans Unicode"/>
              </a:rPr>
              <a:t> </a:t>
            </a:r>
            <a:r>
              <a:rPr sz="1648" spc="69" dirty="0">
                <a:solidFill>
                  <a:srgbClr val="7B0217"/>
                </a:solidFill>
                <a:latin typeface="Lucida Sans Unicode"/>
                <a:cs typeface="Lucida Sans Unicode"/>
              </a:rPr>
              <a:t>address</a:t>
            </a:r>
            <a:r>
              <a:rPr sz="1648" spc="-55" dirty="0">
                <a:solidFill>
                  <a:srgbClr val="7B0217"/>
                </a:solidFill>
                <a:latin typeface="Lucida Sans Unicode"/>
                <a:cs typeface="Lucida Sans Unicode"/>
              </a:rPr>
              <a:t> </a:t>
            </a:r>
            <a:r>
              <a:rPr sz="1648" dirty="0">
                <a:solidFill>
                  <a:srgbClr val="7B0217"/>
                </a:solidFill>
                <a:latin typeface="Lucida Sans Unicode"/>
                <a:cs typeface="Lucida Sans Unicode"/>
              </a:rPr>
              <a:t>of</a:t>
            </a:r>
            <a:r>
              <a:rPr sz="1648" spc="-27" dirty="0">
                <a:solidFill>
                  <a:srgbClr val="7B0217"/>
                </a:solidFill>
                <a:latin typeface="Lucida Sans Unicode"/>
                <a:cs typeface="Lucida Sans Unicode"/>
              </a:rPr>
              <a:t> </a:t>
            </a:r>
            <a:r>
              <a:rPr sz="1648" spc="124" dirty="0">
                <a:solidFill>
                  <a:srgbClr val="7B0217"/>
                </a:solidFill>
                <a:latin typeface="Lucida Sans Unicode"/>
                <a:cs typeface="Lucida Sans Unicode"/>
              </a:rPr>
              <a:t>each</a:t>
            </a:r>
            <a:r>
              <a:rPr sz="1648" spc="-27" dirty="0">
                <a:solidFill>
                  <a:srgbClr val="7B0217"/>
                </a:solidFill>
                <a:latin typeface="Lucida Sans Unicode"/>
                <a:cs typeface="Lucida Sans Unicode"/>
              </a:rPr>
              <a:t> </a:t>
            </a:r>
            <a:r>
              <a:rPr sz="1648" spc="82" dirty="0">
                <a:solidFill>
                  <a:srgbClr val="7B0217"/>
                </a:solidFill>
                <a:latin typeface="Lucida Sans Unicode"/>
                <a:cs typeface="Lucida Sans Unicode"/>
              </a:rPr>
              <a:t>end</a:t>
            </a:r>
            <a:r>
              <a:rPr sz="1648" spc="-48" dirty="0">
                <a:solidFill>
                  <a:srgbClr val="7B0217"/>
                </a:solidFill>
                <a:latin typeface="Lucida Sans Unicode"/>
                <a:cs typeface="Lucida Sans Unicode"/>
              </a:rPr>
              <a:t> </a:t>
            </a:r>
            <a:r>
              <a:rPr sz="1648" spc="62" dirty="0">
                <a:solidFill>
                  <a:srgbClr val="7B0217"/>
                </a:solidFill>
                <a:latin typeface="Lucida Sans Unicode"/>
                <a:cs typeface="Lucida Sans Unicode"/>
              </a:rPr>
              <a:t>consumer</a:t>
            </a:r>
            <a:r>
              <a:rPr sz="1648" spc="-55"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41" dirty="0">
                <a:solidFill>
                  <a:srgbClr val="7B0217"/>
                </a:solidFill>
                <a:latin typeface="Lucida Sans Unicode"/>
                <a:cs typeface="Lucida Sans Unicode"/>
              </a:rPr>
              <a:t> </a:t>
            </a:r>
            <a:r>
              <a:rPr sz="1648" dirty="0">
                <a:solidFill>
                  <a:srgbClr val="7B0217"/>
                </a:solidFill>
                <a:latin typeface="Lucida Sans Unicode"/>
                <a:cs typeface="Lucida Sans Unicode"/>
              </a:rPr>
              <a:t>vendor</a:t>
            </a:r>
            <a:r>
              <a:rPr sz="1648" spc="-69" dirty="0">
                <a:solidFill>
                  <a:srgbClr val="7B0217"/>
                </a:solidFill>
                <a:latin typeface="Lucida Sans Unicode"/>
                <a:cs typeface="Lucida Sans Unicode"/>
              </a:rPr>
              <a:t> </a:t>
            </a:r>
            <a:r>
              <a:rPr sz="1648" dirty="0">
                <a:solidFill>
                  <a:srgbClr val="7B0217"/>
                </a:solidFill>
                <a:latin typeface="Lucida Sans Unicode"/>
                <a:cs typeface="Lucida Sans Unicode"/>
              </a:rPr>
              <a:t>sells</a:t>
            </a:r>
            <a:r>
              <a:rPr sz="1648" spc="-14" dirty="0">
                <a:solidFill>
                  <a:srgbClr val="7B0217"/>
                </a:solidFill>
                <a:latin typeface="Lucida Sans Unicode"/>
                <a:cs typeface="Lucida Sans Unicode"/>
              </a:rPr>
              <a:t> </a:t>
            </a:r>
            <a:r>
              <a:rPr sz="1648" spc="206" dirty="0">
                <a:solidFill>
                  <a:srgbClr val="7B0217"/>
                </a:solidFill>
                <a:latin typeface="Lucida Sans Unicode"/>
                <a:cs typeface="Lucida Sans Unicode"/>
              </a:rPr>
              <a:t>a</a:t>
            </a:r>
            <a:r>
              <a:rPr sz="1648" spc="-21" dirty="0">
                <a:solidFill>
                  <a:srgbClr val="7B0217"/>
                </a:solidFill>
                <a:latin typeface="Lucida Sans Unicode"/>
                <a:cs typeface="Lucida Sans Unicode"/>
              </a:rPr>
              <a:t> </a:t>
            </a:r>
            <a:r>
              <a:rPr sz="1648" spc="-27" dirty="0">
                <a:solidFill>
                  <a:srgbClr val="7B0217"/>
                </a:solidFill>
                <a:latin typeface="Lucida Sans Unicode"/>
                <a:cs typeface="Lucida Sans Unicode"/>
              </a:rPr>
              <a:t>food </a:t>
            </a:r>
            <a:r>
              <a:rPr sz="1648" dirty="0">
                <a:solidFill>
                  <a:srgbClr val="7B0217"/>
                </a:solidFill>
                <a:latin typeface="Lucida Sans Unicode"/>
                <a:cs typeface="Lucida Sans Unicode"/>
              </a:rPr>
              <a:t>product</a:t>
            </a:r>
            <a:r>
              <a:rPr sz="1648" spc="-76" dirty="0">
                <a:solidFill>
                  <a:srgbClr val="7B0217"/>
                </a:solidFill>
                <a:latin typeface="Lucida Sans Unicode"/>
                <a:cs typeface="Lucida Sans Unicode"/>
              </a:rPr>
              <a:t> </a:t>
            </a:r>
            <a:r>
              <a:rPr sz="1648" dirty="0">
                <a:solidFill>
                  <a:srgbClr val="7B0217"/>
                </a:solidFill>
                <a:latin typeface="Lucida Sans Unicode"/>
                <a:cs typeface="Lucida Sans Unicode"/>
              </a:rPr>
              <a:t>to</a:t>
            </a:r>
            <a:r>
              <a:rPr sz="1648" spc="-27" dirty="0">
                <a:solidFill>
                  <a:srgbClr val="7B0217"/>
                </a:solidFill>
                <a:latin typeface="Lucida Sans Unicode"/>
                <a:cs typeface="Lucida Sans Unicode"/>
              </a:rPr>
              <a:t> </a:t>
            </a:r>
            <a:r>
              <a:rPr sz="1648" spc="-14" dirty="0">
                <a:solidFill>
                  <a:srgbClr val="7B0217"/>
                </a:solidFill>
                <a:latin typeface="Lucida Sans Unicode"/>
                <a:cs typeface="Lucida Sans Unicode"/>
              </a:rPr>
              <a:t>for </a:t>
            </a:r>
            <a:r>
              <a:rPr sz="1648" spc="137" dirty="0">
                <a:solidFill>
                  <a:srgbClr val="7B0217"/>
                </a:solidFill>
                <a:latin typeface="Lucida Sans Unicode"/>
                <a:cs typeface="Lucida Sans Unicode"/>
              </a:rPr>
              <a:t>at</a:t>
            </a:r>
            <a:r>
              <a:rPr sz="1648" spc="-96" dirty="0">
                <a:solidFill>
                  <a:srgbClr val="7B0217"/>
                </a:solidFill>
                <a:latin typeface="Lucida Sans Unicode"/>
                <a:cs typeface="Lucida Sans Unicode"/>
              </a:rPr>
              <a:t> </a:t>
            </a:r>
            <a:r>
              <a:rPr sz="1648" spc="89" dirty="0">
                <a:solidFill>
                  <a:srgbClr val="7B0217"/>
                </a:solidFill>
                <a:latin typeface="Lucida Sans Unicode"/>
                <a:cs typeface="Lucida Sans Unicode"/>
              </a:rPr>
              <a:t>least</a:t>
            </a:r>
            <a:r>
              <a:rPr sz="1648" spc="-124" dirty="0">
                <a:solidFill>
                  <a:srgbClr val="7B0217"/>
                </a:solidFill>
                <a:latin typeface="Lucida Sans Unicode"/>
                <a:cs typeface="Lucida Sans Unicode"/>
              </a:rPr>
              <a:t> </a:t>
            </a:r>
            <a:r>
              <a:rPr sz="1648" spc="69" dirty="0">
                <a:solidFill>
                  <a:srgbClr val="7B0217"/>
                </a:solidFill>
                <a:latin typeface="Lucida Sans Unicode"/>
                <a:cs typeface="Lucida Sans Unicode"/>
              </a:rPr>
              <a:t>one</a:t>
            </a:r>
            <a:r>
              <a:rPr sz="1648" spc="-103" dirty="0">
                <a:solidFill>
                  <a:srgbClr val="7B0217"/>
                </a:solidFill>
                <a:latin typeface="Lucida Sans Unicode"/>
                <a:cs typeface="Lucida Sans Unicode"/>
              </a:rPr>
              <a:t> </a:t>
            </a:r>
            <a:r>
              <a:rPr sz="1648" dirty="0">
                <a:solidFill>
                  <a:srgbClr val="7B0217"/>
                </a:solidFill>
                <a:latin typeface="Lucida Sans Unicode"/>
                <a:cs typeface="Lucida Sans Unicode"/>
              </a:rPr>
              <a:t>(1)</a:t>
            </a:r>
            <a:r>
              <a:rPr sz="1648" spc="-117" dirty="0">
                <a:solidFill>
                  <a:srgbClr val="7B0217"/>
                </a:solidFill>
                <a:latin typeface="Lucida Sans Unicode"/>
                <a:cs typeface="Lucida Sans Unicode"/>
              </a:rPr>
              <a:t> </a:t>
            </a:r>
            <a:r>
              <a:rPr sz="1648" spc="137" dirty="0">
                <a:solidFill>
                  <a:srgbClr val="7B0217"/>
                </a:solidFill>
                <a:latin typeface="Lucida Sans Unicode"/>
                <a:cs typeface="Lucida Sans Unicode"/>
              </a:rPr>
              <a:t>year</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after</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41" dirty="0">
                <a:solidFill>
                  <a:srgbClr val="7B0217"/>
                </a:solidFill>
                <a:latin typeface="Lucida Sans Unicode"/>
                <a:cs typeface="Lucida Sans Unicode"/>
              </a:rPr>
              <a:t> </a:t>
            </a:r>
            <a:r>
              <a:rPr sz="1648" spc="96" dirty="0">
                <a:solidFill>
                  <a:srgbClr val="7B0217"/>
                </a:solidFill>
                <a:latin typeface="Lucida Sans Unicode"/>
                <a:cs typeface="Lucida Sans Unicode"/>
              </a:rPr>
              <a:t>date</a:t>
            </a:r>
            <a:r>
              <a:rPr sz="1648" spc="-41" dirty="0">
                <a:solidFill>
                  <a:srgbClr val="7B0217"/>
                </a:solidFill>
                <a:latin typeface="Lucida Sans Unicode"/>
                <a:cs typeface="Lucida Sans Unicode"/>
              </a:rPr>
              <a:t> </a:t>
            </a:r>
            <a:r>
              <a:rPr sz="1648" dirty="0">
                <a:solidFill>
                  <a:srgbClr val="7B0217"/>
                </a:solidFill>
                <a:latin typeface="Lucida Sans Unicode"/>
                <a:cs typeface="Lucida Sans Unicode"/>
              </a:rPr>
              <a:t>of</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41" dirty="0">
                <a:solidFill>
                  <a:srgbClr val="7B0217"/>
                </a:solidFill>
                <a:latin typeface="Lucida Sans Unicode"/>
                <a:cs typeface="Lucida Sans Unicode"/>
              </a:rPr>
              <a:t> </a:t>
            </a:r>
            <a:r>
              <a:rPr sz="1648" dirty="0">
                <a:solidFill>
                  <a:srgbClr val="7B0217"/>
                </a:solidFill>
                <a:latin typeface="Lucida Sans Unicode"/>
                <a:cs typeface="Lucida Sans Unicode"/>
              </a:rPr>
              <a:t>sale.</a:t>
            </a:r>
            <a:r>
              <a:rPr sz="1648" spc="-21" dirty="0">
                <a:solidFill>
                  <a:srgbClr val="7B0217"/>
                </a:solidFill>
                <a:latin typeface="Lucida Sans Unicode"/>
                <a:cs typeface="Lucida Sans Unicode"/>
              </a:rPr>
              <a:t> </a:t>
            </a:r>
            <a:r>
              <a:rPr sz="1648" spc="117" dirty="0">
                <a:solidFill>
                  <a:srgbClr val="7B0217"/>
                </a:solidFill>
                <a:latin typeface="Lucida Sans Unicode"/>
                <a:cs typeface="Lucida Sans Unicode"/>
              </a:rPr>
              <a:t>(3)</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Upon</a:t>
            </a:r>
            <a:r>
              <a:rPr sz="1648" spc="-103" dirty="0">
                <a:solidFill>
                  <a:srgbClr val="7B0217"/>
                </a:solidFill>
                <a:latin typeface="Lucida Sans Unicode"/>
                <a:cs typeface="Lucida Sans Unicode"/>
              </a:rPr>
              <a:t> </a:t>
            </a:r>
            <a:r>
              <a:rPr sz="1648" spc="62" dirty="0">
                <a:solidFill>
                  <a:srgbClr val="7B0217"/>
                </a:solidFill>
                <a:latin typeface="Lucida Sans Unicode"/>
                <a:cs typeface="Lucida Sans Unicode"/>
              </a:rPr>
              <a:t>request,</a:t>
            </a:r>
            <a:r>
              <a:rPr sz="1648" spc="-117" dirty="0">
                <a:solidFill>
                  <a:srgbClr val="7B0217"/>
                </a:solidFill>
                <a:latin typeface="Lucida Sans Unicode"/>
                <a:cs typeface="Lucida Sans Unicode"/>
              </a:rPr>
              <a:t> </a:t>
            </a:r>
            <a:r>
              <a:rPr sz="1648" spc="76" dirty="0">
                <a:solidFill>
                  <a:srgbClr val="7B0217"/>
                </a:solidFill>
                <a:latin typeface="Lucida Sans Unicode"/>
                <a:cs typeface="Lucida Sans Unicode"/>
              </a:rPr>
              <a:t>provide</a:t>
            </a:r>
            <a:r>
              <a:rPr sz="1648" spc="-110" dirty="0">
                <a:solidFill>
                  <a:srgbClr val="7B0217"/>
                </a:solidFill>
                <a:latin typeface="Lucida Sans Unicode"/>
                <a:cs typeface="Lucida Sans Unicode"/>
              </a:rPr>
              <a:t> </a:t>
            </a:r>
            <a:r>
              <a:rPr sz="1648" spc="213" dirty="0">
                <a:solidFill>
                  <a:srgbClr val="7B0217"/>
                </a:solidFill>
                <a:latin typeface="Lucida Sans Unicode"/>
                <a:cs typeface="Lucida Sans Unicode"/>
              </a:rPr>
              <a:t>a</a:t>
            </a:r>
            <a:r>
              <a:rPr sz="1648" spc="-110" dirty="0">
                <a:solidFill>
                  <a:srgbClr val="7B0217"/>
                </a:solidFill>
                <a:latin typeface="Lucida Sans Unicode"/>
                <a:cs typeface="Lucida Sans Unicode"/>
              </a:rPr>
              <a:t> </a:t>
            </a:r>
            <a:r>
              <a:rPr sz="1648" spc="69" dirty="0">
                <a:solidFill>
                  <a:srgbClr val="7B0217"/>
                </a:solidFill>
                <a:latin typeface="Lucida Sans Unicode"/>
                <a:cs typeface="Lucida Sans Unicode"/>
              </a:rPr>
              <a:t>record</a:t>
            </a:r>
            <a:r>
              <a:rPr sz="1648" spc="-69" dirty="0">
                <a:solidFill>
                  <a:srgbClr val="7B0217"/>
                </a:solidFill>
                <a:latin typeface="Lucida Sans Unicode"/>
                <a:cs typeface="Lucida Sans Unicode"/>
              </a:rPr>
              <a:t> </a:t>
            </a:r>
            <a:r>
              <a:rPr sz="1648" spc="48" dirty="0">
                <a:solidFill>
                  <a:srgbClr val="7B0217"/>
                </a:solidFill>
                <a:latin typeface="Lucida Sans Unicode"/>
                <a:cs typeface="Lucida Sans Unicode"/>
              </a:rPr>
              <a:t>described </a:t>
            </a:r>
            <a:r>
              <a:rPr sz="1648" spc="-14" dirty="0">
                <a:solidFill>
                  <a:srgbClr val="7B0217"/>
                </a:solidFill>
                <a:latin typeface="Lucida Sans Unicode"/>
                <a:cs typeface="Lucida Sans Unicode"/>
              </a:rPr>
              <a:t>in</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subdivision</a:t>
            </a:r>
            <a:r>
              <a:rPr sz="1648" spc="-34" dirty="0">
                <a:solidFill>
                  <a:srgbClr val="7B0217"/>
                </a:solidFill>
                <a:latin typeface="Lucida Sans Unicode"/>
                <a:cs typeface="Lucida Sans Unicode"/>
              </a:rPr>
              <a:t> </a:t>
            </a:r>
            <a:r>
              <a:rPr sz="1648" spc="110" dirty="0">
                <a:solidFill>
                  <a:srgbClr val="7B0217"/>
                </a:solidFill>
                <a:latin typeface="Lucida Sans Unicode"/>
                <a:cs typeface="Lucida Sans Unicode"/>
              </a:rPr>
              <a:t>(2)</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to</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the state </a:t>
            </a:r>
            <a:r>
              <a:rPr sz="1648" spc="-14" dirty="0">
                <a:solidFill>
                  <a:srgbClr val="7B0217"/>
                </a:solidFill>
                <a:latin typeface="Lucida Sans Unicode"/>
                <a:cs typeface="Lucida Sans Unicode"/>
              </a:rPr>
              <a:t>department.</a:t>
            </a:r>
            <a:endParaRPr sz="1648" dirty="0">
              <a:latin typeface="Lucida Sans Unicode"/>
              <a:cs typeface="Lucida Sans Unicode"/>
            </a:endParaRPr>
          </a:p>
          <a:p>
            <a:pPr marL="17445" marR="6977">
              <a:lnSpc>
                <a:spcPct val="100800"/>
              </a:lnSpc>
            </a:pPr>
            <a:r>
              <a:rPr sz="1648" dirty="0">
                <a:solidFill>
                  <a:srgbClr val="7B0217"/>
                </a:solidFill>
                <a:latin typeface="Lucida Sans Unicode"/>
                <a:cs typeface="Lucida Sans Unicode"/>
              </a:rPr>
              <a:t>Sec.</a:t>
            </a:r>
            <a:r>
              <a:rPr sz="1648" spc="7" dirty="0">
                <a:solidFill>
                  <a:srgbClr val="7B0217"/>
                </a:solidFill>
                <a:latin typeface="Lucida Sans Unicode"/>
                <a:cs typeface="Lucida Sans Unicode"/>
              </a:rPr>
              <a:t> </a:t>
            </a:r>
            <a:r>
              <a:rPr sz="1648" spc="-172" dirty="0">
                <a:solidFill>
                  <a:srgbClr val="7B0217"/>
                </a:solidFill>
                <a:latin typeface="Lucida Sans Unicode"/>
                <a:cs typeface="Lucida Sans Unicode"/>
              </a:rPr>
              <a:t>7.</a:t>
            </a:r>
            <a:r>
              <a:rPr sz="1648" spc="7" dirty="0">
                <a:solidFill>
                  <a:srgbClr val="7B0217"/>
                </a:solidFill>
                <a:latin typeface="Lucida Sans Unicode"/>
                <a:cs typeface="Lucida Sans Unicode"/>
              </a:rPr>
              <a:t> </a:t>
            </a:r>
            <a:r>
              <a:rPr sz="1648" spc="213" dirty="0">
                <a:solidFill>
                  <a:srgbClr val="7B0217"/>
                </a:solidFill>
                <a:latin typeface="Lucida Sans Unicode"/>
                <a:cs typeface="Lucida Sans Unicode"/>
              </a:rPr>
              <a:t>(a)</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A</a:t>
            </a:r>
            <a:r>
              <a:rPr sz="1648" spc="7" dirty="0">
                <a:solidFill>
                  <a:srgbClr val="7B0217"/>
                </a:solidFill>
                <a:latin typeface="Lucida Sans Unicode"/>
                <a:cs typeface="Lucida Sans Unicode"/>
              </a:rPr>
              <a:t> </a:t>
            </a:r>
            <a:r>
              <a:rPr sz="1648" spc="89" dirty="0">
                <a:solidFill>
                  <a:srgbClr val="7B0217"/>
                </a:solidFill>
                <a:latin typeface="Lucida Sans Unicode"/>
                <a:cs typeface="Lucida Sans Unicode"/>
              </a:rPr>
              <a:t>home</a:t>
            </a:r>
            <a:r>
              <a:rPr sz="1648" spc="-14" dirty="0">
                <a:solidFill>
                  <a:srgbClr val="7B0217"/>
                </a:solidFill>
                <a:latin typeface="Lucida Sans Unicode"/>
                <a:cs typeface="Lucida Sans Unicode"/>
              </a:rPr>
              <a:t> </a:t>
            </a:r>
            <a:r>
              <a:rPr sz="1648" spc="103" dirty="0">
                <a:solidFill>
                  <a:srgbClr val="7B0217"/>
                </a:solidFill>
                <a:latin typeface="Lucida Sans Unicode"/>
                <a:cs typeface="Lucida Sans Unicode"/>
              </a:rPr>
              <a:t>based</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vendor</a:t>
            </a:r>
            <a:r>
              <a:rPr sz="1648" spc="-48" dirty="0">
                <a:solidFill>
                  <a:srgbClr val="7B0217"/>
                </a:solidFill>
                <a:latin typeface="Lucida Sans Unicode"/>
                <a:cs typeface="Lucida Sans Unicode"/>
              </a:rPr>
              <a:t> </a:t>
            </a:r>
            <a:r>
              <a:rPr sz="1648" dirty="0">
                <a:solidFill>
                  <a:srgbClr val="7B0217"/>
                </a:solidFill>
                <a:latin typeface="Lucida Sans Unicode"/>
                <a:cs typeface="Lucida Sans Unicode"/>
              </a:rPr>
              <a:t>shall</a:t>
            </a:r>
            <a:r>
              <a:rPr sz="1648" spc="-7" dirty="0">
                <a:solidFill>
                  <a:srgbClr val="7B0217"/>
                </a:solidFill>
                <a:latin typeface="Lucida Sans Unicode"/>
                <a:cs typeface="Lucida Sans Unicode"/>
              </a:rPr>
              <a:t> </a:t>
            </a:r>
            <a:r>
              <a:rPr sz="1648" spc="82" dirty="0">
                <a:solidFill>
                  <a:srgbClr val="7B0217"/>
                </a:solidFill>
                <a:latin typeface="Lucida Sans Unicode"/>
                <a:cs typeface="Lucida Sans Unicode"/>
              </a:rPr>
              <a:t>obtain</a:t>
            </a:r>
            <a:r>
              <a:rPr sz="1648" spc="-96" dirty="0">
                <a:solidFill>
                  <a:srgbClr val="7B0217"/>
                </a:solidFill>
                <a:latin typeface="Lucida Sans Unicode"/>
                <a:cs typeface="Lucida Sans Unicode"/>
              </a:rPr>
              <a:t> </a:t>
            </a:r>
            <a:r>
              <a:rPr sz="1648" spc="213" dirty="0">
                <a:solidFill>
                  <a:srgbClr val="7B0217"/>
                </a:solidFill>
                <a:latin typeface="Lucida Sans Unicode"/>
                <a:cs typeface="Lucida Sans Unicode"/>
              </a:rPr>
              <a:t>a</a:t>
            </a:r>
            <a:r>
              <a:rPr sz="1648" spc="-69" dirty="0">
                <a:solidFill>
                  <a:srgbClr val="7B0217"/>
                </a:solidFill>
                <a:latin typeface="Lucida Sans Unicode"/>
                <a:cs typeface="Lucida Sans Unicode"/>
              </a:rPr>
              <a:t> </a:t>
            </a:r>
            <a:r>
              <a:rPr sz="1648" dirty="0">
                <a:solidFill>
                  <a:srgbClr val="7B0217"/>
                </a:solidFill>
                <a:latin typeface="Lucida Sans Unicode"/>
                <a:cs typeface="Lucida Sans Unicode"/>
              </a:rPr>
              <a:t>food</a:t>
            </a:r>
            <a:r>
              <a:rPr sz="1648" spc="-69" dirty="0">
                <a:solidFill>
                  <a:srgbClr val="7B0217"/>
                </a:solidFill>
                <a:latin typeface="Lucida Sans Unicode"/>
                <a:cs typeface="Lucida Sans Unicode"/>
              </a:rPr>
              <a:t> </a:t>
            </a:r>
            <a:r>
              <a:rPr sz="1648" spc="82" dirty="0">
                <a:solidFill>
                  <a:srgbClr val="7B0217"/>
                </a:solidFill>
                <a:latin typeface="Lucida Sans Unicode"/>
                <a:cs typeface="Lucida Sans Unicode"/>
              </a:rPr>
              <a:t>handler</a:t>
            </a:r>
            <a:r>
              <a:rPr sz="1648" spc="-110" dirty="0">
                <a:solidFill>
                  <a:srgbClr val="7B0217"/>
                </a:solidFill>
                <a:latin typeface="Lucida Sans Unicode"/>
                <a:cs typeface="Lucida Sans Unicode"/>
              </a:rPr>
              <a:t> </a:t>
            </a:r>
            <a:r>
              <a:rPr sz="1648" spc="76" dirty="0">
                <a:solidFill>
                  <a:srgbClr val="7B0217"/>
                </a:solidFill>
                <a:latin typeface="Lucida Sans Unicode"/>
                <a:cs typeface="Lucida Sans Unicode"/>
              </a:rPr>
              <a:t>certificate</a:t>
            </a:r>
            <a:r>
              <a:rPr sz="1648" spc="-76" dirty="0">
                <a:solidFill>
                  <a:srgbClr val="7B0217"/>
                </a:solidFill>
                <a:latin typeface="Lucida Sans Unicode"/>
                <a:cs typeface="Lucida Sans Unicode"/>
              </a:rPr>
              <a:t> </a:t>
            </a:r>
            <a:r>
              <a:rPr sz="1648" dirty="0">
                <a:solidFill>
                  <a:srgbClr val="7B0217"/>
                </a:solidFill>
                <a:latin typeface="Lucida Sans Unicode"/>
                <a:cs typeface="Lucida Sans Unicode"/>
              </a:rPr>
              <a:t>from</a:t>
            </a:r>
            <a:r>
              <a:rPr sz="1648" spc="7" dirty="0">
                <a:solidFill>
                  <a:srgbClr val="7B0217"/>
                </a:solidFill>
                <a:latin typeface="Lucida Sans Unicode"/>
                <a:cs typeface="Lucida Sans Unicode"/>
              </a:rPr>
              <a:t> </a:t>
            </a:r>
            <a:r>
              <a:rPr sz="1648" spc="206" dirty="0">
                <a:solidFill>
                  <a:srgbClr val="7B0217"/>
                </a:solidFill>
                <a:latin typeface="Lucida Sans Unicode"/>
                <a:cs typeface="Lucida Sans Unicode"/>
              </a:rPr>
              <a:t>a</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certificate</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issuer</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that</a:t>
            </a:r>
            <a:r>
              <a:rPr sz="1648" spc="-7" dirty="0">
                <a:solidFill>
                  <a:srgbClr val="7B0217"/>
                </a:solidFill>
                <a:latin typeface="Lucida Sans Unicode"/>
                <a:cs typeface="Lucida Sans Unicode"/>
              </a:rPr>
              <a:t> </a:t>
            </a:r>
            <a:r>
              <a:rPr sz="1648" spc="-34" dirty="0">
                <a:solidFill>
                  <a:srgbClr val="7B0217"/>
                </a:solidFill>
                <a:latin typeface="Lucida Sans Unicode"/>
                <a:cs typeface="Lucida Sans Unicode"/>
              </a:rPr>
              <a:t>is </a:t>
            </a:r>
            <a:r>
              <a:rPr sz="1648" spc="76" dirty="0">
                <a:solidFill>
                  <a:srgbClr val="7B0217"/>
                </a:solidFill>
                <a:latin typeface="Lucida Sans Unicode"/>
                <a:cs typeface="Lucida Sans Unicode"/>
              </a:rPr>
              <a:t>accredited</a:t>
            </a:r>
            <a:r>
              <a:rPr sz="1648" spc="-48" dirty="0">
                <a:solidFill>
                  <a:srgbClr val="7B0217"/>
                </a:solidFill>
                <a:latin typeface="Lucida Sans Unicode"/>
                <a:cs typeface="Lucida Sans Unicode"/>
              </a:rPr>
              <a:t> </a:t>
            </a:r>
            <a:r>
              <a:rPr sz="1648" spc="76" dirty="0">
                <a:solidFill>
                  <a:srgbClr val="7B0217"/>
                </a:solidFill>
                <a:latin typeface="Lucida Sans Unicode"/>
                <a:cs typeface="Lucida Sans Unicode"/>
              </a:rPr>
              <a:t>by</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21" dirty="0">
                <a:solidFill>
                  <a:srgbClr val="7B0217"/>
                </a:solidFill>
                <a:latin typeface="Lucida Sans Unicode"/>
                <a:cs typeface="Lucida Sans Unicode"/>
              </a:rPr>
              <a:t> </a:t>
            </a:r>
            <a:r>
              <a:rPr sz="1648" spc="62" dirty="0">
                <a:solidFill>
                  <a:srgbClr val="7B0217"/>
                </a:solidFill>
                <a:latin typeface="Lucida Sans Unicode"/>
                <a:cs typeface="Lucida Sans Unicode"/>
              </a:rPr>
              <a:t>American</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National</a:t>
            </a:r>
            <a:r>
              <a:rPr sz="1648" spc="-41" dirty="0">
                <a:solidFill>
                  <a:srgbClr val="7B0217"/>
                </a:solidFill>
                <a:latin typeface="Lucida Sans Unicode"/>
                <a:cs typeface="Lucida Sans Unicode"/>
              </a:rPr>
              <a:t> </a:t>
            </a:r>
            <a:r>
              <a:rPr sz="1648" spc="69" dirty="0">
                <a:solidFill>
                  <a:srgbClr val="7B0217"/>
                </a:solidFill>
                <a:latin typeface="Lucida Sans Unicode"/>
                <a:cs typeface="Lucida Sans Unicode"/>
              </a:rPr>
              <a:t>Standards</a:t>
            </a:r>
            <a:r>
              <a:rPr sz="1648" spc="-55" dirty="0">
                <a:solidFill>
                  <a:srgbClr val="7B0217"/>
                </a:solidFill>
                <a:latin typeface="Lucida Sans Unicode"/>
                <a:cs typeface="Lucida Sans Unicode"/>
              </a:rPr>
              <a:t> </a:t>
            </a:r>
            <a:r>
              <a:rPr sz="1648" spc="-27" dirty="0">
                <a:solidFill>
                  <a:srgbClr val="7B0217"/>
                </a:solidFill>
                <a:latin typeface="Lucida Sans Unicode"/>
                <a:cs typeface="Lucida Sans Unicode"/>
              </a:rPr>
              <a:t>Institute.</a:t>
            </a:r>
            <a:r>
              <a:rPr sz="1648" spc="-48" dirty="0">
                <a:solidFill>
                  <a:srgbClr val="7B0217"/>
                </a:solidFill>
                <a:latin typeface="Lucida Sans Unicode"/>
                <a:cs typeface="Lucida Sans Unicode"/>
              </a:rPr>
              <a:t> </a:t>
            </a:r>
            <a:r>
              <a:rPr sz="1648" spc="172" dirty="0">
                <a:solidFill>
                  <a:srgbClr val="7B0217"/>
                </a:solidFill>
                <a:latin typeface="Lucida Sans Unicode"/>
                <a:cs typeface="Lucida Sans Unicode"/>
              </a:rPr>
              <a:t>(b)</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Upon</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request,</a:t>
            </a:r>
            <a:r>
              <a:rPr sz="1648" spc="-48" dirty="0">
                <a:solidFill>
                  <a:srgbClr val="7B0217"/>
                </a:solidFill>
                <a:latin typeface="Lucida Sans Unicode"/>
                <a:cs typeface="Lucida Sans Unicode"/>
              </a:rPr>
              <a:t> </a:t>
            </a:r>
            <a:r>
              <a:rPr sz="1648" spc="206" dirty="0">
                <a:solidFill>
                  <a:srgbClr val="7B0217"/>
                </a:solidFill>
                <a:latin typeface="Lucida Sans Unicode"/>
                <a:cs typeface="Lucida Sans Unicode"/>
              </a:rPr>
              <a:t>a</a:t>
            </a:r>
            <a:r>
              <a:rPr sz="1648" dirty="0">
                <a:solidFill>
                  <a:srgbClr val="7B0217"/>
                </a:solidFill>
                <a:latin typeface="Lucida Sans Unicode"/>
                <a:cs typeface="Lucida Sans Unicode"/>
              </a:rPr>
              <a:t> </a:t>
            </a:r>
            <a:r>
              <a:rPr sz="1648" spc="89" dirty="0">
                <a:solidFill>
                  <a:srgbClr val="7B0217"/>
                </a:solidFill>
                <a:latin typeface="Lucida Sans Unicode"/>
                <a:cs typeface="Lucida Sans Unicode"/>
              </a:rPr>
              <a:t>home</a:t>
            </a:r>
            <a:r>
              <a:rPr sz="1648" spc="-21" dirty="0">
                <a:solidFill>
                  <a:srgbClr val="7B0217"/>
                </a:solidFill>
                <a:latin typeface="Lucida Sans Unicode"/>
                <a:cs typeface="Lucida Sans Unicode"/>
              </a:rPr>
              <a:t> </a:t>
            </a:r>
            <a:r>
              <a:rPr sz="1648" spc="103" dirty="0">
                <a:solidFill>
                  <a:srgbClr val="7B0217"/>
                </a:solidFill>
                <a:latin typeface="Lucida Sans Unicode"/>
                <a:cs typeface="Lucida Sans Unicode"/>
              </a:rPr>
              <a:t>based</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vendor</a:t>
            </a:r>
            <a:r>
              <a:rPr sz="1648" spc="-55" dirty="0">
                <a:solidFill>
                  <a:srgbClr val="7B0217"/>
                </a:solidFill>
                <a:latin typeface="Lucida Sans Unicode"/>
                <a:cs typeface="Lucida Sans Unicode"/>
              </a:rPr>
              <a:t> </a:t>
            </a:r>
            <a:r>
              <a:rPr sz="1648" spc="-14" dirty="0">
                <a:solidFill>
                  <a:srgbClr val="7B0217"/>
                </a:solidFill>
                <a:latin typeface="Lucida Sans Unicode"/>
                <a:cs typeface="Lucida Sans Unicode"/>
              </a:rPr>
              <a:t>shall </a:t>
            </a:r>
            <a:r>
              <a:rPr sz="1648" spc="76" dirty="0">
                <a:solidFill>
                  <a:srgbClr val="7B0217"/>
                </a:solidFill>
                <a:latin typeface="Lucida Sans Unicode"/>
                <a:cs typeface="Lucida Sans Unicode"/>
              </a:rPr>
              <a:t>provide</a:t>
            </a:r>
            <a:r>
              <a:rPr sz="1648" spc="-110" dirty="0">
                <a:solidFill>
                  <a:srgbClr val="7B0217"/>
                </a:solidFill>
                <a:latin typeface="Lucida Sans Unicode"/>
                <a:cs typeface="Lucida Sans Unicode"/>
              </a:rPr>
              <a:t> </a:t>
            </a:r>
            <a:r>
              <a:rPr sz="1648" spc="213" dirty="0">
                <a:solidFill>
                  <a:srgbClr val="7B0217"/>
                </a:solidFill>
                <a:latin typeface="Lucida Sans Unicode"/>
                <a:cs typeface="Lucida Sans Unicode"/>
              </a:rPr>
              <a:t>a</a:t>
            </a:r>
            <a:r>
              <a:rPr sz="1648" spc="-117" dirty="0">
                <a:solidFill>
                  <a:srgbClr val="7B0217"/>
                </a:solidFill>
                <a:latin typeface="Lucida Sans Unicode"/>
                <a:cs typeface="Lucida Sans Unicode"/>
              </a:rPr>
              <a:t> </a:t>
            </a:r>
            <a:r>
              <a:rPr sz="1648" spc="117" dirty="0">
                <a:solidFill>
                  <a:srgbClr val="7B0217"/>
                </a:solidFill>
                <a:latin typeface="Lucida Sans Unicode"/>
                <a:cs typeface="Lucida Sans Unicode"/>
              </a:rPr>
              <a:t>copy</a:t>
            </a:r>
            <a:r>
              <a:rPr sz="1648" spc="-103" dirty="0">
                <a:solidFill>
                  <a:srgbClr val="7B0217"/>
                </a:solidFill>
                <a:latin typeface="Lucida Sans Unicode"/>
                <a:cs typeface="Lucida Sans Unicode"/>
              </a:rPr>
              <a:t> </a:t>
            </a:r>
            <a:r>
              <a:rPr sz="1648" spc="14" dirty="0">
                <a:solidFill>
                  <a:srgbClr val="7B0217"/>
                </a:solidFill>
                <a:latin typeface="Lucida Sans Unicode"/>
                <a:cs typeface="Lucida Sans Unicode"/>
              </a:rPr>
              <a:t>of</a:t>
            </a:r>
            <a:r>
              <a:rPr sz="1648" spc="-110" dirty="0">
                <a:solidFill>
                  <a:srgbClr val="7B0217"/>
                </a:solidFill>
                <a:latin typeface="Lucida Sans Unicode"/>
                <a:cs typeface="Lucida Sans Unicode"/>
              </a:rPr>
              <a:t> </a:t>
            </a:r>
            <a:r>
              <a:rPr sz="1648" spc="76" dirty="0">
                <a:solidFill>
                  <a:srgbClr val="7B0217"/>
                </a:solidFill>
                <a:latin typeface="Lucida Sans Unicode"/>
                <a:cs typeface="Lucida Sans Unicode"/>
              </a:rPr>
              <a:t>the</a:t>
            </a:r>
            <a:r>
              <a:rPr sz="1648" spc="-103" dirty="0">
                <a:solidFill>
                  <a:srgbClr val="7B0217"/>
                </a:solidFill>
                <a:latin typeface="Lucida Sans Unicode"/>
                <a:cs typeface="Lucida Sans Unicode"/>
              </a:rPr>
              <a:t> </a:t>
            </a:r>
            <a:r>
              <a:rPr sz="1648" spc="14" dirty="0">
                <a:solidFill>
                  <a:srgbClr val="7B0217"/>
                </a:solidFill>
                <a:latin typeface="Lucida Sans Unicode"/>
                <a:cs typeface="Lucida Sans Unicode"/>
              </a:rPr>
              <a:t>food</a:t>
            </a:r>
            <a:r>
              <a:rPr sz="1648" spc="-103" dirty="0">
                <a:solidFill>
                  <a:srgbClr val="7B0217"/>
                </a:solidFill>
                <a:latin typeface="Lucida Sans Unicode"/>
                <a:cs typeface="Lucida Sans Unicode"/>
              </a:rPr>
              <a:t> </a:t>
            </a:r>
            <a:r>
              <a:rPr sz="1648" spc="82" dirty="0">
                <a:solidFill>
                  <a:srgbClr val="7B0217"/>
                </a:solidFill>
                <a:latin typeface="Lucida Sans Unicode"/>
                <a:cs typeface="Lucida Sans Unicode"/>
              </a:rPr>
              <a:t>handler</a:t>
            </a:r>
            <a:r>
              <a:rPr sz="1648" spc="-131" dirty="0">
                <a:solidFill>
                  <a:srgbClr val="7B0217"/>
                </a:solidFill>
                <a:latin typeface="Lucida Sans Unicode"/>
                <a:cs typeface="Lucida Sans Unicode"/>
              </a:rPr>
              <a:t> </a:t>
            </a:r>
            <a:r>
              <a:rPr sz="1648" spc="76" dirty="0">
                <a:solidFill>
                  <a:srgbClr val="7B0217"/>
                </a:solidFill>
                <a:latin typeface="Lucida Sans Unicode"/>
                <a:cs typeface="Lucida Sans Unicode"/>
              </a:rPr>
              <a:t>certificate</a:t>
            </a:r>
            <a:r>
              <a:rPr sz="1648" spc="-110" dirty="0">
                <a:solidFill>
                  <a:srgbClr val="7B0217"/>
                </a:solidFill>
                <a:latin typeface="Lucida Sans Unicode"/>
                <a:cs typeface="Lucida Sans Unicode"/>
              </a:rPr>
              <a:t> </a:t>
            </a:r>
            <a:r>
              <a:rPr sz="1648" spc="14" dirty="0">
                <a:solidFill>
                  <a:srgbClr val="7B0217"/>
                </a:solidFill>
                <a:latin typeface="Lucida Sans Unicode"/>
                <a:cs typeface="Lucida Sans Unicode"/>
              </a:rPr>
              <a:t>required</a:t>
            </a:r>
            <a:r>
              <a:rPr sz="1648" spc="-55" dirty="0">
                <a:solidFill>
                  <a:srgbClr val="7B0217"/>
                </a:solidFill>
                <a:latin typeface="Lucida Sans Unicode"/>
                <a:cs typeface="Lucida Sans Unicode"/>
              </a:rPr>
              <a:t> </a:t>
            </a:r>
            <a:r>
              <a:rPr sz="1648" spc="76" dirty="0">
                <a:solidFill>
                  <a:srgbClr val="7B0217"/>
                </a:solidFill>
                <a:latin typeface="Lucida Sans Unicode"/>
                <a:cs typeface="Lucida Sans Unicode"/>
              </a:rPr>
              <a:t>by</a:t>
            </a:r>
            <a:r>
              <a:rPr sz="1648" spc="-27" dirty="0">
                <a:solidFill>
                  <a:srgbClr val="7B0217"/>
                </a:solidFill>
                <a:latin typeface="Lucida Sans Unicode"/>
                <a:cs typeface="Lucida Sans Unicode"/>
              </a:rPr>
              <a:t> </a:t>
            </a:r>
            <a:r>
              <a:rPr sz="1648" spc="14" dirty="0">
                <a:solidFill>
                  <a:srgbClr val="7B0217"/>
                </a:solidFill>
                <a:latin typeface="Lucida Sans Unicode"/>
                <a:cs typeface="Lucida Sans Unicode"/>
              </a:rPr>
              <a:t>subsection</a:t>
            </a:r>
            <a:r>
              <a:rPr sz="1648" spc="-103" dirty="0">
                <a:solidFill>
                  <a:srgbClr val="7B0217"/>
                </a:solidFill>
                <a:latin typeface="Lucida Sans Unicode"/>
                <a:cs typeface="Lucida Sans Unicode"/>
              </a:rPr>
              <a:t> </a:t>
            </a:r>
            <a:r>
              <a:rPr sz="1648" spc="213" dirty="0">
                <a:solidFill>
                  <a:srgbClr val="7B0217"/>
                </a:solidFill>
                <a:latin typeface="Lucida Sans Unicode"/>
                <a:cs typeface="Lucida Sans Unicode"/>
              </a:rPr>
              <a:t>(a)</a:t>
            </a:r>
            <a:r>
              <a:rPr sz="1648" spc="-21" dirty="0">
                <a:solidFill>
                  <a:srgbClr val="7B0217"/>
                </a:solidFill>
                <a:latin typeface="Lucida Sans Unicode"/>
                <a:cs typeface="Lucida Sans Unicode"/>
              </a:rPr>
              <a:t> </a:t>
            </a:r>
            <a:r>
              <a:rPr sz="1648" spc="14" dirty="0">
                <a:solidFill>
                  <a:srgbClr val="7B0217"/>
                </a:solidFill>
                <a:latin typeface="Lucida Sans Unicode"/>
                <a:cs typeface="Lucida Sans Unicode"/>
              </a:rPr>
              <a:t>to</a:t>
            </a:r>
            <a:r>
              <a:rPr sz="1648" spc="-34" dirty="0">
                <a:solidFill>
                  <a:srgbClr val="7B0217"/>
                </a:solidFill>
                <a:latin typeface="Lucida Sans Unicode"/>
                <a:cs typeface="Lucida Sans Unicode"/>
              </a:rPr>
              <a:t> </a:t>
            </a:r>
            <a:r>
              <a:rPr sz="1648" spc="14" dirty="0">
                <a:solidFill>
                  <a:srgbClr val="7B0217"/>
                </a:solidFill>
                <a:latin typeface="Lucida Sans Unicode"/>
                <a:cs typeface="Lucida Sans Unicode"/>
              </a:rPr>
              <a:t>the</a:t>
            </a:r>
            <a:r>
              <a:rPr sz="1648" spc="-41" dirty="0">
                <a:solidFill>
                  <a:srgbClr val="7B0217"/>
                </a:solidFill>
                <a:latin typeface="Lucida Sans Unicode"/>
                <a:cs typeface="Lucida Sans Unicode"/>
              </a:rPr>
              <a:t> </a:t>
            </a:r>
            <a:r>
              <a:rPr sz="1648" spc="14" dirty="0">
                <a:solidFill>
                  <a:srgbClr val="7B0217"/>
                </a:solidFill>
                <a:latin typeface="Lucida Sans Unicode"/>
                <a:cs typeface="Lucida Sans Unicode"/>
              </a:rPr>
              <a:t>state</a:t>
            </a:r>
            <a:r>
              <a:rPr sz="1648" spc="-21" dirty="0">
                <a:solidFill>
                  <a:srgbClr val="7B0217"/>
                </a:solidFill>
                <a:latin typeface="Lucida Sans Unicode"/>
                <a:cs typeface="Lucida Sans Unicode"/>
              </a:rPr>
              <a:t> </a:t>
            </a:r>
            <a:r>
              <a:rPr sz="1648" spc="69" dirty="0">
                <a:solidFill>
                  <a:srgbClr val="7B0217"/>
                </a:solidFill>
                <a:latin typeface="Lucida Sans Unicode"/>
                <a:cs typeface="Lucida Sans Unicode"/>
              </a:rPr>
              <a:t>department</a:t>
            </a:r>
            <a:r>
              <a:rPr sz="1648" spc="-82" dirty="0">
                <a:solidFill>
                  <a:srgbClr val="7B0217"/>
                </a:solidFill>
                <a:latin typeface="Lucida Sans Unicode"/>
                <a:cs typeface="Lucida Sans Unicode"/>
              </a:rPr>
              <a:t> </a:t>
            </a:r>
            <a:r>
              <a:rPr sz="1648" spc="14" dirty="0">
                <a:solidFill>
                  <a:srgbClr val="7B0217"/>
                </a:solidFill>
                <a:latin typeface="Lucida Sans Unicode"/>
                <a:cs typeface="Lucida Sans Unicode"/>
              </a:rPr>
              <a:t>or</a:t>
            </a:r>
            <a:r>
              <a:rPr sz="1648" spc="-21" dirty="0">
                <a:solidFill>
                  <a:srgbClr val="7B0217"/>
                </a:solidFill>
                <a:latin typeface="Lucida Sans Unicode"/>
                <a:cs typeface="Lucida Sans Unicode"/>
              </a:rPr>
              <a:t> </a:t>
            </a:r>
            <a:r>
              <a:rPr sz="1648" spc="110" dirty="0">
                <a:solidFill>
                  <a:srgbClr val="7B0217"/>
                </a:solidFill>
                <a:latin typeface="Lucida Sans Unicode"/>
                <a:cs typeface="Lucida Sans Unicode"/>
              </a:rPr>
              <a:t>an</a:t>
            </a:r>
            <a:r>
              <a:rPr sz="1648" spc="-34" dirty="0">
                <a:solidFill>
                  <a:srgbClr val="7B0217"/>
                </a:solidFill>
                <a:latin typeface="Lucida Sans Unicode"/>
                <a:cs typeface="Lucida Sans Unicode"/>
              </a:rPr>
              <a:t> </a:t>
            </a:r>
            <a:r>
              <a:rPr sz="1648" spc="48" dirty="0">
                <a:solidFill>
                  <a:srgbClr val="7B0217"/>
                </a:solidFill>
                <a:latin typeface="Lucida Sans Unicode"/>
                <a:cs typeface="Lucida Sans Unicode"/>
              </a:rPr>
              <a:t>end </a:t>
            </a:r>
            <a:r>
              <a:rPr sz="1648" spc="14" dirty="0">
                <a:solidFill>
                  <a:srgbClr val="7B0217"/>
                </a:solidFill>
                <a:latin typeface="Lucida Sans Unicode"/>
                <a:cs typeface="Lucida Sans Unicode"/>
              </a:rPr>
              <a:t>consumer.</a:t>
            </a:r>
            <a:r>
              <a:rPr sz="1648" spc="-55" dirty="0">
                <a:solidFill>
                  <a:srgbClr val="7B0217"/>
                </a:solidFill>
                <a:latin typeface="Lucida Sans Unicode"/>
                <a:cs typeface="Lucida Sans Unicode"/>
              </a:rPr>
              <a:t> </a:t>
            </a:r>
            <a:r>
              <a:rPr sz="1648" spc="192" dirty="0">
                <a:solidFill>
                  <a:srgbClr val="7B0217"/>
                </a:solidFill>
                <a:latin typeface="Lucida Sans Unicode"/>
                <a:cs typeface="Lucida Sans Unicode"/>
              </a:rPr>
              <a:t>(c)</a:t>
            </a:r>
            <a:r>
              <a:rPr sz="1648" spc="21" dirty="0">
                <a:solidFill>
                  <a:srgbClr val="7B0217"/>
                </a:solidFill>
                <a:latin typeface="Lucida Sans Unicode"/>
                <a:cs typeface="Lucida Sans Unicode"/>
              </a:rPr>
              <a:t> </a:t>
            </a:r>
            <a:r>
              <a:rPr sz="1648" spc="14" dirty="0">
                <a:solidFill>
                  <a:srgbClr val="7B0217"/>
                </a:solidFill>
                <a:latin typeface="Lucida Sans Unicode"/>
                <a:cs typeface="Lucida Sans Unicode"/>
              </a:rPr>
              <a:t>A </a:t>
            </a:r>
            <a:r>
              <a:rPr sz="1648" spc="89" dirty="0">
                <a:solidFill>
                  <a:srgbClr val="7B0217"/>
                </a:solidFill>
                <a:latin typeface="Lucida Sans Unicode"/>
                <a:cs typeface="Lucida Sans Unicode"/>
              </a:rPr>
              <a:t>home</a:t>
            </a:r>
            <a:r>
              <a:rPr sz="1648" dirty="0">
                <a:solidFill>
                  <a:srgbClr val="7B0217"/>
                </a:solidFill>
                <a:latin typeface="Lucida Sans Unicode"/>
                <a:cs typeface="Lucida Sans Unicode"/>
              </a:rPr>
              <a:t> </a:t>
            </a:r>
            <a:r>
              <a:rPr sz="1648" spc="103" dirty="0">
                <a:solidFill>
                  <a:srgbClr val="7B0217"/>
                </a:solidFill>
                <a:latin typeface="Lucida Sans Unicode"/>
                <a:cs typeface="Lucida Sans Unicode"/>
              </a:rPr>
              <a:t>based</a:t>
            </a:r>
            <a:r>
              <a:rPr sz="1648" spc="-14" dirty="0">
                <a:solidFill>
                  <a:srgbClr val="7B0217"/>
                </a:solidFill>
                <a:latin typeface="Lucida Sans Unicode"/>
                <a:cs typeface="Lucida Sans Unicode"/>
              </a:rPr>
              <a:t> </a:t>
            </a:r>
            <a:r>
              <a:rPr sz="1648" spc="14" dirty="0">
                <a:solidFill>
                  <a:srgbClr val="7B0217"/>
                </a:solidFill>
                <a:latin typeface="Lucida Sans Unicode"/>
                <a:cs typeface="Lucida Sans Unicode"/>
              </a:rPr>
              <a:t>vendor</a:t>
            </a:r>
            <a:r>
              <a:rPr sz="1648" spc="-41" dirty="0">
                <a:solidFill>
                  <a:srgbClr val="7B0217"/>
                </a:solidFill>
                <a:latin typeface="Lucida Sans Unicode"/>
                <a:cs typeface="Lucida Sans Unicode"/>
              </a:rPr>
              <a:t> </a:t>
            </a:r>
            <a:r>
              <a:rPr sz="1648" spc="14" dirty="0">
                <a:solidFill>
                  <a:srgbClr val="7B0217"/>
                </a:solidFill>
                <a:latin typeface="Lucida Sans Unicode"/>
                <a:cs typeface="Lucida Sans Unicode"/>
              </a:rPr>
              <a:t>shall</a:t>
            </a:r>
            <a:r>
              <a:rPr sz="1648" spc="-7" dirty="0">
                <a:solidFill>
                  <a:srgbClr val="7B0217"/>
                </a:solidFill>
                <a:latin typeface="Lucida Sans Unicode"/>
                <a:cs typeface="Lucida Sans Unicode"/>
              </a:rPr>
              <a:t> </a:t>
            </a:r>
            <a:r>
              <a:rPr sz="1648" spc="14" dirty="0">
                <a:solidFill>
                  <a:srgbClr val="7B0217"/>
                </a:solidFill>
                <a:latin typeface="Lucida Sans Unicode"/>
                <a:cs typeface="Lucida Sans Unicode"/>
              </a:rPr>
              <a:t>provide</a:t>
            </a:r>
            <a:r>
              <a:rPr sz="1648" spc="-21" dirty="0">
                <a:solidFill>
                  <a:srgbClr val="7B0217"/>
                </a:solidFill>
                <a:latin typeface="Lucida Sans Unicode"/>
                <a:cs typeface="Lucida Sans Unicode"/>
              </a:rPr>
              <a:t> </a:t>
            </a:r>
            <a:r>
              <a:rPr sz="1648" spc="206" dirty="0">
                <a:solidFill>
                  <a:srgbClr val="7B0217"/>
                </a:solidFill>
                <a:latin typeface="Lucida Sans Unicode"/>
                <a:cs typeface="Lucida Sans Unicode"/>
              </a:rPr>
              <a:t>a</a:t>
            </a:r>
            <a:r>
              <a:rPr sz="1648" spc="7" dirty="0">
                <a:solidFill>
                  <a:srgbClr val="7B0217"/>
                </a:solidFill>
                <a:latin typeface="Lucida Sans Unicode"/>
                <a:cs typeface="Lucida Sans Unicode"/>
              </a:rPr>
              <a:t> </a:t>
            </a:r>
            <a:r>
              <a:rPr sz="1648" spc="89" dirty="0">
                <a:solidFill>
                  <a:srgbClr val="7B0217"/>
                </a:solidFill>
                <a:latin typeface="Lucida Sans Unicode"/>
                <a:cs typeface="Lucida Sans Unicode"/>
              </a:rPr>
              <a:t>copy</a:t>
            </a:r>
            <a:r>
              <a:rPr sz="1648" dirty="0">
                <a:solidFill>
                  <a:srgbClr val="7B0217"/>
                </a:solidFill>
                <a:latin typeface="Lucida Sans Unicode"/>
                <a:cs typeface="Lucida Sans Unicode"/>
              </a:rPr>
              <a:t> </a:t>
            </a:r>
            <a:r>
              <a:rPr sz="1648" spc="14" dirty="0">
                <a:solidFill>
                  <a:srgbClr val="7B0217"/>
                </a:solidFill>
                <a:latin typeface="Lucida Sans Unicode"/>
                <a:cs typeface="Lucida Sans Unicode"/>
              </a:rPr>
              <a:t>of the</a:t>
            </a:r>
            <a:r>
              <a:rPr sz="1648" spc="-7" dirty="0">
                <a:solidFill>
                  <a:srgbClr val="7B0217"/>
                </a:solidFill>
                <a:latin typeface="Lucida Sans Unicode"/>
                <a:cs typeface="Lucida Sans Unicode"/>
              </a:rPr>
              <a:t> </a:t>
            </a:r>
            <a:r>
              <a:rPr sz="1648" spc="14" dirty="0">
                <a:solidFill>
                  <a:srgbClr val="7B0217"/>
                </a:solidFill>
                <a:latin typeface="Lucida Sans Unicode"/>
                <a:cs typeface="Lucida Sans Unicode"/>
              </a:rPr>
              <a:t>food</a:t>
            </a:r>
            <a:r>
              <a:rPr sz="1648" spc="-14" dirty="0">
                <a:solidFill>
                  <a:srgbClr val="7B0217"/>
                </a:solidFill>
                <a:latin typeface="Lucida Sans Unicode"/>
                <a:cs typeface="Lucida Sans Unicode"/>
              </a:rPr>
              <a:t> </a:t>
            </a:r>
            <a:r>
              <a:rPr sz="1648" spc="14" dirty="0">
                <a:solidFill>
                  <a:srgbClr val="7B0217"/>
                </a:solidFill>
                <a:latin typeface="Lucida Sans Unicode"/>
                <a:cs typeface="Lucida Sans Unicode"/>
              </a:rPr>
              <a:t>handler</a:t>
            </a:r>
            <a:r>
              <a:rPr sz="1648" spc="-27" dirty="0">
                <a:solidFill>
                  <a:srgbClr val="7B0217"/>
                </a:solidFill>
                <a:latin typeface="Lucida Sans Unicode"/>
                <a:cs typeface="Lucida Sans Unicode"/>
              </a:rPr>
              <a:t> </a:t>
            </a:r>
            <a:r>
              <a:rPr sz="1648" spc="14" dirty="0">
                <a:solidFill>
                  <a:srgbClr val="7B0217"/>
                </a:solidFill>
                <a:latin typeface="Lucida Sans Unicode"/>
                <a:cs typeface="Lucida Sans Unicode"/>
              </a:rPr>
              <a:t>certificate</a:t>
            </a:r>
            <a:r>
              <a:rPr sz="1648" dirty="0">
                <a:solidFill>
                  <a:srgbClr val="7B0217"/>
                </a:solidFill>
                <a:latin typeface="Lucida Sans Unicode"/>
                <a:cs typeface="Lucida Sans Unicode"/>
              </a:rPr>
              <a:t> </a:t>
            </a:r>
            <a:r>
              <a:rPr sz="1648" spc="14" dirty="0">
                <a:solidFill>
                  <a:srgbClr val="7B0217"/>
                </a:solidFill>
                <a:latin typeface="Lucida Sans Unicode"/>
                <a:cs typeface="Lucida Sans Unicode"/>
              </a:rPr>
              <a:t>required</a:t>
            </a:r>
            <a:r>
              <a:rPr sz="1648" spc="-34" dirty="0">
                <a:solidFill>
                  <a:srgbClr val="7B0217"/>
                </a:solidFill>
                <a:latin typeface="Lucida Sans Unicode"/>
                <a:cs typeface="Lucida Sans Unicode"/>
              </a:rPr>
              <a:t> </a:t>
            </a:r>
            <a:r>
              <a:rPr sz="1648" spc="41" dirty="0">
                <a:solidFill>
                  <a:srgbClr val="7B0217"/>
                </a:solidFill>
                <a:latin typeface="Lucida Sans Unicode"/>
                <a:cs typeface="Lucida Sans Unicode"/>
              </a:rPr>
              <a:t>by </a:t>
            </a:r>
            <a:r>
              <a:rPr sz="1648" dirty="0">
                <a:solidFill>
                  <a:srgbClr val="7B0217"/>
                </a:solidFill>
                <a:latin typeface="Lucida Sans Unicode"/>
                <a:cs typeface="Lucida Sans Unicode"/>
              </a:rPr>
              <a:t>subsection </a:t>
            </a:r>
            <a:r>
              <a:rPr sz="1648" spc="213" dirty="0">
                <a:solidFill>
                  <a:srgbClr val="7B0217"/>
                </a:solidFill>
                <a:latin typeface="Lucida Sans Unicode"/>
                <a:cs typeface="Lucida Sans Unicode"/>
              </a:rPr>
              <a:t>(a)</a:t>
            </a:r>
            <a:r>
              <a:rPr sz="1648" spc="110" dirty="0">
                <a:solidFill>
                  <a:srgbClr val="7B0217"/>
                </a:solidFill>
                <a:latin typeface="Lucida Sans Unicode"/>
                <a:cs typeface="Lucida Sans Unicode"/>
              </a:rPr>
              <a:t> </a:t>
            </a:r>
            <a:r>
              <a:rPr sz="1648" dirty="0">
                <a:solidFill>
                  <a:srgbClr val="7B0217"/>
                </a:solidFill>
                <a:latin typeface="Lucida Sans Unicode"/>
                <a:cs typeface="Lucida Sans Unicode"/>
              </a:rPr>
              <a:t>to</a:t>
            </a:r>
            <a:r>
              <a:rPr sz="1648" spc="82"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110" dirty="0">
                <a:solidFill>
                  <a:srgbClr val="7B0217"/>
                </a:solidFill>
                <a:latin typeface="Lucida Sans Unicode"/>
                <a:cs typeface="Lucida Sans Unicode"/>
              </a:rPr>
              <a:t> </a:t>
            </a:r>
            <a:r>
              <a:rPr sz="1648" dirty="0">
                <a:solidFill>
                  <a:srgbClr val="7B0217"/>
                </a:solidFill>
                <a:latin typeface="Lucida Sans Unicode"/>
                <a:cs typeface="Lucida Sans Unicode"/>
              </a:rPr>
              <a:t>local</a:t>
            </a:r>
            <a:r>
              <a:rPr sz="1648" spc="76" dirty="0">
                <a:solidFill>
                  <a:srgbClr val="7B0217"/>
                </a:solidFill>
                <a:latin typeface="Lucida Sans Unicode"/>
                <a:cs typeface="Lucida Sans Unicode"/>
              </a:rPr>
              <a:t> </a:t>
            </a:r>
            <a:r>
              <a:rPr sz="1648" dirty="0">
                <a:solidFill>
                  <a:srgbClr val="7B0217"/>
                </a:solidFill>
                <a:latin typeface="Lucida Sans Unicode"/>
                <a:cs typeface="Lucida Sans Unicode"/>
              </a:rPr>
              <a:t>health</a:t>
            </a:r>
            <a:r>
              <a:rPr sz="1648" spc="55" dirty="0">
                <a:solidFill>
                  <a:srgbClr val="7B0217"/>
                </a:solidFill>
                <a:latin typeface="Lucida Sans Unicode"/>
                <a:cs typeface="Lucida Sans Unicode"/>
              </a:rPr>
              <a:t> </a:t>
            </a:r>
            <a:r>
              <a:rPr sz="1648" spc="69" dirty="0">
                <a:solidFill>
                  <a:srgbClr val="7B0217"/>
                </a:solidFill>
                <a:latin typeface="Lucida Sans Unicode"/>
                <a:cs typeface="Lucida Sans Unicode"/>
              </a:rPr>
              <a:t>department</a:t>
            </a:r>
            <a:r>
              <a:rPr sz="1648" spc="55" dirty="0">
                <a:solidFill>
                  <a:srgbClr val="7B0217"/>
                </a:solidFill>
                <a:latin typeface="Lucida Sans Unicode"/>
                <a:cs typeface="Lucida Sans Unicode"/>
              </a:rPr>
              <a:t> </a:t>
            </a:r>
            <a:r>
              <a:rPr sz="1648" spc="-14" dirty="0">
                <a:solidFill>
                  <a:srgbClr val="7B0217"/>
                </a:solidFill>
                <a:latin typeface="Lucida Sans Unicode"/>
                <a:cs typeface="Lucida Sans Unicode"/>
              </a:rPr>
              <a:t>in</a:t>
            </a:r>
            <a:r>
              <a:rPr sz="1648" spc="103"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76" dirty="0">
                <a:solidFill>
                  <a:srgbClr val="7B0217"/>
                </a:solidFill>
                <a:latin typeface="Lucida Sans Unicode"/>
                <a:cs typeface="Lucida Sans Unicode"/>
              </a:rPr>
              <a:t> </a:t>
            </a:r>
            <a:r>
              <a:rPr sz="1648" dirty="0">
                <a:solidFill>
                  <a:srgbClr val="7B0217"/>
                </a:solidFill>
                <a:latin typeface="Lucida Sans Unicode"/>
                <a:cs typeface="Lucida Sans Unicode"/>
              </a:rPr>
              <a:t>county</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where</a:t>
            </a:r>
            <a:r>
              <a:rPr sz="1648" spc="76"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76" dirty="0">
                <a:solidFill>
                  <a:srgbClr val="7B0217"/>
                </a:solidFill>
                <a:latin typeface="Lucida Sans Unicode"/>
                <a:cs typeface="Lucida Sans Unicode"/>
              </a:rPr>
              <a:t> </a:t>
            </a:r>
            <a:r>
              <a:rPr sz="1648" spc="89" dirty="0">
                <a:solidFill>
                  <a:srgbClr val="7B0217"/>
                </a:solidFill>
                <a:latin typeface="Lucida Sans Unicode"/>
                <a:cs typeface="Lucida Sans Unicode"/>
              </a:rPr>
              <a:t>home</a:t>
            </a:r>
            <a:r>
              <a:rPr sz="1648" spc="76" dirty="0">
                <a:solidFill>
                  <a:srgbClr val="7B0217"/>
                </a:solidFill>
                <a:latin typeface="Lucida Sans Unicode"/>
                <a:cs typeface="Lucida Sans Unicode"/>
              </a:rPr>
              <a:t> </a:t>
            </a:r>
            <a:r>
              <a:rPr sz="1648" spc="103" dirty="0">
                <a:solidFill>
                  <a:srgbClr val="7B0217"/>
                </a:solidFill>
                <a:latin typeface="Lucida Sans Unicode"/>
                <a:cs typeface="Lucida Sans Unicode"/>
              </a:rPr>
              <a:t>based</a:t>
            </a:r>
            <a:r>
              <a:rPr sz="1648" spc="62" dirty="0">
                <a:solidFill>
                  <a:srgbClr val="7B0217"/>
                </a:solidFill>
                <a:latin typeface="Lucida Sans Unicode"/>
                <a:cs typeface="Lucida Sans Unicode"/>
              </a:rPr>
              <a:t> </a:t>
            </a:r>
            <a:r>
              <a:rPr sz="1648" dirty="0">
                <a:solidFill>
                  <a:srgbClr val="7B0217"/>
                </a:solidFill>
                <a:latin typeface="Lucida Sans Unicode"/>
                <a:cs typeface="Lucida Sans Unicode"/>
              </a:rPr>
              <a:t>vendor's</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residence</a:t>
            </a:r>
            <a:r>
              <a:rPr sz="1648" spc="76" dirty="0">
                <a:solidFill>
                  <a:srgbClr val="7B0217"/>
                </a:solidFill>
                <a:latin typeface="Lucida Sans Unicode"/>
                <a:cs typeface="Lucida Sans Unicode"/>
              </a:rPr>
              <a:t> </a:t>
            </a:r>
            <a:r>
              <a:rPr sz="1648" spc="-34" dirty="0">
                <a:solidFill>
                  <a:srgbClr val="7B0217"/>
                </a:solidFill>
                <a:latin typeface="Lucida Sans Unicode"/>
                <a:cs typeface="Lucida Sans Unicode"/>
              </a:rPr>
              <a:t>is </a:t>
            </a:r>
            <a:r>
              <a:rPr sz="1648" spc="62" dirty="0">
                <a:solidFill>
                  <a:srgbClr val="7B0217"/>
                </a:solidFill>
                <a:latin typeface="Lucida Sans Unicode"/>
                <a:cs typeface="Lucida Sans Unicode"/>
              </a:rPr>
              <a:t>located</a:t>
            </a:r>
            <a:endParaRPr sz="1648" dirty="0">
              <a:latin typeface="Lucida Sans Unicode"/>
              <a:cs typeface="Lucida Sans Unicode"/>
            </a:endParaRPr>
          </a:p>
        </p:txBody>
      </p:sp>
      <p:sp>
        <p:nvSpPr>
          <p:cNvPr id="24" name="object 24"/>
          <p:cNvSpPr txBox="1">
            <a:spLocks noGrp="1"/>
          </p:cNvSpPr>
          <p:nvPr>
            <p:ph type="title"/>
          </p:nvPr>
        </p:nvSpPr>
        <p:spPr>
          <a:xfrm>
            <a:off x="2043887" y="655123"/>
            <a:ext cx="14893991" cy="831515"/>
          </a:xfrm>
          <a:prstGeom prst="rect">
            <a:avLst/>
          </a:prstGeom>
        </p:spPr>
        <p:txBody>
          <a:bodyPr vert="horz" wrap="square" lIns="0" tIns="17446" rIns="0" bIns="0" rtlCol="0">
            <a:spAutoFit/>
          </a:bodyPr>
          <a:lstStyle/>
          <a:p>
            <a:pPr marL="17445">
              <a:spcBef>
                <a:spcPts val="137"/>
              </a:spcBef>
            </a:pPr>
            <a:r>
              <a:rPr spc="-34" dirty="0"/>
              <a:t>HOUSE</a:t>
            </a:r>
            <a:r>
              <a:rPr spc="-570" dirty="0"/>
              <a:t> </a:t>
            </a:r>
            <a:r>
              <a:rPr spc="144" dirty="0"/>
              <a:t>ENROLLED</a:t>
            </a:r>
            <a:r>
              <a:rPr spc="-549" dirty="0"/>
              <a:t> </a:t>
            </a:r>
            <a:r>
              <a:rPr spc="144" dirty="0"/>
              <a:t>ACT</a:t>
            </a:r>
            <a:r>
              <a:rPr spc="-596" dirty="0"/>
              <a:t> </a:t>
            </a:r>
            <a:r>
              <a:rPr spc="-179" dirty="0"/>
              <a:t>No.</a:t>
            </a:r>
            <a:r>
              <a:rPr spc="-570" dirty="0"/>
              <a:t> </a:t>
            </a:r>
            <a:r>
              <a:rPr spc="-522" dirty="0"/>
              <a:t>1149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 y="527"/>
            <a:ext cx="13817599" cy="7773445"/>
          </a:xfrm>
          <a:prstGeom prst="rect">
            <a:avLst/>
          </a:prstGeom>
        </p:spPr>
      </p:pic>
      <p:grpSp>
        <p:nvGrpSpPr>
          <p:cNvPr id="3" name="object 3"/>
          <p:cNvGrpSpPr/>
          <p:nvPr/>
        </p:nvGrpSpPr>
        <p:grpSpPr>
          <a:xfrm>
            <a:off x="115138" y="6497673"/>
            <a:ext cx="1166295" cy="1057256"/>
            <a:chOff x="83814" y="5787199"/>
            <a:chExt cx="848994" cy="769620"/>
          </a:xfrm>
        </p:grpSpPr>
        <p:pic>
          <p:nvPicPr>
            <p:cNvPr id="4" name="object 4"/>
            <p:cNvPicPr/>
            <p:nvPr/>
          </p:nvPicPr>
          <p:blipFill>
            <a:blip r:embed="rId3" cstate="print"/>
            <a:stretch>
              <a:fillRect/>
            </a:stretch>
          </p:blipFill>
          <p:spPr>
            <a:xfrm>
              <a:off x="688841" y="6190511"/>
              <a:ext cx="243839" cy="350496"/>
            </a:xfrm>
            <a:prstGeom prst="rect">
              <a:avLst/>
            </a:prstGeom>
          </p:spPr>
        </p:pic>
        <p:pic>
          <p:nvPicPr>
            <p:cNvPr id="5" name="object 5"/>
            <p:cNvPicPr/>
            <p:nvPr/>
          </p:nvPicPr>
          <p:blipFill>
            <a:blip r:embed="rId4" cstate="print"/>
            <a:stretch>
              <a:fillRect/>
            </a:stretch>
          </p:blipFill>
          <p:spPr>
            <a:xfrm>
              <a:off x="312413" y="5797296"/>
              <a:ext cx="387095" cy="440436"/>
            </a:xfrm>
            <a:prstGeom prst="rect">
              <a:avLst/>
            </a:prstGeom>
          </p:spPr>
        </p:pic>
        <p:sp>
          <p:nvSpPr>
            <p:cNvPr id="6" name="object 6"/>
            <p:cNvSpPr/>
            <p:nvPr/>
          </p:nvSpPr>
          <p:spPr>
            <a:xfrm>
              <a:off x="323081" y="5787199"/>
              <a:ext cx="374015" cy="447675"/>
            </a:xfrm>
            <a:custGeom>
              <a:avLst/>
              <a:gdLst/>
              <a:ahLst/>
              <a:cxnLst/>
              <a:rect l="l" t="t" r="r" b="b"/>
              <a:pathLst>
                <a:path w="374015" h="447675">
                  <a:moveTo>
                    <a:pt x="168950" y="48140"/>
                  </a:moveTo>
                  <a:lnTo>
                    <a:pt x="152400" y="31432"/>
                  </a:lnTo>
                  <a:lnTo>
                    <a:pt x="78867" y="357"/>
                  </a:lnTo>
                  <a:lnTo>
                    <a:pt x="38481" y="0"/>
                  </a:lnTo>
                  <a:lnTo>
                    <a:pt x="16954" y="39362"/>
                  </a:lnTo>
                  <a:lnTo>
                    <a:pt x="0" y="127444"/>
                  </a:lnTo>
                  <a:lnTo>
                    <a:pt x="8215" y="104989"/>
                  </a:lnTo>
                  <a:lnTo>
                    <a:pt x="36004" y="60960"/>
                  </a:lnTo>
                  <a:lnTo>
                    <a:pt x="88082" y="30360"/>
                  </a:lnTo>
                  <a:lnTo>
                    <a:pt x="168742" y="48094"/>
                  </a:lnTo>
                  <a:lnTo>
                    <a:pt x="168950" y="48140"/>
                  </a:lnTo>
                  <a:close/>
                </a:path>
                <a:path w="374015" h="447675">
                  <a:moveTo>
                    <a:pt x="322687" y="296271"/>
                  </a:moveTo>
                  <a:lnTo>
                    <a:pt x="311467" y="249864"/>
                  </a:lnTo>
                  <a:lnTo>
                    <a:pt x="276225" y="144399"/>
                  </a:lnTo>
                  <a:lnTo>
                    <a:pt x="234696" y="89511"/>
                  </a:lnTo>
                  <a:lnTo>
                    <a:pt x="169400" y="48345"/>
                  </a:lnTo>
                  <a:lnTo>
                    <a:pt x="169084" y="48201"/>
                  </a:lnTo>
                  <a:lnTo>
                    <a:pt x="169400" y="48595"/>
                  </a:lnTo>
                  <a:lnTo>
                    <a:pt x="239815" y="119681"/>
                  </a:lnTo>
                  <a:lnTo>
                    <a:pt x="308800" y="257365"/>
                  </a:lnTo>
                  <a:lnTo>
                    <a:pt x="322687" y="296271"/>
                  </a:lnTo>
                  <a:close/>
                </a:path>
                <a:path w="374015" h="447675">
                  <a:moveTo>
                    <a:pt x="373570" y="445055"/>
                  </a:moveTo>
                  <a:lnTo>
                    <a:pt x="370332" y="439864"/>
                  </a:lnTo>
                  <a:lnTo>
                    <a:pt x="354068" y="384190"/>
                  </a:lnTo>
                  <a:lnTo>
                    <a:pt x="322687" y="296271"/>
                  </a:lnTo>
                  <a:lnTo>
                    <a:pt x="358140" y="442912"/>
                  </a:lnTo>
                  <a:lnTo>
                    <a:pt x="368617" y="446293"/>
                  </a:lnTo>
                  <a:lnTo>
                    <a:pt x="373380" y="447103"/>
                  </a:lnTo>
                  <a:lnTo>
                    <a:pt x="373570" y="445055"/>
                  </a:lnTo>
                  <a:close/>
                </a:path>
              </a:pathLst>
            </a:custGeom>
            <a:solidFill>
              <a:srgbClr val="FF9D28"/>
            </a:solidFill>
          </p:spPr>
          <p:txBody>
            <a:bodyPr wrap="square" lIns="0" tIns="0" rIns="0" bIns="0" rtlCol="0"/>
            <a:lstStyle/>
            <a:p>
              <a:endParaRPr/>
            </a:p>
          </p:txBody>
        </p:sp>
        <p:pic>
          <p:nvPicPr>
            <p:cNvPr id="7" name="object 7"/>
            <p:cNvPicPr/>
            <p:nvPr/>
          </p:nvPicPr>
          <p:blipFill>
            <a:blip r:embed="rId5" cstate="print"/>
            <a:stretch>
              <a:fillRect/>
            </a:stretch>
          </p:blipFill>
          <p:spPr>
            <a:xfrm>
              <a:off x="478529" y="5826252"/>
              <a:ext cx="207263" cy="411480"/>
            </a:xfrm>
            <a:prstGeom prst="rect">
              <a:avLst/>
            </a:prstGeom>
          </p:spPr>
        </p:pic>
        <p:sp>
          <p:nvSpPr>
            <p:cNvPr id="8" name="object 8"/>
            <p:cNvSpPr/>
            <p:nvPr/>
          </p:nvSpPr>
          <p:spPr>
            <a:xfrm>
              <a:off x="358133" y="6211252"/>
              <a:ext cx="325120" cy="285115"/>
            </a:xfrm>
            <a:custGeom>
              <a:avLst/>
              <a:gdLst/>
              <a:ahLst/>
              <a:cxnLst/>
              <a:rect l="l" t="t" r="r" b="b"/>
              <a:pathLst>
                <a:path w="325120" h="285114">
                  <a:moveTo>
                    <a:pt x="325112" y="200596"/>
                  </a:moveTo>
                  <a:lnTo>
                    <a:pt x="266699" y="44767"/>
                  </a:lnTo>
                  <a:lnTo>
                    <a:pt x="146804" y="0"/>
                  </a:lnTo>
                  <a:lnTo>
                    <a:pt x="79057" y="6667"/>
                  </a:lnTo>
                  <a:lnTo>
                    <a:pt x="38457" y="84200"/>
                  </a:lnTo>
                  <a:lnTo>
                    <a:pt x="0" y="252031"/>
                  </a:lnTo>
                  <a:lnTo>
                    <a:pt x="216765" y="284797"/>
                  </a:lnTo>
                  <a:lnTo>
                    <a:pt x="316801" y="274129"/>
                  </a:lnTo>
                  <a:lnTo>
                    <a:pt x="325112" y="200596"/>
                  </a:lnTo>
                  <a:close/>
                </a:path>
              </a:pathLst>
            </a:custGeom>
            <a:solidFill>
              <a:srgbClr val="F4BA1C"/>
            </a:solidFill>
          </p:spPr>
          <p:txBody>
            <a:bodyPr wrap="square" lIns="0" tIns="0" rIns="0" bIns="0" rtlCol="0"/>
            <a:lstStyle/>
            <a:p>
              <a:endParaRPr/>
            </a:p>
          </p:txBody>
        </p:sp>
        <p:sp>
          <p:nvSpPr>
            <p:cNvPr id="9" name="object 9"/>
            <p:cNvSpPr/>
            <p:nvPr/>
          </p:nvSpPr>
          <p:spPr>
            <a:xfrm>
              <a:off x="350507" y="6243828"/>
              <a:ext cx="295910" cy="312420"/>
            </a:xfrm>
            <a:custGeom>
              <a:avLst/>
              <a:gdLst/>
              <a:ahLst/>
              <a:cxnLst/>
              <a:rect l="l" t="t" r="r" b="b"/>
              <a:pathLst>
                <a:path w="295909" h="312420">
                  <a:moveTo>
                    <a:pt x="53340" y="225552"/>
                  </a:moveTo>
                  <a:lnTo>
                    <a:pt x="7620" y="219456"/>
                  </a:lnTo>
                  <a:lnTo>
                    <a:pt x="1524" y="265938"/>
                  </a:lnTo>
                  <a:lnTo>
                    <a:pt x="0" y="312420"/>
                  </a:lnTo>
                  <a:lnTo>
                    <a:pt x="4267" y="280212"/>
                  </a:lnTo>
                  <a:lnTo>
                    <a:pt x="11239" y="260413"/>
                  </a:lnTo>
                  <a:lnTo>
                    <a:pt x="25933" y="244919"/>
                  </a:lnTo>
                  <a:lnTo>
                    <a:pt x="53340" y="225552"/>
                  </a:lnTo>
                  <a:close/>
                </a:path>
                <a:path w="295909" h="312420">
                  <a:moveTo>
                    <a:pt x="207264" y="211836"/>
                  </a:moveTo>
                  <a:lnTo>
                    <a:pt x="134162" y="211963"/>
                  </a:lnTo>
                  <a:lnTo>
                    <a:pt x="96774" y="195643"/>
                  </a:lnTo>
                  <a:lnTo>
                    <a:pt x="83388" y="148196"/>
                  </a:lnTo>
                  <a:lnTo>
                    <a:pt x="82296" y="54864"/>
                  </a:lnTo>
                  <a:lnTo>
                    <a:pt x="60960" y="80772"/>
                  </a:lnTo>
                  <a:lnTo>
                    <a:pt x="41630" y="145592"/>
                  </a:lnTo>
                  <a:lnTo>
                    <a:pt x="43434" y="182118"/>
                  </a:lnTo>
                  <a:lnTo>
                    <a:pt x="73825" y="203796"/>
                  </a:lnTo>
                  <a:lnTo>
                    <a:pt x="140208" y="224028"/>
                  </a:lnTo>
                  <a:lnTo>
                    <a:pt x="157111" y="222338"/>
                  </a:lnTo>
                  <a:lnTo>
                    <a:pt x="173736" y="219646"/>
                  </a:lnTo>
                  <a:lnTo>
                    <a:pt x="190360" y="216103"/>
                  </a:lnTo>
                  <a:lnTo>
                    <a:pt x="207264" y="211836"/>
                  </a:lnTo>
                  <a:close/>
                </a:path>
                <a:path w="295909" h="312420">
                  <a:moveTo>
                    <a:pt x="269748" y="172212"/>
                  </a:moveTo>
                  <a:lnTo>
                    <a:pt x="218427" y="149021"/>
                  </a:lnTo>
                  <a:lnTo>
                    <a:pt x="190690" y="123825"/>
                  </a:lnTo>
                  <a:lnTo>
                    <a:pt x="176949" y="80924"/>
                  </a:lnTo>
                  <a:lnTo>
                    <a:pt x="167640" y="4572"/>
                  </a:lnTo>
                  <a:lnTo>
                    <a:pt x="146304" y="12192"/>
                  </a:lnTo>
                  <a:lnTo>
                    <a:pt x="138518" y="98996"/>
                  </a:lnTo>
                  <a:lnTo>
                    <a:pt x="146875" y="146494"/>
                  </a:lnTo>
                  <a:lnTo>
                    <a:pt x="181241" y="171437"/>
                  </a:lnTo>
                  <a:lnTo>
                    <a:pt x="251460" y="190500"/>
                  </a:lnTo>
                  <a:lnTo>
                    <a:pt x="269748" y="172212"/>
                  </a:lnTo>
                  <a:close/>
                </a:path>
                <a:path w="295909" h="312420">
                  <a:moveTo>
                    <a:pt x="295656" y="109728"/>
                  </a:moveTo>
                  <a:lnTo>
                    <a:pt x="244132" y="103784"/>
                  </a:lnTo>
                  <a:lnTo>
                    <a:pt x="220599" y="90678"/>
                  </a:lnTo>
                  <a:lnTo>
                    <a:pt x="219367" y="60439"/>
                  </a:lnTo>
                  <a:lnTo>
                    <a:pt x="234696" y="3048"/>
                  </a:lnTo>
                  <a:lnTo>
                    <a:pt x="219456" y="0"/>
                  </a:lnTo>
                  <a:lnTo>
                    <a:pt x="205955" y="77635"/>
                  </a:lnTo>
                  <a:lnTo>
                    <a:pt x="208597" y="118110"/>
                  </a:lnTo>
                  <a:lnTo>
                    <a:pt x="233819" y="134594"/>
                  </a:lnTo>
                  <a:lnTo>
                    <a:pt x="288036" y="140208"/>
                  </a:lnTo>
                  <a:lnTo>
                    <a:pt x="295656" y="109728"/>
                  </a:lnTo>
                  <a:close/>
                </a:path>
              </a:pathLst>
            </a:custGeom>
            <a:solidFill>
              <a:srgbClr val="7B0117"/>
            </a:solidFill>
          </p:spPr>
          <p:txBody>
            <a:bodyPr wrap="square" lIns="0" tIns="0" rIns="0" bIns="0" rtlCol="0"/>
            <a:lstStyle/>
            <a:p>
              <a:endParaRPr/>
            </a:p>
          </p:txBody>
        </p:sp>
        <p:sp>
          <p:nvSpPr>
            <p:cNvPr id="10" name="object 10"/>
            <p:cNvSpPr/>
            <p:nvPr/>
          </p:nvSpPr>
          <p:spPr>
            <a:xfrm>
              <a:off x="694937" y="6161151"/>
              <a:ext cx="204470" cy="191770"/>
            </a:xfrm>
            <a:custGeom>
              <a:avLst/>
              <a:gdLst/>
              <a:ahLst/>
              <a:cxnLst/>
              <a:rect l="l" t="t" r="r" b="b"/>
              <a:pathLst>
                <a:path w="204469" h="191770">
                  <a:moveTo>
                    <a:pt x="204454" y="57721"/>
                  </a:moveTo>
                  <a:lnTo>
                    <a:pt x="185927" y="0"/>
                  </a:lnTo>
                  <a:lnTo>
                    <a:pt x="123967" y="5714"/>
                  </a:lnTo>
                  <a:lnTo>
                    <a:pt x="0" y="62864"/>
                  </a:lnTo>
                  <a:lnTo>
                    <a:pt x="35671" y="139445"/>
                  </a:lnTo>
                  <a:lnTo>
                    <a:pt x="68198" y="178307"/>
                  </a:lnTo>
                  <a:lnTo>
                    <a:pt x="116157" y="191452"/>
                  </a:lnTo>
                  <a:lnTo>
                    <a:pt x="198119" y="190880"/>
                  </a:lnTo>
                  <a:lnTo>
                    <a:pt x="204454" y="57721"/>
                  </a:lnTo>
                  <a:close/>
                </a:path>
              </a:pathLst>
            </a:custGeom>
            <a:solidFill>
              <a:srgbClr val="FF9D28"/>
            </a:solidFill>
          </p:spPr>
          <p:txBody>
            <a:bodyPr wrap="square" lIns="0" tIns="0" rIns="0" bIns="0" rtlCol="0"/>
            <a:lstStyle/>
            <a:p>
              <a:endParaRPr/>
            </a:p>
          </p:txBody>
        </p:sp>
        <p:sp>
          <p:nvSpPr>
            <p:cNvPr id="11" name="object 11"/>
            <p:cNvSpPr/>
            <p:nvPr/>
          </p:nvSpPr>
          <p:spPr>
            <a:xfrm>
              <a:off x="724274" y="6198774"/>
              <a:ext cx="160020" cy="153670"/>
            </a:xfrm>
            <a:custGeom>
              <a:avLst/>
              <a:gdLst/>
              <a:ahLst/>
              <a:cxnLst/>
              <a:rect l="l" t="t" r="r" b="b"/>
              <a:pathLst>
                <a:path w="160019" h="153670">
                  <a:moveTo>
                    <a:pt x="159638" y="99345"/>
                  </a:moveTo>
                  <a:lnTo>
                    <a:pt x="132206" y="42005"/>
                  </a:lnTo>
                  <a:lnTo>
                    <a:pt x="90296" y="6191"/>
                  </a:lnTo>
                  <a:lnTo>
                    <a:pt x="63198" y="0"/>
                  </a:lnTo>
                  <a:lnTo>
                    <a:pt x="34670" y="2381"/>
                  </a:lnTo>
                  <a:lnTo>
                    <a:pt x="2476" y="75890"/>
                  </a:lnTo>
                  <a:lnTo>
                    <a:pt x="0" y="116109"/>
                  </a:lnTo>
                  <a:lnTo>
                    <a:pt x="34670" y="137183"/>
                  </a:lnTo>
                  <a:lnTo>
                    <a:pt x="113918" y="153257"/>
                  </a:lnTo>
                  <a:lnTo>
                    <a:pt x="146780" y="121515"/>
                  </a:lnTo>
                  <a:lnTo>
                    <a:pt x="159638" y="99345"/>
                  </a:lnTo>
                  <a:close/>
                </a:path>
              </a:pathLst>
            </a:custGeom>
            <a:solidFill>
              <a:srgbClr val="7B0117"/>
            </a:solidFill>
          </p:spPr>
          <p:txBody>
            <a:bodyPr wrap="square" lIns="0" tIns="0" rIns="0" bIns="0" rtlCol="0"/>
            <a:lstStyle/>
            <a:p>
              <a:endParaRPr/>
            </a:p>
          </p:txBody>
        </p:sp>
        <p:sp>
          <p:nvSpPr>
            <p:cNvPr id="12" name="object 12"/>
            <p:cNvSpPr/>
            <p:nvPr/>
          </p:nvSpPr>
          <p:spPr>
            <a:xfrm>
              <a:off x="598925" y="6220158"/>
              <a:ext cx="134620" cy="165735"/>
            </a:xfrm>
            <a:custGeom>
              <a:avLst/>
              <a:gdLst/>
              <a:ahLst/>
              <a:cxnLst/>
              <a:rect l="l" t="t" r="r" b="b"/>
              <a:pathLst>
                <a:path w="134620" h="165735">
                  <a:moveTo>
                    <a:pt x="134111" y="60245"/>
                  </a:moveTo>
                  <a:lnTo>
                    <a:pt x="96011" y="3857"/>
                  </a:lnTo>
                  <a:lnTo>
                    <a:pt x="55935" y="0"/>
                  </a:lnTo>
                  <a:lnTo>
                    <a:pt x="32575" y="1571"/>
                  </a:lnTo>
                  <a:lnTo>
                    <a:pt x="16930" y="11144"/>
                  </a:lnTo>
                  <a:lnTo>
                    <a:pt x="0" y="31289"/>
                  </a:lnTo>
                  <a:lnTo>
                    <a:pt x="72389" y="129468"/>
                  </a:lnTo>
                  <a:lnTo>
                    <a:pt x="110489" y="165211"/>
                  </a:lnTo>
                  <a:lnTo>
                    <a:pt x="126872" y="141231"/>
                  </a:lnTo>
                  <a:lnTo>
                    <a:pt x="134111" y="60245"/>
                  </a:lnTo>
                  <a:close/>
                </a:path>
              </a:pathLst>
            </a:custGeom>
            <a:solidFill>
              <a:srgbClr val="FF9D28"/>
            </a:solidFill>
          </p:spPr>
          <p:txBody>
            <a:bodyPr wrap="square" lIns="0" tIns="0" rIns="0" bIns="0" rtlCol="0"/>
            <a:lstStyle/>
            <a:p>
              <a:endParaRPr/>
            </a:p>
          </p:txBody>
        </p:sp>
        <p:pic>
          <p:nvPicPr>
            <p:cNvPr id="13" name="object 13"/>
            <p:cNvPicPr/>
            <p:nvPr/>
          </p:nvPicPr>
          <p:blipFill>
            <a:blip r:embed="rId6" cstate="print"/>
            <a:stretch>
              <a:fillRect/>
            </a:stretch>
          </p:blipFill>
          <p:spPr>
            <a:xfrm>
              <a:off x="83814" y="5858256"/>
              <a:ext cx="594359" cy="382524"/>
            </a:xfrm>
            <a:prstGeom prst="rect">
              <a:avLst/>
            </a:prstGeom>
          </p:spPr>
        </p:pic>
        <p:sp>
          <p:nvSpPr>
            <p:cNvPr id="14" name="object 14"/>
            <p:cNvSpPr/>
            <p:nvPr/>
          </p:nvSpPr>
          <p:spPr>
            <a:xfrm>
              <a:off x="102102" y="5851993"/>
              <a:ext cx="575310" cy="384175"/>
            </a:xfrm>
            <a:custGeom>
              <a:avLst/>
              <a:gdLst/>
              <a:ahLst/>
              <a:cxnLst/>
              <a:rect l="l" t="t" r="r" b="b"/>
              <a:pathLst>
                <a:path w="575310" h="384175">
                  <a:moveTo>
                    <a:pt x="266231" y="40149"/>
                  </a:moveTo>
                  <a:lnTo>
                    <a:pt x="240791" y="26074"/>
                  </a:lnTo>
                  <a:lnTo>
                    <a:pt x="125587" y="0"/>
                  </a:lnTo>
                  <a:lnTo>
                    <a:pt x="62102" y="357"/>
                  </a:lnTo>
                  <a:lnTo>
                    <a:pt x="27765" y="35290"/>
                  </a:lnTo>
                  <a:lnTo>
                    <a:pt x="0" y="112942"/>
                  </a:lnTo>
                  <a:lnTo>
                    <a:pt x="13358" y="93154"/>
                  </a:lnTo>
                  <a:lnTo>
                    <a:pt x="57721" y="54078"/>
                  </a:lnTo>
                  <a:lnTo>
                    <a:pt x="139517" y="26146"/>
                  </a:lnTo>
                  <a:lnTo>
                    <a:pt x="265175" y="39790"/>
                  </a:lnTo>
                  <a:lnTo>
                    <a:pt x="266231" y="40149"/>
                  </a:lnTo>
                  <a:close/>
                </a:path>
                <a:path w="575310" h="384175">
                  <a:moveTo>
                    <a:pt x="498107" y="249272"/>
                  </a:moveTo>
                  <a:lnTo>
                    <a:pt x="482917" y="212312"/>
                  </a:lnTo>
                  <a:lnTo>
                    <a:pt x="430148" y="121134"/>
                  </a:lnTo>
                  <a:lnTo>
                    <a:pt x="366521" y="74247"/>
                  </a:lnTo>
                  <a:lnTo>
                    <a:pt x="266231" y="40149"/>
                  </a:lnTo>
                  <a:lnTo>
                    <a:pt x="375808" y="100774"/>
                  </a:lnTo>
                  <a:lnTo>
                    <a:pt x="479678" y="219051"/>
                  </a:lnTo>
                  <a:lnTo>
                    <a:pt x="498107" y="249272"/>
                  </a:lnTo>
                  <a:close/>
                </a:path>
                <a:path w="575310" h="384175">
                  <a:moveTo>
                    <a:pt x="574833" y="381785"/>
                  </a:moveTo>
                  <a:lnTo>
                    <a:pt x="569975" y="376594"/>
                  </a:lnTo>
                  <a:lnTo>
                    <a:pt x="546401" y="328469"/>
                  </a:lnTo>
                  <a:lnTo>
                    <a:pt x="498107" y="249272"/>
                  </a:lnTo>
                  <a:lnTo>
                    <a:pt x="551687" y="379642"/>
                  </a:lnTo>
                  <a:lnTo>
                    <a:pt x="567404" y="383024"/>
                  </a:lnTo>
                  <a:lnTo>
                    <a:pt x="574547" y="383833"/>
                  </a:lnTo>
                  <a:lnTo>
                    <a:pt x="574833" y="381785"/>
                  </a:lnTo>
                  <a:close/>
                </a:path>
              </a:pathLst>
            </a:custGeom>
            <a:solidFill>
              <a:srgbClr val="FF9D28"/>
            </a:solidFill>
          </p:spPr>
          <p:txBody>
            <a:bodyPr wrap="square" lIns="0" tIns="0" rIns="0" bIns="0" rtlCol="0"/>
            <a:lstStyle/>
            <a:p>
              <a:endParaRPr/>
            </a:p>
          </p:txBody>
        </p:sp>
        <p:pic>
          <p:nvPicPr>
            <p:cNvPr id="15" name="object 15"/>
            <p:cNvPicPr/>
            <p:nvPr/>
          </p:nvPicPr>
          <p:blipFill>
            <a:blip r:embed="rId7" cstate="print"/>
            <a:stretch>
              <a:fillRect/>
            </a:stretch>
          </p:blipFill>
          <p:spPr>
            <a:xfrm>
              <a:off x="350513" y="5884164"/>
              <a:ext cx="310895" cy="356615"/>
            </a:xfrm>
            <a:prstGeom prst="rect">
              <a:avLst/>
            </a:prstGeom>
          </p:spPr>
        </p:pic>
        <p:sp>
          <p:nvSpPr>
            <p:cNvPr id="16" name="object 16"/>
            <p:cNvSpPr/>
            <p:nvPr/>
          </p:nvSpPr>
          <p:spPr>
            <a:xfrm>
              <a:off x="811974" y="6213068"/>
              <a:ext cx="88900" cy="45085"/>
            </a:xfrm>
            <a:custGeom>
              <a:avLst/>
              <a:gdLst/>
              <a:ahLst/>
              <a:cxnLst/>
              <a:rect l="l" t="t" r="r" b="b"/>
              <a:pathLst>
                <a:path w="88900" h="45085">
                  <a:moveTo>
                    <a:pt x="21640" y="44475"/>
                  </a:moveTo>
                  <a:lnTo>
                    <a:pt x="21336" y="22402"/>
                  </a:lnTo>
                  <a:lnTo>
                    <a:pt x="19164" y="10756"/>
                  </a:lnTo>
                  <a:lnTo>
                    <a:pt x="13284" y="5689"/>
                  </a:lnTo>
                  <a:lnTo>
                    <a:pt x="1828" y="3327"/>
                  </a:lnTo>
                  <a:lnTo>
                    <a:pt x="0" y="15976"/>
                  </a:lnTo>
                  <a:lnTo>
                    <a:pt x="3162" y="27901"/>
                  </a:lnTo>
                  <a:lnTo>
                    <a:pt x="10617" y="37833"/>
                  </a:lnTo>
                  <a:lnTo>
                    <a:pt x="21640" y="44475"/>
                  </a:lnTo>
                  <a:close/>
                </a:path>
                <a:path w="88900" h="45085">
                  <a:moveTo>
                    <a:pt x="88696" y="36855"/>
                  </a:moveTo>
                  <a:lnTo>
                    <a:pt x="83121" y="14859"/>
                  </a:lnTo>
                  <a:lnTo>
                    <a:pt x="78409" y="3708"/>
                  </a:lnTo>
                  <a:lnTo>
                    <a:pt x="71983" y="0"/>
                  </a:lnTo>
                  <a:lnTo>
                    <a:pt x="61264" y="279"/>
                  </a:lnTo>
                  <a:lnTo>
                    <a:pt x="61696" y="13284"/>
                  </a:lnTo>
                  <a:lnTo>
                    <a:pt x="66979" y="24282"/>
                  </a:lnTo>
                  <a:lnTo>
                    <a:pt x="76263" y="32435"/>
                  </a:lnTo>
                  <a:lnTo>
                    <a:pt x="88696" y="36855"/>
                  </a:lnTo>
                  <a:close/>
                </a:path>
              </a:pathLst>
            </a:custGeom>
            <a:solidFill>
              <a:srgbClr val="FFFFFF"/>
            </a:solidFill>
          </p:spPr>
          <p:txBody>
            <a:bodyPr wrap="square" lIns="0" tIns="0" rIns="0" bIns="0" rtlCol="0"/>
            <a:lstStyle/>
            <a:p>
              <a:endParaRPr/>
            </a:p>
          </p:txBody>
        </p:sp>
        <p:sp>
          <p:nvSpPr>
            <p:cNvPr id="17" name="object 17"/>
            <p:cNvSpPr/>
            <p:nvPr/>
          </p:nvSpPr>
          <p:spPr>
            <a:xfrm>
              <a:off x="615683" y="5994387"/>
              <a:ext cx="220345" cy="559435"/>
            </a:xfrm>
            <a:custGeom>
              <a:avLst/>
              <a:gdLst/>
              <a:ahLst/>
              <a:cxnLst/>
              <a:rect l="l" t="t" r="r" b="b"/>
              <a:pathLst>
                <a:path w="220344" h="559434">
                  <a:moveTo>
                    <a:pt x="51816" y="307352"/>
                  </a:moveTo>
                  <a:lnTo>
                    <a:pt x="43929" y="319862"/>
                  </a:lnTo>
                  <a:lnTo>
                    <a:pt x="26479" y="352501"/>
                  </a:lnTo>
                  <a:lnTo>
                    <a:pt x="8737" y="398018"/>
                  </a:lnTo>
                  <a:lnTo>
                    <a:pt x="0" y="449084"/>
                  </a:lnTo>
                  <a:lnTo>
                    <a:pt x="1663" y="479310"/>
                  </a:lnTo>
                  <a:lnTo>
                    <a:pt x="8763" y="507949"/>
                  </a:lnTo>
                  <a:lnTo>
                    <a:pt x="21005" y="534606"/>
                  </a:lnTo>
                  <a:lnTo>
                    <a:pt x="38100" y="558812"/>
                  </a:lnTo>
                  <a:lnTo>
                    <a:pt x="33248" y="533146"/>
                  </a:lnTo>
                  <a:lnTo>
                    <a:pt x="30099" y="506615"/>
                  </a:lnTo>
                  <a:lnTo>
                    <a:pt x="28676" y="479526"/>
                  </a:lnTo>
                  <a:lnTo>
                    <a:pt x="28956" y="452132"/>
                  </a:lnTo>
                  <a:lnTo>
                    <a:pt x="32105" y="415582"/>
                  </a:lnTo>
                  <a:lnTo>
                    <a:pt x="36957" y="379171"/>
                  </a:lnTo>
                  <a:lnTo>
                    <a:pt x="43535" y="343052"/>
                  </a:lnTo>
                  <a:lnTo>
                    <a:pt x="51816" y="307352"/>
                  </a:lnTo>
                  <a:close/>
                </a:path>
                <a:path w="220344" h="559434">
                  <a:moveTo>
                    <a:pt x="86868" y="487184"/>
                  </a:moveTo>
                  <a:lnTo>
                    <a:pt x="79933" y="440309"/>
                  </a:lnTo>
                  <a:lnTo>
                    <a:pt x="74866" y="393268"/>
                  </a:lnTo>
                  <a:lnTo>
                    <a:pt x="71221" y="345960"/>
                  </a:lnTo>
                  <a:lnTo>
                    <a:pt x="68580" y="298208"/>
                  </a:lnTo>
                  <a:lnTo>
                    <a:pt x="52578" y="349173"/>
                  </a:lnTo>
                  <a:lnTo>
                    <a:pt x="49149" y="385838"/>
                  </a:lnTo>
                  <a:lnTo>
                    <a:pt x="60007" y="425945"/>
                  </a:lnTo>
                  <a:lnTo>
                    <a:pt x="86868" y="487184"/>
                  </a:lnTo>
                  <a:close/>
                </a:path>
                <a:path w="220344" h="559434">
                  <a:moveTo>
                    <a:pt x="134874" y="400316"/>
                  </a:moveTo>
                  <a:lnTo>
                    <a:pt x="128066" y="356654"/>
                  </a:lnTo>
                  <a:lnTo>
                    <a:pt x="111252" y="314972"/>
                  </a:lnTo>
                  <a:lnTo>
                    <a:pt x="119278" y="357505"/>
                  </a:lnTo>
                  <a:lnTo>
                    <a:pt x="122872" y="400316"/>
                  </a:lnTo>
                  <a:lnTo>
                    <a:pt x="122186" y="443141"/>
                  </a:lnTo>
                  <a:lnTo>
                    <a:pt x="117348" y="485660"/>
                  </a:lnTo>
                  <a:lnTo>
                    <a:pt x="131394" y="443992"/>
                  </a:lnTo>
                  <a:lnTo>
                    <a:pt x="134874" y="400316"/>
                  </a:lnTo>
                  <a:close/>
                </a:path>
                <a:path w="220344" h="559434">
                  <a:moveTo>
                    <a:pt x="220205" y="3975"/>
                  </a:moveTo>
                  <a:lnTo>
                    <a:pt x="165976" y="27609"/>
                  </a:lnTo>
                  <a:lnTo>
                    <a:pt x="142443" y="114287"/>
                  </a:lnTo>
                  <a:lnTo>
                    <a:pt x="143256" y="220484"/>
                  </a:lnTo>
                  <a:lnTo>
                    <a:pt x="157746" y="148132"/>
                  </a:lnTo>
                  <a:lnTo>
                    <a:pt x="176466" y="91147"/>
                  </a:lnTo>
                  <a:lnTo>
                    <a:pt x="195643" y="48704"/>
                  </a:lnTo>
                  <a:lnTo>
                    <a:pt x="211480" y="19926"/>
                  </a:lnTo>
                  <a:lnTo>
                    <a:pt x="220205" y="3975"/>
                  </a:lnTo>
                  <a:close/>
                </a:path>
              </a:pathLst>
            </a:custGeom>
            <a:solidFill>
              <a:srgbClr val="7B0117"/>
            </a:solidFill>
          </p:spPr>
          <p:txBody>
            <a:bodyPr wrap="square" lIns="0" tIns="0" rIns="0" bIns="0" rtlCol="0"/>
            <a:lstStyle/>
            <a:p>
              <a:endParaRPr/>
            </a:p>
          </p:txBody>
        </p:sp>
        <p:sp>
          <p:nvSpPr>
            <p:cNvPr id="18" name="object 18"/>
            <p:cNvSpPr/>
            <p:nvPr/>
          </p:nvSpPr>
          <p:spPr>
            <a:xfrm>
              <a:off x="800093" y="6051782"/>
              <a:ext cx="123825" cy="147955"/>
            </a:xfrm>
            <a:custGeom>
              <a:avLst/>
              <a:gdLst/>
              <a:ahLst/>
              <a:cxnLst/>
              <a:rect l="l" t="t" r="r" b="b"/>
              <a:pathLst>
                <a:path w="123825" h="147954">
                  <a:moveTo>
                    <a:pt x="123578" y="0"/>
                  </a:moveTo>
                  <a:lnTo>
                    <a:pt x="66008" y="8974"/>
                  </a:lnTo>
                  <a:lnTo>
                    <a:pt x="23907" y="68410"/>
                  </a:lnTo>
                  <a:lnTo>
                    <a:pt x="0" y="147849"/>
                  </a:lnTo>
                  <a:lnTo>
                    <a:pt x="36568" y="90339"/>
                  </a:lnTo>
                  <a:lnTo>
                    <a:pt x="72587" y="48958"/>
                  </a:lnTo>
                  <a:lnTo>
                    <a:pt x="102679" y="21547"/>
                  </a:lnTo>
                  <a:lnTo>
                    <a:pt x="121468" y="5947"/>
                  </a:lnTo>
                  <a:lnTo>
                    <a:pt x="123578" y="0"/>
                  </a:lnTo>
                  <a:close/>
                </a:path>
              </a:pathLst>
            </a:custGeom>
            <a:solidFill>
              <a:srgbClr val="FF9D28"/>
            </a:solidFill>
          </p:spPr>
          <p:txBody>
            <a:bodyPr wrap="square" lIns="0" tIns="0" rIns="0" bIns="0" rtlCol="0"/>
            <a:lstStyle/>
            <a:p>
              <a:endParaRPr/>
            </a:p>
          </p:txBody>
        </p:sp>
      </p:grpSp>
      <p:pic>
        <p:nvPicPr>
          <p:cNvPr id="19" name="object 19"/>
          <p:cNvPicPr/>
          <p:nvPr/>
        </p:nvPicPr>
        <p:blipFill>
          <a:blip r:embed="rId8" cstate="print"/>
          <a:stretch>
            <a:fillRect/>
          </a:stretch>
        </p:blipFill>
        <p:spPr>
          <a:xfrm>
            <a:off x="13030420" y="337592"/>
            <a:ext cx="531767" cy="571545"/>
          </a:xfrm>
          <a:prstGeom prst="rect">
            <a:avLst/>
          </a:prstGeom>
        </p:spPr>
      </p:pic>
      <p:pic>
        <p:nvPicPr>
          <p:cNvPr id="20" name="object 20"/>
          <p:cNvPicPr/>
          <p:nvPr/>
        </p:nvPicPr>
        <p:blipFill>
          <a:blip r:embed="rId9" cstate="print"/>
          <a:stretch>
            <a:fillRect/>
          </a:stretch>
        </p:blipFill>
        <p:spPr>
          <a:xfrm>
            <a:off x="383120" y="5540125"/>
            <a:ext cx="303567" cy="320317"/>
          </a:xfrm>
          <a:prstGeom prst="rect">
            <a:avLst/>
          </a:prstGeom>
        </p:spPr>
      </p:pic>
      <p:pic>
        <p:nvPicPr>
          <p:cNvPr id="21" name="object 21"/>
          <p:cNvPicPr/>
          <p:nvPr/>
        </p:nvPicPr>
        <p:blipFill>
          <a:blip r:embed="rId10" cstate="print"/>
          <a:stretch>
            <a:fillRect/>
          </a:stretch>
        </p:blipFill>
        <p:spPr>
          <a:xfrm>
            <a:off x="383120" y="1309007"/>
            <a:ext cx="303567" cy="320317"/>
          </a:xfrm>
          <a:prstGeom prst="rect">
            <a:avLst/>
          </a:prstGeom>
        </p:spPr>
      </p:pic>
      <p:pic>
        <p:nvPicPr>
          <p:cNvPr id="22" name="object 22"/>
          <p:cNvPicPr/>
          <p:nvPr/>
        </p:nvPicPr>
        <p:blipFill>
          <a:blip r:embed="rId11" cstate="print"/>
          <a:stretch>
            <a:fillRect/>
          </a:stretch>
        </p:blipFill>
        <p:spPr>
          <a:xfrm>
            <a:off x="2478794" y="7143807"/>
            <a:ext cx="200983" cy="211450"/>
          </a:xfrm>
          <a:prstGeom prst="rect">
            <a:avLst/>
          </a:prstGeom>
        </p:spPr>
      </p:pic>
      <p:sp>
        <p:nvSpPr>
          <p:cNvPr id="23" name="object 23"/>
          <p:cNvSpPr txBox="1"/>
          <p:nvPr/>
        </p:nvSpPr>
        <p:spPr>
          <a:xfrm>
            <a:off x="1190542" y="1528143"/>
            <a:ext cx="11299203" cy="3090732"/>
          </a:xfrm>
          <a:prstGeom prst="rect">
            <a:avLst/>
          </a:prstGeom>
        </p:spPr>
        <p:txBody>
          <a:bodyPr vert="horz" wrap="square" lIns="0" tIns="19191" rIns="0" bIns="0" rtlCol="0">
            <a:spAutoFit/>
          </a:bodyPr>
          <a:lstStyle/>
          <a:p>
            <a:pPr marL="17445">
              <a:spcBef>
                <a:spcPts val="151"/>
              </a:spcBef>
            </a:pPr>
            <a:r>
              <a:rPr sz="1648" spc="-14" dirty="0">
                <a:solidFill>
                  <a:srgbClr val="7B0217"/>
                </a:solidFill>
                <a:latin typeface="Lucida Sans Unicode"/>
                <a:cs typeface="Lucida Sans Unicode"/>
              </a:rPr>
              <a:t>CONTINUED</a:t>
            </a:r>
            <a:endParaRPr sz="1648">
              <a:latin typeface="Lucida Sans Unicode"/>
              <a:cs typeface="Lucida Sans Unicode"/>
            </a:endParaRPr>
          </a:p>
          <a:p>
            <a:pPr marL="17445" marR="6977">
              <a:lnSpc>
                <a:spcPct val="100800"/>
              </a:lnSpc>
            </a:pPr>
            <a:r>
              <a:rPr sz="1648" dirty="0">
                <a:solidFill>
                  <a:srgbClr val="7B0217"/>
                </a:solidFill>
                <a:latin typeface="Lucida Sans Unicode"/>
                <a:cs typeface="Lucida Sans Unicode"/>
              </a:rPr>
              <a:t>Sec.</a:t>
            </a:r>
            <a:r>
              <a:rPr sz="1648" spc="-14" dirty="0">
                <a:solidFill>
                  <a:srgbClr val="7B0217"/>
                </a:solidFill>
                <a:latin typeface="Lucida Sans Unicode"/>
                <a:cs typeface="Lucida Sans Unicode"/>
              </a:rPr>
              <a:t> </a:t>
            </a:r>
            <a:r>
              <a:rPr sz="1648" spc="-96" dirty="0">
                <a:solidFill>
                  <a:srgbClr val="7B0217"/>
                </a:solidFill>
                <a:latin typeface="Lucida Sans Unicode"/>
                <a:cs typeface="Lucida Sans Unicode"/>
              </a:rPr>
              <a:t>8.</a:t>
            </a:r>
            <a:r>
              <a:rPr sz="1648" spc="-14" dirty="0">
                <a:solidFill>
                  <a:srgbClr val="7B0217"/>
                </a:solidFill>
                <a:latin typeface="Lucida Sans Unicode"/>
                <a:cs typeface="Lucida Sans Unicode"/>
              </a:rPr>
              <a:t> </a:t>
            </a:r>
            <a:r>
              <a:rPr sz="1648" spc="213" dirty="0">
                <a:solidFill>
                  <a:srgbClr val="7B0217"/>
                </a:solidFill>
                <a:latin typeface="Lucida Sans Unicode"/>
                <a:cs typeface="Lucida Sans Unicode"/>
              </a:rPr>
              <a:t>(a)</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A</a:t>
            </a:r>
            <a:r>
              <a:rPr sz="1648" spc="-14" dirty="0">
                <a:solidFill>
                  <a:srgbClr val="7B0217"/>
                </a:solidFill>
                <a:latin typeface="Lucida Sans Unicode"/>
                <a:cs typeface="Lucida Sans Unicode"/>
              </a:rPr>
              <a:t> </a:t>
            </a:r>
            <a:r>
              <a:rPr sz="1648" spc="89" dirty="0">
                <a:solidFill>
                  <a:srgbClr val="7B0217"/>
                </a:solidFill>
                <a:latin typeface="Lucida Sans Unicode"/>
                <a:cs typeface="Lucida Sans Unicode"/>
              </a:rPr>
              <a:t>home</a:t>
            </a:r>
            <a:r>
              <a:rPr sz="1648" spc="-34" dirty="0">
                <a:solidFill>
                  <a:srgbClr val="7B0217"/>
                </a:solidFill>
                <a:latin typeface="Lucida Sans Unicode"/>
                <a:cs typeface="Lucida Sans Unicode"/>
              </a:rPr>
              <a:t> </a:t>
            </a:r>
            <a:r>
              <a:rPr sz="1648" spc="103" dirty="0">
                <a:solidFill>
                  <a:srgbClr val="7B0217"/>
                </a:solidFill>
                <a:latin typeface="Lucida Sans Unicode"/>
                <a:cs typeface="Lucida Sans Unicode"/>
              </a:rPr>
              <a:t>based</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vendor</a:t>
            </a:r>
            <a:r>
              <a:rPr sz="1648" spc="-62" dirty="0">
                <a:solidFill>
                  <a:srgbClr val="7B0217"/>
                </a:solidFill>
                <a:latin typeface="Lucida Sans Unicode"/>
                <a:cs typeface="Lucida Sans Unicode"/>
              </a:rPr>
              <a:t> </a:t>
            </a:r>
            <a:r>
              <a:rPr sz="1648" dirty="0">
                <a:solidFill>
                  <a:srgbClr val="7B0217"/>
                </a:solidFill>
                <a:latin typeface="Lucida Sans Unicode"/>
                <a:cs typeface="Lucida Sans Unicode"/>
              </a:rPr>
              <a:t>is</a:t>
            </a:r>
            <a:r>
              <a:rPr sz="1648" spc="-96" dirty="0">
                <a:solidFill>
                  <a:srgbClr val="7B0217"/>
                </a:solidFill>
                <a:latin typeface="Lucida Sans Unicode"/>
                <a:cs typeface="Lucida Sans Unicode"/>
              </a:rPr>
              <a:t> </a:t>
            </a:r>
            <a:r>
              <a:rPr sz="1648" spc="76" dirty="0">
                <a:solidFill>
                  <a:srgbClr val="7B0217"/>
                </a:solidFill>
                <a:latin typeface="Lucida Sans Unicode"/>
                <a:cs typeface="Lucida Sans Unicode"/>
              </a:rPr>
              <a:t>subject</a:t>
            </a:r>
            <a:r>
              <a:rPr sz="1648" spc="-110" dirty="0">
                <a:solidFill>
                  <a:srgbClr val="7B0217"/>
                </a:solidFill>
                <a:latin typeface="Lucida Sans Unicode"/>
                <a:cs typeface="Lucida Sans Unicode"/>
              </a:rPr>
              <a:t> </a:t>
            </a:r>
            <a:r>
              <a:rPr sz="1648" dirty="0">
                <a:solidFill>
                  <a:srgbClr val="7B0217"/>
                </a:solidFill>
                <a:latin typeface="Lucida Sans Unicode"/>
                <a:cs typeface="Lucida Sans Unicode"/>
              </a:rPr>
              <a:t>to</a:t>
            </a:r>
            <a:r>
              <a:rPr sz="1648" spc="-96" dirty="0">
                <a:solidFill>
                  <a:srgbClr val="7B0217"/>
                </a:solidFill>
                <a:latin typeface="Lucida Sans Unicode"/>
                <a:cs typeface="Lucida Sans Unicode"/>
              </a:rPr>
              <a:t> </a:t>
            </a:r>
            <a:r>
              <a:rPr sz="1648" dirty="0">
                <a:solidFill>
                  <a:srgbClr val="7B0217"/>
                </a:solidFill>
                <a:latin typeface="Lucida Sans Unicode"/>
                <a:cs typeface="Lucida Sans Unicode"/>
              </a:rPr>
              <a:t>food</a:t>
            </a:r>
            <a:r>
              <a:rPr sz="1648" spc="-69" dirty="0">
                <a:solidFill>
                  <a:srgbClr val="7B0217"/>
                </a:solidFill>
                <a:latin typeface="Lucida Sans Unicode"/>
                <a:cs typeface="Lucida Sans Unicode"/>
              </a:rPr>
              <a:t> </a:t>
            </a:r>
            <a:r>
              <a:rPr sz="1648" spc="96" dirty="0">
                <a:solidFill>
                  <a:srgbClr val="7B0217"/>
                </a:solidFill>
                <a:latin typeface="Lucida Sans Unicode"/>
                <a:cs typeface="Lucida Sans Unicode"/>
              </a:rPr>
              <a:t>sampling</a:t>
            </a:r>
            <a:r>
              <a:rPr sz="1648" spc="-144" dirty="0">
                <a:solidFill>
                  <a:srgbClr val="7B0217"/>
                </a:solidFill>
                <a:latin typeface="Lucida Sans Unicode"/>
                <a:cs typeface="Lucida Sans Unicode"/>
              </a:rPr>
              <a:t> </a:t>
            </a:r>
            <a:r>
              <a:rPr sz="1648" spc="131" dirty="0">
                <a:solidFill>
                  <a:srgbClr val="7B0217"/>
                </a:solidFill>
                <a:latin typeface="Lucida Sans Unicode"/>
                <a:cs typeface="Lucida Sans Unicode"/>
              </a:rPr>
              <a:t>and</a:t>
            </a:r>
            <a:r>
              <a:rPr sz="1648" spc="-103" dirty="0">
                <a:solidFill>
                  <a:srgbClr val="7B0217"/>
                </a:solidFill>
                <a:latin typeface="Lucida Sans Unicode"/>
                <a:cs typeface="Lucida Sans Unicode"/>
              </a:rPr>
              <a:t> </a:t>
            </a:r>
            <a:r>
              <a:rPr sz="1648" spc="69" dirty="0">
                <a:solidFill>
                  <a:srgbClr val="7B0217"/>
                </a:solidFill>
                <a:latin typeface="Lucida Sans Unicode"/>
                <a:cs typeface="Lucida Sans Unicode"/>
              </a:rPr>
              <a:t>inspection</a:t>
            </a:r>
            <a:r>
              <a:rPr sz="1648" spc="-110" dirty="0">
                <a:solidFill>
                  <a:srgbClr val="7B0217"/>
                </a:solidFill>
                <a:latin typeface="Lucida Sans Unicode"/>
                <a:cs typeface="Lucida Sans Unicode"/>
              </a:rPr>
              <a:t> if:</a:t>
            </a:r>
            <a:r>
              <a:rPr sz="1648" spc="-7" dirty="0">
                <a:solidFill>
                  <a:srgbClr val="7B0217"/>
                </a:solidFill>
                <a:latin typeface="Lucida Sans Unicode"/>
                <a:cs typeface="Lucida Sans Unicode"/>
              </a:rPr>
              <a:t> </a:t>
            </a:r>
            <a:r>
              <a:rPr sz="1648" spc="-27" dirty="0">
                <a:solidFill>
                  <a:srgbClr val="7B0217"/>
                </a:solidFill>
                <a:latin typeface="Lucida Sans Unicode"/>
                <a:cs typeface="Lucida Sans Unicode"/>
              </a:rPr>
              <a:t>(1)</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the state</a:t>
            </a:r>
            <a:r>
              <a:rPr sz="1648" spc="-34" dirty="0">
                <a:solidFill>
                  <a:srgbClr val="7B0217"/>
                </a:solidFill>
                <a:latin typeface="Lucida Sans Unicode"/>
                <a:cs typeface="Lucida Sans Unicode"/>
              </a:rPr>
              <a:t> </a:t>
            </a:r>
            <a:r>
              <a:rPr sz="1648" spc="55" dirty="0">
                <a:solidFill>
                  <a:srgbClr val="7B0217"/>
                </a:solidFill>
                <a:latin typeface="Lucida Sans Unicode"/>
                <a:cs typeface="Lucida Sans Unicode"/>
              </a:rPr>
              <a:t>department </a:t>
            </a:r>
            <a:r>
              <a:rPr sz="1648" dirty="0">
                <a:solidFill>
                  <a:srgbClr val="7B0217"/>
                </a:solidFill>
                <a:latin typeface="Lucida Sans Unicode"/>
                <a:cs typeface="Lucida Sans Unicode"/>
              </a:rPr>
              <a:t>determines</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that</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69" dirty="0">
                <a:solidFill>
                  <a:srgbClr val="7B0217"/>
                </a:solidFill>
                <a:latin typeface="Lucida Sans Unicode"/>
                <a:cs typeface="Lucida Sans Unicode"/>
              </a:rPr>
              <a:t> </a:t>
            </a:r>
            <a:r>
              <a:rPr sz="1648" spc="89" dirty="0">
                <a:solidFill>
                  <a:srgbClr val="7B0217"/>
                </a:solidFill>
                <a:latin typeface="Lucida Sans Unicode"/>
                <a:cs typeface="Lucida Sans Unicode"/>
              </a:rPr>
              <a:t>home</a:t>
            </a:r>
            <a:r>
              <a:rPr sz="1648" spc="34" dirty="0">
                <a:solidFill>
                  <a:srgbClr val="7B0217"/>
                </a:solidFill>
                <a:latin typeface="Lucida Sans Unicode"/>
                <a:cs typeface="Lucida Sans Unicode"/>
              </a:rPr>
              <a:t> </a:t>
            </a:r>
            <a:r>
              <a:rPr sz="1648" spc="103" dirty="0">
                <a:solidFill>
                  <a:srgbClr val="7B0217"/>
                </a:solidFill>
                <a:latin typeface="Lucida Sans Unicode"/>
                <a:cs typeface="Lucida Sans Unicode"/>
              </a:rPr>
              <a:t>based</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vendor's</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food</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product</a:t>
            </a:r>
            <a:r>
              <a:rPr sz="1648" spc="-7" dirty="0">
                <a:solidFill>
                  <a:srgbClr val="7B0217"/>
                </a:solidFill>
                <a:latin typeface="Lucida Sans Unicode"/>
                <a:cs typeface="Lucida Sans Unicode"/>
              </a:rPr>
              <a:t> </a:t>
            </a:r>
            <a:r>
              <a:rPr sz="1648" spc="-82" dirty="0">
                <a:solidFill>
                  <a:srgbClr val="7B0217"/>
                </a:solidFill>
                <a:latin typeface="Lucida Sans Unicode"/>
                <a:cs typeface="Lucida Sans Unicode"/>
              </a:rPr>
              <a:t>is:</a:t>
            </a:r>
            <a:r>
              <a:rPr sz="1648" spc="69" dirty="0">
                <a:solidFill>
                  <a:srgbClr val="7B0217"/>
                </a:solidFill>
                <a:latin typeface="Lucida Sans Unicode"/>
                <a:cs typeface="Lucida Sans Unicode"/>
              </a:rPr>
              <a:t> </a:t>
            </a:r>
            <a:r>
              <a:rPr sz="1648" spc="192" dirty="0">
                <a:solidFill>
                  <a:srgbClr val="7B0217"/>
                </a:solidFill>
                <a:latin typeface="Lucida Sans Unicode"/>
                <a:cs typeface="Lucida Sans Unicode"/>
              </a:rPr>
              <a:t>(A)</a:t>
            </a:r>
            <a:r>
              <a:rPr sz="1648" spc="-14" dirty="0">
                <a:solidFill>
                  <a:srgbClr val="7B0217"/>
                </a:solidFill>
                <a:latin typeface="Lucida Sans Unicode"/>
                <a:cs typeface="Lucida Sans Unicode"/>
              </a:rPr>
              <a:t> </a:t>
            </a:r>
            <a:r>
              <a:rPr sz="1648" spc="96" dirty="0">
                <a:solidFill>
                  <a:srgbClr val="7B0217"/>
                </a:solidFill>
                <a:latin typeface="Lucida Sans Unicode"/>
                <a:cs typeface="Lucida Sans Unicode"/>
              </a:rPr>
              <a:t>misbranded</a:t>
            </a:r>
            <a:r>
              <a:rPr sz="1648" spc="-62" dirty="0">
                <a:solidFill>
                  <a:srgbClr val="7B0217"/>
                </a:solidFill>
                <a:latin typeface="Lucida Sans Unicode"/>
                <a:cs typeface="Lucida Sans Unicode"/>
              </a:rPr>
              <a:t> </a:t>
            </a:r>
            <a:r>
              <a:rPr sz="1648" dirty="0">
                <a:solidFill>
                  <a:srgbClr val="7B0217"/>
                </a:solidFill>
                <a:latin typeface="Lucida Sans Unicode"/>
                <a:cs typeface="Lucida Sans Unicode"/>
              </a:rPr>
              <a:t>under</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IC</a:t>
            </a:r>
            <a:r>
              <a:rPr sz="1648" spc="55" dirty="0">
                <a:solidFill>
                  <a:srgbClr val="7B0217"/>
                </a:solidFill>
                <a:latin typeface="Lucida Sans Unicode"/>
                <a:cs typeface="Lucida Sans Unicode"/>
              </a:rPr>
              <a:t> </a:t>
            </a:r>
            <a:r>
              <a:rPr sz="1648" spc="-206" dirty="0">
                <a:solidFill>
                  <a:srgbClr val="7B0217"/>
                </a:solidFill>
                <a:latin typeface="Lucida Sans Unicode"/>
                <a:cs typeface="Lucida Sans Unicode"/>
              </a:rPr>
              <a:t>16-</a:t>
            </a:r>
            <a:r>
              <a:rPr sz="1648" spc="-55" dirty="0">
                <a:solidFill>
                  <a:srgbClr val="7B0217"/>
                </a:solidFill>
                <a:latin typeface="Lucida Sans Unicode"/>
                <a:cs typeface="Lucida Sans Unicode"/>
              </a:rPr>
              <a:t>42-</a:t>
            </a:r>
            <a:r>
              <a:rPr sz="1648" spc="-76" dirty="0">
                <a:solidFill>
                  <a:srgbClr val="7B0217"/>
                </a:solidFill>
                <a:latin typeface="Lucida Sans Unicode"/>
                <a:cs typeface="Lucida Sans Unicode"/>
              </a:rPr>
              <a:t>2-</a:t>
            </a:r>
            <a:r>
              <a:rPr sz="1648" spc="-89" dirty="0">
                <a:solidFill>
                  <a:srgbClr val="7B0217"/>
                </a:solidFill>
                <a:latin typeface="Lucida Sans Unicode"/>
                <a:cs typeface="Lucida Sans Unicode"/>
              </a:rPr>
              <a:t>3;</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or</a:t>
            </a:r>
            <a:r>
              <a:rPr sz="1648" spc="41" dirty="0">
                <a:solidFill>
                  <a:srgbClr val="7B0217"/>
                </a:solidFill>
                <a:latin typeface="Lucida Sans Unicode"/>
                <a:cs typeface="Lucida Sans Unicode"/>
              </a:rPr>
              <a:t> </a:t>
            </a:r>
            <a:r>
              <a:rPr sz="1648" spc="131" dirty="0">
                <a:solidFill>
                  <a:srgbClr val="7B0217"/>
                </a:solidFill>
                <a:latin typeface="Lucida Sans Unicode"/>
                <a:cs typeface="Lucida Sans Unicode"/>
              </a:rPr>
              <a:t>(B) </a:t>
            </a:r>
            <a:r>
              <a:rPr sz="1648" spc="82" dirty="0">
                <a:solidFill>
                  <a:srgbClr val="7B0217"/>
                </a:solidFill>
                <a:latin typeface="Lucida Sans Unicode"/>
                <a:cs typeface="Lucida Sans Unicode"/>
              </a:rPr>
              <a:t>adulterated;</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or</a:t>
            </a:r>
            <a:r>
              <a:rPr sz="1648" spc="-21" dirty="0">
                <a:solidFill>
                  <a:srgbClr val="7B0217"/>
                </a:solidFill>
                <a:latin typeface="Lucida Sans Unicode"/>
                <a:cs typeface="Lucida Sans Unicode"/>
              </a:rPr>
              <a:t> </a:t>
            </a:r>
            <a:r>
              <a:rPr sz="1648" spc="131" dirty="0">
                <a:solidFill>
                  <a:srgbClr val="7B0217"/>
                </a:solidFill>
                <a:latin typeface="Lucida Sans Unicode"/>
                <a:cs typeface="Lucida Sans Unicode"/>
              </a:rPr>
              <a:t>(2)</a:t>
            </a:r>
            <a:r>
              <a:rPr sz="1648" spc="-96" dirty="0">
                <a:solidFill>
                  <a:srgbClr val="7B0217"/>
                </a:solidFill>
                <a:latin typeface="Lucida Sans Unicode"/>
                <a:cs typeface="Lucida Sans Unicode"/>
              </a:rPr>
              <a:t> </a:t>
            </a:r>
            <a:r>
              <a:rPr sz="1648" spc="213" dirty="0">
                <a:solidFill>
                  <a:srgbClr val="7B0217"/>
                </a:solidFill>
                <a:latin typeface="Lucida Sans Unicode"/>
                <a:cs typeface="Lucida Sans Unicode"/>
              </a:rPr>
              <a:t>a</a:t>
            </a:r>
            <a:r>
              <a:rPr sz="1648" spc="-103" dirty="0">
                <a:solidFill>
                  <a:srgbClr val="7B0217"/>
                </a:solidFill>
                <a:latin typeface="Lucida Sans Unicode"/>
                <a:cs typeface="Lucida Sans Unicode"/>
              </a:rPr>
              <a:t> </a:t>
            </a:r>
            <a:r>
              <a:rPr sz="1648" spc="96" dirty="0">
                <a:solidFill>
                  <a:srgbClr val="7B0217"/>
                </a:solidFill>
                <a:latin typeface="Lucida Sans Unicode"/>
                <a:cs typeface="Lucida Sans Unicode"/>
              </a:rPr>
              <a:t>consumer</a:t>
            </a:r>
            <a:r>
              <a:rPr sz="1648" spc="-117" dirty="0">
                <a:solidFill>
                  <a:srgbClr val="7B0217"/>
                </a:solidFill>
                <a:latin typeface="Lucida Sans Unicode"/>
                <a:cs typeface="Lucida Sans Unicode"/>
              </a:rPr>
              <a:t> </a:t>
            </a:r>
            <a:r>
              <a:rPr sz="1648" spc="96" dirty="0">
                <a:solidFill>
                  <a:srgbClr val="7B0217"/>
                </a:solidFill>
                <a:latin typeface="Lucida Sans Unicode"/>
                <a:cs typeface="Lucida Sans Unicode"/>
              </a:rPr>
              <a:t>complaint</a:t>
            </a:r>
            <a:r>
              <a:rPr sz="1648" spc="-131" dirty="0">
                <a:solidFill>
                  <a:srgbClr val="7B0217"/>
                </a:solidFill>
                <a:latin typeface="Lucida Sans Unicode"/>
                <a:cs typeface="Lucida Sans Unicode"/>
              </a:rPr>
              <a:t> </a:t>
            </a:r>
            <a:r>
              <a:rPr sz="1648" spc="82" dirty="0">
                <a:solidFill>
                  <a:srgbClr val="7B0217"/>
                </a:solidFill>
                <a:latin typeface="Lucida Sans Unicode"/>
                <a:cs typeface="Lucida Sans Unicode"/>
              </a:rPr>
              <a:t>has</a:t>
            </a:r>
            <a:r>
              <a:rPr sz="1648" spc="-27" dirty="0">
                <a:solidFill>
                  <a:srgbClr val="7B0217"/>
                </a:solidFill>
                <a:latin typeface="Lucida Sans Unicode"/>
                <a:cs typeface="Lucida Sans Unicode"/>
              </a:rPr>
              <a:t> </a:t>
            </a:r>
            <a:r>
              <a:rPr sz="1648" spc="82" dirty="0">
                <a:solidFill>
                  <a:srgbClr val="7B0217"/>
                </a:solidFill>
                <a:latin typeface="Lucida Sans Unicode"/>
                <a:cs typeface="Lucida Sans Unicode"/>
              </a:rPr>
              <a:t>been</a:t>
            </a:r>
            <a:r>
              <a:rPr sz="1648" spc="-21" dirty="0">
                <a:solidFill>
                  <a:srgbClr val="7B0217"/>
                </a:solidFill>
                <a:latin typeface="Lucida Sans Unicode"/>
                <a:cs typeface="Lucida Sans Unicode"/>
              </a:rPr>
              <a:t> </a:t>
            </a:r>
            <a:r>
              <a:rPr sz="1648" spc="69" dirty="0">
                <a:solidFill>
                  <a:srgbClr val="7B0217"/>
                </a:solidFill>
                <a:latin typeface="Lucida Sans Unicode"/>
                <a:cs typeface="Lucida Sans Unicode"/>
              </a:rPr>
              <a:t>received</a:t>
            </a:r>
            <a:r>
              <a:rPr sz="1648" spc="-34" dirty="0">
                <a:solidFill>
                  <a:srgbClr val="7B0217"/>
                </a:solidFill>
                <a:latin typeface="Lucida Sans Unicode"/>
                <a:cs typeface="Lucida Sans Unicode"/>
              </a:rPr>
              <a:t> </a:t>
            </a:r>
            <a:r>
              <a:rPr sz="1648" spc="76" dirty="0">
                <a:solidFill>
                  <a:srgbClr val="7B0217"/>
                </a:solidFill>
                <a:latin typeface="Lucida Sans Unicode"/>
                <a:cs typeface="Lucida Sans Unicode"/>
              </a:rPr>
              <a:t>by</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state</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department.</a:t>
            </a:r>
            <a:r>
              <a:rPr sz="1648" spc="-69" dirty="0">
                <a:solidFill>
                  <a:srgbClr val="7B0217"/>
                </a:solidFill>
                <a:latin typeface="Lucida Sans Unicode"/>
                <a:cs typeface="Lucida Sans Unicode"/>
              </a:rPr>
              <a:t> </a:t>
            </a:r>
            <a:r>
              <a:rPr sz="1648" spc="172" dirty="0">
                <a:solidFill>
                  <a:srgbClr val="7B0217"/>
                </a:solidFill>
                <a:latin typeface="Lucida Sans Unicode"/>
                <a:cs typeface="Lucida Sans Unicode"/>
              </a:rPr>
              <a:t>(b)</a:t>
            </a:r>
            <a:r>
              <a:rPr sz="1648" spc="-7" dirty="0">
                <a:solidFill>
                  <a:srgbClr val="7B0217"/>
                </a:solidFill>
                <a:latin typeface="Lucida Sans Unicode"/>
                <a:cs typeface="Lucida Sans Unicode"/>
              </a:rPr>
              <a:t> </a:t>
            </a:r>
            <a:r>
              <a:rPr sz="1648" spc="-76" dirty="0">
                <a:solidFill>
                  <a:srgbClr val="7B0217"/>
                </a:solidFill>
                <a:latin typeface="Lucida Sans Unicode"/>
                <a:cs typeface="Lucida Sans Unicode"/>
              </a:rPr>
              <a:t>If</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7" dirty="0">
                <a:solidFill>
                  <a:srgbClr val="7B0217"/>
                </a:solidFill>
                <a:latin typeface="Lucida Sans Unicode"/>
                <a:cs typeface="Lucida Sans Unicode"/>
              </a:rPr>
              <a:t> </a:t>
            </a:r>
            <a:r>
              <a:rPr sz="1648" spc="-14" dirty="0">
                <a:solidFill>
                  <a:srgbClr val="7B0217"/>
                </a:solidFill>
                <a:latin typeface="Lucida Sans Unicode"/>
                <a:cs typeface="Lucida Sans Unicode"/>
              </a:rPr>
              <a:t>state </a:t>
            </a:r>
            <a:r>
              <a:rPr sz="1648" spc="69" dirty="0">
                <a:solidFill>
                  <a:srgbClr val="7B0217"/>
                </a:solidFill>
                <a:latin typeface="Lucida Sans Unicode"/>
                <a:cs typeface="Lucida Sans Unicode"/>
              </a:rPr>
              <a:t>department</a:t>
            </a:r>
            <a:r>
              <a:rPr sz="1648" dirty="0">
                <a:solidFill>
                  <a:srgbClr val="7B0217"/>
                </a:solidFill>
                <a:latin typeface="Lucida Sans Unicode"/>
                <a:cs typeface="Lucida Sans Unicode"/>
              </a:rPr>
              <a:t> </a:t>
            </a:r>
            <a:r>
              <a:rPr sz="1648" spc="82" dirty="0">
                <a:solidFill>
                  <a:srgbClr val="7B0217"/>
                </a:solidFill>
                <a:latin typeface="Lucida Sans Unicode"/>
                <a:cs typeface="Lucida Sans Unicode"/>
              </a:rPr>
              <a:t>has</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reason</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to</a:t>
            </a:r>
            <a:r>
              <a:rPr sz="1648" spc="48" dirty="0">
                <a:solidFill>
                  <a:srgbClr val="7B0217"/>
                </a:solidFill>
                <a:latin typeface="Lucida Sans Unicode"/>
                <a:cs typeface="Lucida Sans Unicode"/>
              </a:rPr>
              <a:t> </a:t>
            </a:r>
            <a:r>
              <a:rPr sz="1648" dirty="0">
                <a:solidFill>
                  <a:srgbClr val="7B0217"/>
                </a:solidFill>
                <a:latin typeface="Lucida Sans Unicode"/>
                <a:cs typeface="Lucida Sans Unicode"/>
              </a:rPr>
              <a:t>believe</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that</a:t>
            </a:r>
            <a:r>
              <a:rPr sz="1648" spc="21" dirty="0">
                <a:solidFill>
                  <a:srgbClr val="7B0217"/>
                </a:solidFill>
                <a:latin typeface="Lucida Sans Unicode"/>
                <a:cs typeface="Lucida Sans Unicode"/>
              </a:rPr>
              <a:t> </a:t>
            </a:r>
            <a:r>
              <a:rPr sz="1648" spc="110" dirty="0">
                <a:solidFill>
                  <a:srgbClr val="7B0217"/>
                </a:solidFill>
                <a:latin typeface="Lucida Sans Unicode"/>
                <a:cs typeface="Lucida Sans Unicode"/>
              </a:rPr>
              <a:t>an</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imminent</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health hazard</a:t>
            </a:r>
            <a:r>
              <a:rPr sz="1648" spc="-7" dirty="0">
                <a:solidFill>
                  <a:srgbClr val="7B0217"/>
                </a:solidFill>
                <a:latin typeface="Lucida Sans Unicode"/>
                <a:cs typeface="Lucida Sans Unicode"/>
              </a:rPr>
              <a:t> </a:t>
            </a:r>
            <a:r>
              <a:rPr sz="1648" spc="-27" dirty="0">
                <a:solidFill>
                  <a:srgbClr val="7B0217"/>
                </a:solidFill>
                <a:latin typeface="Lucida Sans Unicode"/>
                <a:cs typeface="Lucida Sans Unicode"/>
              </a:rPr>
              <a:t>exists</a:t>
            </a:r>
            <a:r>
              <a:rPr sz="1648" spc="48" dirty="0">
                <a:solidFill>
                  <a:srgbClr val="7B0217"/>
                </a:solidFill>
                <a:latin typeface="Lucida Sans Unicode"/>
                <a:cs typeface="Lucida Sans Unicode"/>
              </a:rPr>
              <a:t> </a:t>
            </a:r>
            <a:r>
              <a:rPr sz="1648" dirty="0">
                <a:solidFill>
                  <a:srgbClr val="7B0217"/>
                </a:solidFill>
                <a:latin typeface="Lucida Sans Unicode"/>
                <a:cs typeface="Lucida Sans Unicode"/>
              </a:rPr>
              <a:t>with</a:t>
            </a:r>
            <a:r>
              <a:rPr sz="1648" spc="34" dirty="0">
                <a:solidFill>
                  <a:srgbClr val="7B0217"/>
                </a:solidFill>
                <a:latin typeface="Lucida Sans Unicode"/>
                <a:cs typeface="Lucida Sans Unicode"/>
              </a:rPr>
              <a:t> </a:t>
            </a:r>
            <a:r>
              <a:rPr sz="1648" spc="62" dirty="0">
                <a:solidFill>
                  <a:srgbClr val="7B0217"/>
                </a:solidFill>
                <a:latin typeface="Lucida Sans Unicode"/>
                <a:cs typeface="Lucida Sans Unicode"/>
              </a:rPr>
              <a:t>respect</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to</a:t>
            </a:r>
            <a:r>
              <a:rPr sz="1648" spc="27" dirty="0">
                <a:solidFill>
                  <a:srgbClr val="7B0217"/>
                </a:solidFill>
                <a:latin typeface="Lucida Sans Unicode"/>
                <a:cs typeface="Lucida Sans Unicode"/>
              </a:rPr>
              <a:t> </a:t>
            </a:r>
            <a:r>
              <a:rPr sz="1648" spc="206" dirty="0">
                <a:solidFill>
                  <a:srgbClr val="7B0217"/>
                </a:solidFill>
                <a:latin typeface="Lucida Sans Unicode"/>
                <a:cs typeface="Lucida Sans Unicode"/>
              </a:rPr>
              <a:t>a</a:t>
            </a:r>
            <a:r>
              <a:rPr sz="1648" spc="41" dirty="0">
                <a:solidFill>
                  <a:srgbClr val="7B0217"/>
                </a:solidFill>
                <a:latin typeface="Lucida Sans Unicode"/>
                <a:cs typeface="Lucida Sans Unicode"/>
              </a:rPr>
              <a:t> </a:t>
            </a:r>
            <a:r>
              <a:rPr sz="1648" spc="89" dirty="0">
                <a:solidFill>
                  <a:srgbClr val="7B0217"/>
                </a:solidFill>
                <a:latin typeface="Lucida Sans Unicode"/>
                <a:cs typeface="Lucida Sans Unicode"/>
              </a:rPr>
              <a:t>home</a:t>
            </a:r>
            <a:r>
              <a:rPr sz="1648" spc="21" dirty="0">
                <a:solidFill>
                  <a:srgbClr val="7B0217"/>
                </a:solidFill>
                <a:latin typeface="Lucida Sans Unicode"/>
                <a:cs typeface="Lucida Sans Unicode"/>
              </a:rPr>
              <a:t> </a:t>
            </a:r>
            <a:r>
              <a:rPr sz="1648" spc="89" dirty="0">
                <a:solidFill>
                  <a:srgbClr val="7B0217"/>
                </a:solidFill>
                <a:latin typeface="Lucida Sans Unicode"/>
                <a:cs typeface="Lucida Sans Unicode"/>
              </a:rPr>
              <a:t>based </a:t>
            </a:r>
            <a:r>
              <a:rPr sz="1648" spc="27" dirty="0">
                <a:solidFill>
                  <a:srgbClr val="7B0217"/>
                </a:solidFill>
                <a:latin typeface="Lucida Sans Unicode"/>
                <a:cs typeface="Lucida Sans Unicode"/>
              </a:rPr>
              <a:t>vendor's</a:t>
            </a:r>
            <a:r>
              <a:rPr sz="1648" spc="-89" dirty="0">
                <a:solidFill>
                  <a:srgbClr val="7B0217"/>
                </a:solidFill>
                <a:latin typeface="Lucida Sans Unicode"/>
                <a:cs typeface="Lucida Sans Unicode"/>
              </a:rPr>
              <a:t> </a:t>
            </a:r>
            <a:r>
              <a:rPr sz="1648" spc="27" dirty="0">
                <a:solidFill>
                  <a:srgbClr val="7B0217"/>
                </a:solidFill>
                <a:latin typeface="Lucida Sans Unicode"/>
                <a:cs typeface="Lucida Sans Unicode"/>
              </a:rPr>
              <a:t>food</a:t>
            </a:r>
            <a:r>
              <a:rPr sz="1648" spc="-62" dirty="0">
                <a:solidFill>
                  <a:srgbClr val="7B0217"/>
                </a:solidFill>
                <a:latin typeface="Lucida Sans Unicode"/>
                <a:cs typeface="Lucida Sans Unicode"/>
              </a:rPr>
              <a:t> </a:t>
            </a:r>
            <a:r>
              <a:rPr sz="1648" spc="14" dirty="0">
                <a:solidFill>
                  <a:srgbClr val="7B0217"/>
                </a:solidFill>
                <a:latin typeface="Lucida Sans Unicode"/>
                <a:cs typeface="Lucida Sans Unicode"/>
              </a:rPr>
              <a:t>product,</a:t>
            </a:r>
            <a:r>
              <a:rPr sz="1648" spc="-89" dirty="0">
                <a:solidFill>
                  <a:srgbClr val="7B0217"/>
                </a:solidFill>
                <a:latin typeface="Lucida Sans Unicode"/>
                <a:cs typeface="Lucida Sans Unicode"/>
              </a:rPr>
              <a:t> </a:t>
            </a:r>
            <a:r>
              <a:rPr sz="1648" spc="27" dirty="0">
                <a:solidFill>
                  <a:srgbClr val="7B0217"/>
                </a:solidFill>
                <a:latin typeface="Lucida Sans Unicode"/>
                <a:cs typeface="Lucida Sans Unicode"/>
              </a:rPr>
              <a:t>the</a:t>
            </a:r>
            <a:r>
              <a:rPr sz="1648" spc="-48" dirty="0">
                <a:solidFill>
                  <a:srgbClr val="7B0217"/>
                </a:solidFill>
                <a:latin typeface="Lucida Sans Unicode"/>
                <a:cs typeface="Lucida Sans Unicode"/>
              </a:rPr>
              <a:t> </a:t>
            </a:r>
            <a:r>
              <a:rPr sz="1648" spc="27" dirty="0">
                <a:solidFill>
                  <a:srgbClr val="7B0217"/>
                </a:solidFill>
                <a:latin typeface="Lucida Sans Unicode"/>
                <a:cs typeface="Lucida Sans Unicode"/>
              </a:rPr>
              <a:t>state</a:t>
            </a:r>
            <a:r>
              <a:rPr sz="1648" spc="-48" dirty="0">
                <a:solidFill>
                  <a:srgbClr val="7B0217"/>
                </a:solidFill>
                <a:latin typeface="Lucida Sans Unicode"/>
                <a:cs typeface="Lucida Sans Unicode"/>
              </a:rPr>
              <a:t> </a:t>
            </a:r>
            <a:r>
              <a:rPr sz="1648" spc="69" dirty="0">
                <a:solidFill>
                  <a:srgbClr val="7B0217"/>
                </a:solidFill>
                <a:latin typeface="Lucida Sans Unicode"/>
                <a:cs typeface="Lucida Sans Unicode"/>
              </a:rPr>
              <a:t>department</a:t>
            </a:r>
            <a:r>
              <a:rPr sz="1648" spc="-69" dirty="0">
                <a:solidFill>
                  <a:srgbClr val="7B0217"/>
                </a:solidFill>
                <a:latin typeface="Lucida Sans Unicode"/>
                <a:cs typeface="Lucida Sans Unicode"/>
              </a:rPr>
              <a:t> </a:t>
            </a:r>
            <a:r>
              <a:rPr sz="1648" spc="144" dirty="0">
                <a:solidFill>
                  <a:srgbClr val="7B0217"/>
                </a:solidFill>
                <a:latin typeface="Lucida Sans Unicode"/>
                <a:cs typeface="Lucida Sans Unicode"/>
              </a:rPr>
              <a:t>may</a:t>
            </a:r>
            <a:r>
              <a:rPr sz="1648" spc="-7" dirty="0">
                <a:solidFill>
                  <a:srgbClr val="7B0217"/>
                </a:solidFill>
                <a:latin typeface="Lucida Sans Unicode"/>
                <a:cs typeface="Lucida Sans Unicode"/>
              </a:rPr>
              <a:t> </a:t>
            </a:r>
            <a:r>
              <a:rPr sz="1648" spc="27" dirty="0">
                <a:solidFill>
                  <a:srgbClr val="7B0217"/>
                </a:solidFill>
                <a:latin typeface="Lucida Sans Unicode"/>
                <a:cs typeface="Lucida Sans Unicode"/>
              </a:rPr>
              <a:t>order</a:t>
            </a:r>
            <a:r>
              <a:rPr sz="1648" spc="-69" dirty="0">
                <a:solidFill>
                  <a:srgbClr val="7B0217"/>
                </a:solidFill>
                <a:latin typeface="Lucida Sans Unicode"/>
                <a:cs typeface="Lucida Sans Unicode"/>
              </a:rPr>
              <a:t> </a:t>
            </a:r>
            <a:r>
              <a:rPr sz="1648" spc="27" dirty="0">
                <a:solidFill>
                  <a:srgbClr val="7B0217"/>
                </a:solidFill>
                <a:latin typeface="Lucida Sans Unicode"/>
                <a:cs typeface="Lucida Sans Unicode"/>
              </a:rPr>
              <a:t>cessation</a:t>
            </a:r>
            <a:r>
              <a:rPr sz="1648" spc="-62" dirty="0">
                <a:solidFill>
                  <a:srgbClr val="7B0217"/>
                </a:solidFill>
                <a:latin typeface="Lucida Sans Unicode"/>
                <a:cs typeface="Lucida Sans Unicode"/>
              </a:rPr>
              <a:t> </a:t>
            </a:r>
            <a:r>
              <a:rPr sz="1648" spc="14" dirty="0">
                <a:solidFill>
                  <a:srgbClr val="7B0217"/>
                </a:solidFill>
                <a:latin typeface="Lucida Sans Unicode"/>
                <a:cs typeface="Lucida Sans Unicode"/>
              </a:rPr>
              <a:t>of</a:t>
            </a:r>
            <a:r>
              <a:rPr sz="1648" spc="-34" dirty="0">
                <a:solidFill>
                  <a:srgbClr val="7B0217"/>
                </a:solidFill>
                <a:latin typeface="Lucida Sans Unicode"/>
                <a:cs typeface="Lucida Sans Unicode"/>
              </a:rPr>
              <a:t> </a:t>
            </a:r>
            <a:r>
              <a:rPr sz="1648" spc="27" dirty="0">
                <a:solidFill>
                  <a:srgbClr val="7B0217"/>
                </a:solidFill>
                <a:latin typeface="Lucida Sans Unicode"/>
                <a:cs typeface="Lucida Sans Unicode"/>
              </a:rPr>
              <a:t>production</a:t>
            </a:r>
            <a:r>
              <a:rPr sz="1648" spc="-103" dirty="0">
                <a:solidFill>
                  <a:srgbClr val="7B0217"/>
                </a:solidFill>
                <a:latin typeface="Lucida Sans Unicode"/>
                <a:cs typeface="Lucida Sans Unicode"/>
              </a:rPr>
              <a:t> </a:t>
            </a:r>
            <a:r>
              <a:rPr sz="1648" spc="110" dirty="0">
                <a:solidFill>
                  <a:srgbClr val="7B0217"/>
                </a:solidFill>
                <a:latin typeface="Lucida Sans Unicode"/>
                <a:cs typeface="Lucida Sans Unicode"/>
              </a:rPr>
              <a:t>and</a:t>
            </a:r>
            <a:r>
              <a:rPr sz="1648" spc="-62" dirty="0">
                <a:solidFill>
                  <a:srgbClr val="7B0217"/>
                </a:solidFill>
                <a:latin typeface="Lucida Sans Unicode"/>
                <a:cs typeface="Lucida Sans Unicode"/>
              </a:rPr>
              <a:t> </a:t>
            </a:r>
            <a:r>
              <a:rPr sz="1648" spc="27" dirty="0">
                <a:solidFill>
                  <a:srgbClr val="7B0217"/>
                </a:solidFill>
                <a:latin typeface="Lucida Sans Unicode"/>
                <a:cs typeface="Lucida Sans Unicode"/>
              </a:rPr>
              <a:t>sale</a:t>
            </a:r>
            <a:r>
              <a:rPr sz="1648" spc="-21" dirty="0">
                <a:solidFill>
                  <a:srgbClr val="7B0217"/>
                </a:solidFill>
                <a:latin typeface="Lucida Sans Unicode"/>
                <a:cs typeface="Lucida Sans Unicode"/>
              </a:rPr>
              <a:t> </a:t>
            </a:r>
            <a:r>
              <a:rPr sz="1648" spc="14" dirty="0">
                <a:solidFill>
                  <a:srgbClr val="7B0217"/>
                </a:solidFill>
                <a:latin typeface="Lucida Sans Unicode"/>
                <a:cs typeface="Lucida Sans Unicode"/>
              </a:rPr>
              <a:t>of</a:t>
            </a:r>
            <a:r>
              <a:rPr sz="1648" spc="-34" dirty="0">
                <a:solidFill>
                  <a:srgbClr val="7B0217"/>
                </a:solidFill>
                <a:latin typeface="Lucida Sans Unicode"/>
                <a:cs typeface="Lucida Sans Unicode"/>
              </a:rPr>
              <a:t> </a:t>
            </a:r>
            <a:r>
              <a:rPr sz="1648" spc="27" dirty="0">
                <a:solidFill>
                  <a:srgbClr val="7B0217"/>
                </a:solidFill>
                <a:latin typeface="Lucida Sans Unicode"/>
                <a:cs typeface="Lucida Sans Unicode"/>
              </a:rPr>
              <a:t>the</a:t>
            </a:r>
            <a:r>
              <a:rPr sz="1648" spc="-55" dirty="0">
                <a:solidFill>
                  <a:srgbClr val="7B0217"/>
                </a:solidFill>
                <a:latin typeface="Lucida Sans Unicode"/>
                <a:cs typeface="Lucida Sans Unicode"/>
              </a:rPr>
              <a:t> </a:t>
            </a:r>
            <a:r>
              <a:rPr sz="1648" spc="-27" dirty="0">
                <a:solidFill>
                  <a:srgbClr val="7B0217"/>
                </a:solidFill>
                <a:latin typeface="Lucida Sans Unicode"/>
                <a:cs typeface="Lucida Sans Unicode"/>
              </a:rPr>
              <a:t>food</a:t>
            </a:r>
            <a:r>
              <a:rPr sz="1648" spc="687" dirty="0">
                <a:solidFill>
                  <a:srgbClr val="7B0217"/>
                </a:solidFill>
                <a:latin typeface="Lucida Sans Unicode"/>
                <a:cs typeface="Lucida Sans Unicode"/>
              </a:rPr>
              <a:t> </a:t>
            </a:r>
            <a:r>
              <a:rPr sz="1648" dirty="0">
                <a:solidFill>
                  <a:srgbClr val="7B0217"/>
                </a:solidFill>
                <a:latin typeface="Lucida Sans Unicode"/>
                <a:cs typeface="Lucida Sans Unicode"/>
              </a:rPr>
              <a:t>product</a:t>
            </a:r>
            <a:r>
              <a:rPr sz="1648" spc="55" dirty="0">
                <a:solidFill>
                  <a:srgbClr val="7B0217"/>
                </a:solidFill>
                <a:latin typeface="Lucida Sans Unicode"/>
                <a:cs typeface="Lucida Sans Unicode"/>
              </a:rPr>
              <a:t> </a:t>
            </a:r>
            <a:r>
              <a:rPr sz="1648" spc="-27" dirty="0">
                <a:solidFill>
                  <a:srgbClr val="7B0217"/>
                </a:solidFill>
                <a:latin typeface="Lucida Sans Unicode"/>
                <a:cs typeface="Lucida Sans Unicode"/>
              </a:rPr>
              <a:t>until</a:t>
            </a:r>
            <a:r>
              <a:rPr sz="1648" spc="103"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103" dirty="0">
                <a:solidFill>
                  <a:srgbClr val="7B0217"/>
                </a:solidFill>
                <a:latin typeface="Lucida Sans Unicode"/>
                <a:cs typeface="Lucida Sans Unicode"/>
              </a:rPr>
              <a:t> </a:t>
            </a:r>
            <a:r>
              <a:rPr sz="1648" dirty="0">
                <a:solidFill>
                  <a:srgbClr val="7B0217"/>
                </a:solidFill>
                <a:latin typeface="Lucida Sans Unicode"/>
                <a:cs typeface="Lucida Sans Unicode"/>
              </a:rPr>
              <a:t>state</a:t>
            </a:r>
            <a:r>
              <a:rPr sz="1648" spc="96" dirty="0">
                <a:solidFill>
                  <a:srgbClr val="7B0217"/>
                </a:solidFill>
                <a:latin typeface="Lucida Sans Unicode"/>
                <a:cs typeface="Lucida Sans Unicode"/>
              </a:rPr>
              <a:t> </a:t>
            </a:r>
            <a:r>
              <a:rPr sz="1648" spc="69" dirty="0">
                <a:solidFill>
                  <a:srgbClr val="7B0217"/>
                </a:solidFill>
                <a:latin typeface="Lucida Sans Unicode"/>
                <a:cs typeface="Lucida Sans Unicode"/>
              </a:rPr>
              <a:t>department</a:t>
            </a:r>
            <a:r>
              <a:rPr sz="1648" spc="82" dirty="0">
                <a:solidFill>
                  <a:srgbClr val="7B0217"/>
                </a:solidFill>
                <a:latin typeface="Lucida Sans Unicode"/>
                <a:cs typeface="Lucida Sans Unicode"/>
              </a:rPr>
              <a:t> </a:t>
            </a:r>
            <a:r>
              <a:rPr sz="1648" dirty="0">
                <a:solidFill>
                  <a:srgbClr val="7B0217"/>
                </a:solidFill>
                <a:latin typeface="Lucida Sans Unicode"/>
                <a:cs typeface="Lucida Sans Unicode"/>
              </a:rPr>
              <a:t>determines</a:t>
            </a:r>
            <a:r>
              <a:rPr sz="1648" spc="103" dirty="0">
                <a:solidFill>
                  <a:srgbClr val="7B0217"/>
                </a:solidFill>
                <a:latin typeface="Lucida Sans Unicode"/>
                <a:cs typeface="Lucida Sans Unicode"/>
              </a:rPr>
              <a:t> </a:t>
            </a:r>
            <a:r>
              <a:rPr sz="1648" dirty="0">
                <a:solidFill>
                  <a:srgbClr val="7B0217"/>
                </a:solidFill>
                <a:latin typeface="Lucida Sans Unicode"/>
                <a:cs typeface="Lucida Sans Unicode"/>
              </a:rPr>
              <a:t>that</a:t>
            </a:r>
            <a:r>
              <a:rPr sz="1648" spc="76"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103" dirty="0">
                <a:solidFill>
                  <a:srgbClr val="7B0217"/>
                </a:solidFill>
                <a:latin typeface="Lucida Sans Unicode"/>
                <a:cs typeface="Lucida Sans Unicode"/>
              </a:rPr>
              <a:t> </a:t>
            </a:r>
            <a:r>
              <a:rPr sz="1648" dirty="0">
                <a:solidFill>
                  <a:srgbClr val="7B0217"/>
                </a:solidFill>
                <a:latin typeface="Lucida Sans Unicode"/>
                <a:cs typeface="Lucida Sans Unicode"/>
              </a:rPr>
              <a:t>hazardous</a:t>
            </a:r>
            <a:r>
              <a:rPr sz="1648" spc="48" dirty="0">
                <a:solidFill>
                  <a:srgbClr val="7B0217"/>
                </a:solidFill>
                <a:latin typeface="Lucida Sans Unicode"/>
                <a:cs typeface="Lucida Sans Unicode"/>
              </a:rPr>
              <a:t> </a:t>
            </a:r>
            <a:r>
              <a:rPr sz="1648" dirty="0">
                <a:solidFill>
                  <a:srgbClr val="7B0217"/>
                </a:solidFill>
                <a:latin typeface="Lucida Sans Unicode"/>
                <a:cs typeface="Lucida Sans Unicode"/>
              </a:rPr>
              <a:t>situation</a:t>
            </a:r>
            <a:r>
              <a:rPr sz="1648" spc="62" dirty="0">
                <a:solidFill>
                  <a:srgbClr val="7B0217"/>
                </a:solidFill>
                <a:latin typeface="Lucida Sans Unicode"/>
                <a:cs typeface="Lucida Sans Unicode"/>
              </a:rPr>
              <a:t> </a:t>
            </a:r>
            <a:r>
              <a:rPr sz="1648" spc="82" dirty="0">
                <a:solidFill>
                  <a:srgbClr val="7B0217"/>
                </a:solidFill>
                <a:latin typeface="Lucida Sans Unicode"/>
                <a:cs typeface="Lucida Sans Unicode"/>
              </a:rPr>
              <a:t>has</a:t>
            </a:r>
            <a:r>
              <a:rPr sz="1648" spc="96" dirty="0">
                <a:solidFill>
                  <a:srgbClr val="7B0217"/>
                </a:solidFill>
                <a:latin typeface="Lucida Sans Unicode"/>
                <a:cs typeface="Lucida Sans Unicode"/>
              </a:rPr>
              <a:t> </a:t>
            </a:r>
            <a:r>
              <a:rPr sz="1648" spc="82" dirty="0">
                <a:solidFill>
                  <a:srgbClr val="7B0217"/>
                </a:solidFill>
                <a:latin typeface="Lucida Sans Unicode"/>
                <a:cs typeface="Lucida Sans Unicode"/>
              </a:rPr>
              <a:t>been</a:t>
            </a:r>
            <a:r>
              <a:rPr sz="1648" spc="117" dirty="0">
                <a:solidFill>
                  <a:srgbClr val="7B0217"/>
                </a:solidFill>
                <a:latin typeface="Lucida Sans Unicode"/>
                <a:cs typeface="Lucida Sans Unicode"/>
              </a:rPr>
              <a:t> </a:t>
            </a:r>
            <a:r>
              <a:rPr sz="1648" dirty="0">
                <a:solidFill>
                  <a:srgbClr val="7B0217"/>
                </a:solidFill>
                <a:latin typeface="Lucida Sans Unicode"/>
                <a:cs typeface="Lucida Sans Unicode"/>
              </a:rPr>
              <a:t>addressed.</a:t>
            </a:r>
            <a:r>
              <a:rPr sz="1648" spc="69" dirty="0">
                <a:solidFill>
                  <a:srgbClr val="7B0217"/>
                </a:solidFill>
                <a:latin typeface="Lucida Sans Unicode"/>
                <a:cs typeface="Lucida Sans Unicode"/>
              </a:rPr>
              <a:t> </a:t>
            </a:r>
            <a:r>
              <a:rPr sz="1648" spc="192" dirty="0">
                <a:solidFill>
                  <a:srgbClr val="7B0217"/>
                </a:solidFill>
                <a:latin typeface="Lucida Sans Unicode"/>
                <a:cs typeface="Lucida Sans Unicode"/>
              </a:rPr>
              <a:t>(c)</a:t>
            </a:r>
            <a:r>
              <a:rPr sz="1648" spc="131" dirty="0">
                <a:solidFill>
                  <a:srgbClr val="7B0217"/>
                </a:solidFill>
                <a:latin typeface="Lucida Sans Unicode"/>
                <a:cs typeface="Lucida Sans Unicode"/>
              </a:rPr>
              <a:t> </a:t>
            </a:r>
            <a:r>
              <a:rPr sz="1648" spc="-34" dirty="0">
                <a:solidFill>
                  <a:srgbClr val="7B0217"/>
                </a:solidFill>
                <a:latin typeface="Lucida Sans Unicode"/>
                <a:cs typeface="Lucida Sans Unicode"/>
              </a:rPr>
              <a:t>For </a:t>
            </a:r>
            <a:r>
              <a:rPr sz="1648" dirty="0">
                <a:solidFill>
                  <a:srgbClr val="7B0217"/>
                </a:solidFill>
                <a:latin typeface="Lucida Sans Unicode"/>
                <a:cs typeface="Lucida Sans Unicode"/>
              </a:rPr>
              <a:t>purposes</a:t>
            </a:r>
            <a:r>
              <a:rPr sz="1648" spc="82" dirty="0">
                <a:solidFill>
                  <a:srgbClr val="7B0217"/>
                </a:solidFill>
                <a:latin typeface="Lucida Sans Unicode"/>
                <a:cs typeface="Lucida Sans Unicode"/>
              </a:rPr>
              <a:t> </a:t>
            </a:r>
            <a:r>
              <a:rPr sz="1648" dirty="0">
                <a:solidFill>
                  <a:srgbClr val="7B0217"/>
                </a:solidFill>
                <a:latin typeface="Lucida Sans Unicode"/>
                <a:cs typeface="Lucida Sans Unicode"/>
              </a:rPr>
              <a:t>of</a:t>
            </a:r>
            <a:r>
              <a:rPr sz="1648" spc="157" dirty="0">
                <a:solidFill>
                  <a:srgbClr val="7B0217"/>
                </a:solidFill>
                <a:latin typeface="Lucida Sans Unicode"/>
                <a:cs typeface="Lucida Sans Unicode"/>
              </a:rPr>
              <a:t> </a:t>
            </a:r>
            <a:r>
              <a:rPr sz="1648" spc="-14" dirty="0">
                <a:solidFill>
                  <a:srgbClr val="7B0217"/>
                </a:solidFill>
                <a:latin typeface="Lucida Sans Unicode"/>
                <a:cs typeface="Lucida Sans Unicode"/>
              </a:rPr>
              <a:t>this</a:t>
            </a:r>
            <a:r>
              <a:rPr sz="1648" spc="144" dirty="0">
                <a:solidFill>
                  <a:srgbClr val="7B0217"/>
                </a:solidFill>
                <a:latin typeface="Lucida Sans Unicode"/>
                <a:cs typeface="Lucida Sans Unicode"/>
              </a:rPr>
              <a:t> </a:t>
            </a:r>
            <a:r>
              <a:rPr sz="1648" dirty="0">
                <a:solidFill>
                  <a:srgbClr val="7B0217"/>
                </a:solidFill>
                <a:latin typeface="Lucida Sans Unicode"/>
                <a:cs typeface="Lucida Sans Unicode"/>
              </a:rPr>
              <a:t>chapter,</a:t>
            </a:r>
            <a:r>
              <a:rPr sz="1648" spc="82"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172" dirty="0">
                <a:solidFill>
                  <a:srgbClr val="7B0217"/>
                </a:solidFill>
                <a:latin typeface="Lucida Sans Unicode"/>
                <a:cs typeface="Lucida Sans Unicode"/>
              </a:rPr>
              <a:t> </a:t>
            </a:r>
            <a:r>
              <a:rPr sz="1648" dirty="0">
                <a:solidFill>
                  <a:srgbClr val="7B0217"/>
                </a:solidFill>
                <a:latin typeface="Lucida Sans Unicode"/>
                <a:cs typeface="Lucida Sans Unicode"/>
              </a:rPr>
              <a:t>state</a:t>
            </a:r>
            <a:r>
              <a:rPr sz="1648" spc="144" dirty="0">
                <a:solidFill>
                  <a:srgbClr val="7B0217"/>
                </a:solidFill>
                <a:latin typeface="Lucida Sans Unicode"/>
                <a:cs typeface="Lucida Sans Unicode"/>
              </a:rPr>
              <a:t> </a:t>
            </a:r>
            <a:r>
              <a:rPr sz="1648" dirty="0">
                <a:solidFill>
                  <a:srgbClr val="7B0217"/>
                </a:solidFill>
                <a:latin typeface="Lucida Sans Unicode"/>
                <a:cs typeface="Lucida Sans Unicode"/>
              </a:rPr>
              <a:t>health</a:t>
            </a:r>
            <a:r>
              <a:rPr sz="1648" spc="117" dirty="0">
                <a:solidFill>
                  <a:srgbClr val="7B0217"/>
                </a:solidFill>
                <a:latin typeface="Lucida Sans Unicode"/>
                <a:cs typeface="Lucida Sans Unicode"/>
              </a:rPr>
              <a:t> </a:t>
            </a:r>
            <a:r>
              <a:rPr sz="1648" dirty="0">
                <a:solidFill>
                  <a:srgbClr val="7B0217"/>
                </a:solidFill>
                <a:latin typeface="Lucida Sans Unicode"/>
                <a:cs typeface="Lucida Sans Unicode"/>
              </a:rPr>
              <a:t>commissioner</a:t>
            </a:r>
            <a:r>
              <a:rPr sz="1648" spc="117" dirty="0">
                <a:solidFill>
                  <a:srgbClr val="7B0217"/>
                </a:solidFill>
                <a:latin typeface="Lucida Sans Unicode"/>
                <a:cs typeface="Lucida Sans Unicode"/>
              </a:rPr>
              <a:t> </a:t>
            </a:r>
            <a:r>
              <a:rPr sz="1648" dirty="0">
                <a:solidFill>
                  <a:srgbClr val="7B0217"/>
                </a:solidFill>
                <a:latin typeface="Lucida Sans Unicode"/>
                <a:cs typeface="Lucida Sans Unicode"/>
              </a:rPr>
              <a:t>or</a:t>
            </a:r>
            <a:r>
              <a:rPr sz="1648" spc="151"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137" dirty="0">
                <a:solidFill>
                  <a:srgbClr val="7B0217"/>
                </a:solidFill>
                <a:latin typeface="Lucida Sans Unicode"/>
                <a:cs typeface="Lucida Sans Unicode"/>
              </a:rPr>
              <a:t> </a:t>
            </a:r>
            <a:r>
              <a:rPr sz="1648" dirty="0">
                <a:solidFill>
                  <a:srgbClr val="7B0217"/>
                </a:solidFill>
                <a:latin typeface="Lucida Sans Unicode"/>
                <a:cs typeface="Lucida Sans Unicode"/>
              </a:rPr>
              <a:t>commissioner's</a:t>
            </a:r>
            <a:r>
              <a:rPr sz="1648" spc="117" dirty="0">
                <a:solidFill>
                  <a:srgbClr val="7B0217"/>
                </a:solidFill>
                <a:latin typeface="Lucida Sans Unicode"/>
                <a:cs typeface="Lucida Sans Unicode"/>
              </a:rPr>
              <a:t> </a:t>
            </a:r>
            <a:r>
              <a:rPr sz="1648" dirty="0">
                <a:solidFill>
                  <a:srgbClr val="7B0217"/>
                </a:solidFill>
                <a:latin typeface="Lucida Sans Unicode"/>
                <a:cs typeface="Lucida Sans Unicode"/>
              </a:rPr>
              <a:t>authorized</a:t>
            </a:r>
            <a:r>
              <a:rPr sz="1648" spc="76" dirty="0">
                <a:solidFill>
                  <a:srgbClr val="7B0217"/>
                </a:solidFill>
                <a:latin typeface="Lucida Sans Unicode"/>
                <a:cs typeface="Lucida Sans Unicode"/>
              </a:rPr>
              <a:t> </a:t>
            </a:r>
            <a:r>
              <a:rPr sz="1648" spc="-14" dirty="0">
                <a:solidFill>
                  <a:srgbClr val="7B0217"/>
                </a:solidFill>
                <a:latin typeface="Lucida Sans Unicode"/>
                <a:cs typeface="Lucida Sans Unicode"/>
              </a:rPr>
              <a:t>representatives </a:t>
            </a:r>
            <a:r>
              <a:rPr sz="1648" spc="144" dirty="0">
                <a:solidFill>
                  <a:srgbClr val="7B0217"/>
                </a:solidFill>
                <a:latin typeface="Lucida Sans Unicode"/>
                <a:cs typeface="Lucida Sans Unicode"/>
              </a:rPr>
              <a:t>may</a:t>
            </a:r>
            <a:r>
              <a:rPr sz="1648" spc="69" dirty="0">
                <a:solidFill>
                  <a:srgbClr val="7B0217"/>
                </a:solidFill>
                <a:latin typeface="Lucida Sans Unicode"/>
                <a:cs typeface="Lucida Sans Unicode"/>
              </a:rPr>
              <a:t> </a:t>
            </a:r>
            <a:r>
              <a:rPr sz="1648" dirty="0">
                <a:solidFill>
                  <a:srgbClr val="7B0217"/>
                </a:solidFill>
                <a:latin typeface="Lucida Sans Unicode"/>
                <a:cs typeface="Lucida Sans Unicode"/>
              </a:rPr>
              <a:t>take</a:t>
            </a:r>
            <a:r>
              <a:rPr sz="1648" spc="21" dirty="0">
                <a:solidFill>
                  <a:srgbClr val="7B0217"/>
                </a:solidFill>
                <a:latin typeface="Lucida Sans Unicode"/>
                <a:cs typeface="Lucida Sans Unicode"/>
              </a:rPr>
              <a:t> </a:t>
            </a:r>
            <a:r>
              <a:rPr sz="1648" spc="76" dirty="0">
                <a:solidFill>
                  <a:srgbClr val="7B0217"/>
                </a:solidFill>
                <a:latin typeface="Lucida Sans Unicode"/>
                <a:cs typeface="Lucida Sans Unicode"/>
              </a:rPr>
              <a:t>samples</a:t>
            </a:r>
            <a:r>
              <a:rPr sz="1648" spc="27" dirty="0">
                <a:solidFill>
                  <a:srgbClr val="7B0217"/>
                </a:solidFill>
                <a:latin typeface="Lucida Sans Unicode"/>
                <a:cs typeface="Lucida Sans Unicode"/>
              </a:rPr>
              <a:t> </a:t>
            </a:r>
            <a:r>
              <a:rPr sz="1648" spc="-14" dirty="0">
                <a:solidFill>
                  <a:srgbClr val="7B0217"/>
                </a:solidFill>
                <a:latin typeface="Lucida Sans Unicode"/>
                <a:cs typeface="Lucida Sans Unicode"/>
              </a:rPr>
              <a:t>for</a:t>
            </a:r>
            <a:r>
              <a:rPr sz="1648" spc="55" dirty="0">
                <a:solidFill>
                  <a:srgbClr val="7B0217"/>
                </a:solidFill>
                <a:latin typeface="Lucida Sans Unicode"/>
                <a:cs typeface="Lucida Sans Unicode"/>
              </a:rPr>
              <a:t> </a:t>
            </a:r>
            <a:r>
              <a:rPr sz="1648" dirty="0">
                <a:solidFill>
                  <a:srgbClr val="7B0217"/>
                </a:solidFill>
                <a:latin typeface="Lucida Sans Unicode"/>
                <a:cs typeface="Lucida Sans Unicode"/>
              </a:rPr>
              <a:t>analysis</a:t>
            </a:r>
            <a:r>
              <a:rPr sz="1648" spc="21" dirty="0">
                <a:solidFill>
                  <a:srgbClr val="7B0217"/>
                </a:solidFill>
                <a:latin typeface="Lucida Sans Unicode"/>
                <a:cs typeface="Lucida Sans Unicode"/>
              </a:rPr>
              <a:t> </a:t>
            </a:r>
            <a:r>
              <a:rPr sz="1648" spc="110" dirty="0">
                <a:solidFill>
                  <a:srgbClr val="7B0217"/>
                </a:solidFill>
                <a:latin typeface="Lucida Sans Unicode"/>
                <a:cs typeface="Lucida Sans Unicode"/>
              </a:rPr>
              <a:t>and</a:t>
            </a:r>
            <a:r>
              <a:rPr sz="1648" dirty="0">
                <a:solidFill>
                  <a:srgbClr val="7B0217"/>
                </a:solidFill>
                <a:latin typeface="Lucida Sans Unicode"/>
                <a:cs typeface="Lucida Sans Unicode"/>
              </a:rPr>
              <a:t> </a:t>
            </a:r>
            <a:r>
              <a:rPr sz="1648" spc="69" dirty="0">
                <a:solidFill>
                  <a:srgbClr val="7B0217"/>
                </a:solidFill>
                <a:latin typeface="Lucida Sans Unicode"/>
                <a:cs typeface="Lucida Sans Unicode"/>
              </a:rPr>
              <a:t>conduct</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examinations</a:t>
            </a:r>
            <a:r>
              <a:rPr sz="1648" spc="-21" dirty="0">
                <a:solidFill>
                  <a:srgbClr val="7B0217"/>
                </a:solidFill>
                <a:latin typeface="Lucida Sans Unicode"/>
                <a:cs typeface="Lucida Sans Unicode"/>
              </a:rPr>
              <a:t> </a:t>
            </a:r>
            <a:r>
              <a:rPr sz="1648" spc="110" dirty="0">
                <a:solidFill>
                  <a:srgbClr val="7B0217"/>
                </a:solidFill>
                <a:latin typeface="Lucida Sans Unicode"/>
                <a:cs typeface="Lucida Sans Unicode"/>
              </a:rPr>
              <a:t>and</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investigations</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through</a:t>
            </a:r>
            <a:r>
              <a:rPr sz="1648" spc="-14" dirty="0">
                <a:solidFill>
                  <a:srgbClr val="7B0217"/>
                </a:solidFill>
                <a:latin typeface="Lucida Sans Unicode"/>
                <a:cs typeface="Lucida Sans Unicode"/>
              </a:rPr>
              <a:t> </a:t>
            </a:r>
            <a:r>
              <a:rPr sz="1648" spc="103" dirty="0">
                <a:solidFill>
                  <a:srgbClr val="7B0217"/>
                </a:solidFill>
                <a:latin typeface="Lucida Sans Unicode"/>
                <a:cs typeface="Lucida Sans Unicode"/>
              </a:rPr>
              <a:t>any</a:t>
            </a:r>
            <a:r>
              <a:rPr sz="1648" spc="27" dirty="0">
                <a:solidFill>
                  <a:srgbClr val="7B0217"/>
                </a:solidFill>
                <a:latin typeface="Lucida Sans Unicode"/>
                <a:cs typeface="Lucida Sans Unicode"/>
              </a:rPr>
              <a:t> </a:t>
            </a:r>
            <a:r>
              <a:rPr sz="1648" dirty="0">
                <a:solidFill>
                  <a:srgbClr val="7B0217"/>
                </a:solidFill>
                <a:latin typeface="Lucida Sans Unicode"/>
                <a:cs typeface="Lucida Sans Unicode"/>
              </a:rPr>
              <a:t>officers</a:t>
            </a:r>
            <a:r>
              <a:rPr sz="1648" spc="48" dirty="0">
                <a:solidFill>
                  <a:srgbClr val="7B0217"/>
                </a:solidFill>
                <a:latin typeface="Lucida Sans Unicode"/>
                <a:cs typeface="Lucida Sans Unicode"/>
              </a:rPr>
              <a:t> </a:t>
            </a:r>
            <a:r>
              <a:rPr sz="1648" spc="-34" dirty="0">
                <a:solidFill>
                  <a:srgbClr val="7B0217"/>
                </a:solidFill>
                <a:latin typeface="Lucida Sans Unicode"/>
                <a:cs typeface="Lucida Sans Unicode"/>
              </a:rPr>
              <a:t>or </a:t>
            </a:r>
            <a:r>
              <a:rPr sz="1648" spc="76" dirty="0">
                <a:solidFill>
                  <a:srgbClr val="7B0217"/>
                </a:solidFill>
                <a:latin typeface="Lucida Sans Unicode"/>
                <a:cs typeface="Lucida Sans Unicode"/>
              </a:rPr>
              <a:t>employees</a:t>
            </a:r>
            <a:r>
              <a:rPr sz="1648" dirty="0">
                <a:solidFill>
                  <a:srgbClr val="7B0217"/>
                </a:solidFill>
                <a:latin typeface="Lucida Sans Unicode"/>
                <a:cs typeface="Lucida Sans Unicode"/>
              </a:rPr>
              <a:t> </a:t>
            </a:r>
            <a:r>
              <a:rPr sz="1648" spc="14" dirty="0">
                <a:solidFill>
                  <a:srgbClr val="7B0217"/>
                </a:solidFill>
                <a:latin typeface="Lucida Sans Unicode"/>
                <a:cs typeface="Lucida Sans Unicode"/>
              </a:rPr>
              <a:t>under</a:t>
            </a:r>
            <a:r>
              <a:rPr sz="1648" spc="-41" dirty="0">
                <a:solidFill>
                  <a:srgbClr val="7B0217"/>
                </a:solidFill>
                <a:latin typeface="Lucida Sans Unicode"/>
                <a:cs typeface="Lucida Sans Unicode"/>
              </a:rPr>
              <a:t> </a:t>
            </a:r>
            <a:r>
              <a:rPr sz="1648" spc="14" dirty="0">
                <a:solidFill>
                  <a:srgbClr val="7B0217"/>
                </a:solidFill>
                <a:latin typeface="Lucida Sans Unicode"/>
                <a:cs typeface="Lucida Sans Unicode"/>
              </a:rPr>
              <a:t>the</a:t>
            </a:r>
            <a:r>
              <a:rPr sz="1648" spc="-21" dirty="0">
                <a:solidFill>
                  <a:srgbClr val="7B0217"/>
                </a:solidFill>
                <a:latin typeface="Lucida Sans Unicode"/>
                <a:cs typeface="Lucida Sans Unicode"/>
              </a:rPr>
              <a:t> </a:t>
            </a:r>
            <a:r>
              <a:rPr sz="1648" spc="14" dirty="0">
                <a:solidFill>
                  <a:srgbClr val="7B0217"/>
                </a:solidFill>
                <a:latin typeface="Lucida Sans Unicode"/>
                <a:cs typeface="Lucida Sans Unicode"/>
              </a:rPr>
              <a:t>state</a:t>
            </a:r>
            <a:r>
              <a:rPr sz="1648" spc="-21" dirty="0">
                <a:solidFill>
                  <a:srgbClr val="7B0217"/>
                </a:solidFill>
                <a:latin typeface="Lucida Sans Unicode"/>
                <a:cs typeface="Lucida Sans Unicode"/>
              </a:rPr>
              <a:t> </a:t>
            </a:r>
            <a:r>
              <a:rPr sz="1648" spc="14" dirty="0">
                <a:solidFill>
                  <a:srgbClr val="7B0217"/>
                </a:solidFill>
                <a:latin typeface="Lucida Sans Unicode"/>
                <a:cs typeface="Lucida Sans Unicode"/>
              </a:rPr>
              <a:t>health</a:t>
            </a:r>
            <a:r>
              <a:rPr sz="1648" spc="-41" dirty="0">
                <a:solidFill>
                  <a:srgbClr val="7B0217"/>
                </a:solidFill>
                <a:latin typeface="Lucida Sans Unicode"/>
                <a:cs typeface="Lucida Sans Unicode"/>
              </a:rPr>
              <a:t> </a:t>
            </a:r>
            <a:r>
              <a:rPr sz="1648" spc="14" dirty="0">
                <a:solidFill>
                  <a:srgbClr val="7B0217"/>
                </a:solidFill>
                <a:latin typeface="Lucida Sans Unicode"/>
                <a:cs typeface="Lucida Sans Unicode"/>
              </a:rPr>
              <a:t>commissioner's</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supervision.</a:t>
            </a:r>
            <a:r>
              <a:rPr sz="1648" spc="-69" dirty="0">
                <a:solidFill>
                  <a:srgbClr val="7B0217"/>
                </a:solidFill>
                <a:latin typeface="Lucida Sans Unicode"/>
                <a:cs typeface="Lucida Sans Unicode"/>
              </a:rPr>
              <a:t> </a:t>
            </a:r>
            <a:r>
              <a:rPr sz="1648" spc="14" dirty="0">
                <a:solidFill>
                  <a:srgbClr val="7B0217"/>
                </a:solidFill>
                <a:latin typeface="Lucida Sans Unicode"/>
                <a:cs typeface="Lucida Sans Unicode"/>
              </a:rPr>
              <a:t>Those</a:t>
            </a:r>
            <a:r>
              <a:rPr sz="1648" spc="-34" dirty="0">
                <a:solidFill>
                  <a:srgbClr val="7B0217"/>
                </a:solidFill>
                <a:latin typeface="Lucida Sans Unicode"/>
                <a:cs typeface="Lucida Sans Unicode"/>
              </a:rPr>
              <a:t> </a:t>
            </a:r>
            <a:r>
              <a:rPr sz="1648" spc="14" dirty="0">
                <a:solidFill>
                  <a:srgbClr val="7B0217"/>
                </a:solidFill>
                <a:latin typeface="Lucida Sans Unicode"/>
                <a:cs typeface="Lucida Sans Unicode"/>
              </a:rPr>
              <a:t>officers</a:t>
            </a:r>
            <a:r>
              <a:rPr sz="1648" dirty="0">
                <a:solidFill>
                  <a:srgbClr val="7B0217"/>
                </a:solidFill>
                <a:latin typeface="Lucida Sans Unicode"/>
                <a:cs typeface="Lucida Sans Unicode"/>
              </a:rPr>
              <a:t> </a:t>
            </a:r>
            <a:r>
              <a:rPr sz="1648" spc="110" dirty="0">
                <a:solidFill>
                  <a:srgbClr val="7B0217"/>
                </a:solidFill>
                <a:latin typeface="Lucida Sans Unicode"/>
                <a:cs typeface="Lucida Sans Unicode"/>
              </a:rPr>
              <a:t>and</a:t>
            </a:r>
            <a:r>
              <a:rPr sz="1648" spc="-48" dirty="0">
                <a:solidFill>
                  <a:srgbClr val="7B0217"/>
                </a:solidFill>
                <a:latin typeface="Lucida Sans Unicode"/>
                <a:cs typeface="Lucida Sans Unicode"/>
              </a:rPr>
              <a:t> </a:t>
            </a:r>
            <a:r>
              <a:rPr sz="1648" spc="76" dirty="0">
                <a:solidFill>
                  <a:srgbClr val="7B0217"/>
                </a:solidFill>
                <a:latin typeface="Lucida Sans Unicode"/>
                <a:cs typeface="Lucida Sans Unicode"/>
              </a:rPr>
              <a:t>employees</a:t>
            </a:r>
            <a:r>
              <a:rPr sz="1648" spc="7" dirty="0">
                <a:solidFill>
                  <a:srgbClr val="7B0217"/>
                </a:solidFill>
                <a:latin typeface="Lucida Sans Unicode"/>
                <a:cs typeface="Lucida Sans Unicode"/>
              </a:rPr>
              <a:t> </a:t>
            </a:r>
            <a:r>
              <a:rPr sz="1648" spc="144" dirty="0">
                <a:solidFill>
                  <a:srgbClr val="7B0217"/>
                </a:solidFill>
                <a:latin typeface="Lucida Sans Unicode"/>
                <a:cs typeface="Lucida Sans Unicode"/>
              </a:rPr>
              <a:t>may</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enter,</a:t>
            </a:r>
            <a:r>
              <a:rPr sz="1648" spc="-21" dirty="0">
                <a:solidFill>
                  <a:srgbClr val="7B0217"/>
                </a:solidFill>
                <a:latin typeface="Lucida Sans Unicode"/>
                <a:cs typeface="Lucida Sans Unicode"/>
              </a:rPr>
              <a:t> </a:t>
            </a:r>
            <a:r>
              <a:rPr sz="1648" spc="55" dirty="0">
                <a:solidFill>
                  <a:srgbClr val="7B0217"/>
                </a:solidFill>
                <a:latin typeface="Lucida Sans Unicode"/>
                <a:cs typeface="Lucida Sans Unicode"/>
              </a:rPr>
              <a:t>at </a:t>
            </a:r>
            <a:r>
              <a:rPr sz="1648" spc="69" dirty="0">
                <a:solidFill>
                  <a:srgbClr val="7B0217"/>
                </a:solidFill>
                <a:latin typeface="Lucida Sans Unicode"/>
                <a:cs typeface="Lucida Sans Unicode"/>
              </a:rPr>
              <a:t>reasonable</a:t>
            </a:r>
            <a:r>
              <a:rPr sz="1648" spc="-41" dirty="0">
                <a:solidFill>
                  <a:srgbClr val="7B0217"/>
                </a:solidFill>
                <a:latin typeface="Lucida Sans Unicode"/>
                <a:cs typeface="Lucida Sans Unicode"/>
              </a:rPr>
              <a:t> </a:t>
            </a:r>
            <a:r>
              <a:rPr sz="1648" dirty="0">
                <a:solidFill>
                  <a:srgbClr val="7B0217"/>
                </a:solidFill>
                <a:latin typeface="Lucida Sans Unicode"/>
                <a:cs typeface="Lucida Sans Unicode"/>
              </a:rPr>
              <a:t>times,</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the</a:t>
            </a:r>
            <a:r>
              <a:rPr sz="1648" spc="-7" dirty="0">
                <a:solidFill>
                  <a:srgbClr val="7B0217"/>
                </a:solidFill>
                <a:latin typeface="Lucida Sans Unicode"/>
                <a:cs typeface="Lucida Sans Unicode"/>
              </a:rPr>
              <a:t> </a:t>
            </a:r>
            <a:r>
              <a:rPr sz="1648" dirty="0">
                <a:solidFill>
                  <a:srgbClr val="7B0217"/>
                </a:solidFill>
                <a:latin typeface="Lucida Sans Unicode"/>
                <a:cs typeface="Lucida Sans Unicode"/>
              </a:rPr>
              <a:t>facilities</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of</a:t>
            </a:r>
            <a:r>
              <a:rPr sz="1648" spc="14" dirty="0">
                <a:solidFill>
                  <a:srgbClr val="7B0217"/>
                </a:solidFill>
                <a:latin typeface="Lucida Sans Unicode"/>
                <a:cs typeface="Lucida Sans Unicode"/>
              </a:rPr>
              <a:t> </a:t>
            </a:r>
            <a:r>
              <a:rPr sz="1648" spc="206" dirty="0">
                <a:solidFill>
                  <a:srgbClr val="7B0217"/>
                </a:solidFill>
                <a:latin typeface="Lucida Sans Unicode"/>
                <a:cs typeface="Lucida Sans Unicode"/>
              </a:rPr>
              <a:t>a</a:t>
            </a:r>
            <a:r>
              <a:rPr sz="1648" spc="7" dirty="0">
                <a:solidFill>
                  <a:srgbClr val="7B0217"/>
                </a:solidFill>
                <a:latin typeface="Lucida Sans Unicode"/>
                <a:cs typeface="Lucida Sans Unicode"/>
              </a:rPr>
              <a:t> </a:t>
            </a:r>
            <a:r>
              <a:rPr sz="1648" spc="89" dirty="0">
                <a:solidFill>
                  <a:srgbClr val="7B0217"/>
                </a:solidFill>
                <a:latin typeface="Lucida Sans Unicode"/>
                <a:cs typeface="Lucida Sans Unicode"/>
              </a:rPr>
              <a:t>home</a:t>
            </a:r>
            <a:r>
              <a:rPr sz="1648" dirty="0">
                <a:solidFill>
                  <a:srgbClr val="7B0217"/>
                </a:solidFill>
                <a:latin typeface="Lucida Sans Unicode"/>
                <a:cs typeface="Lucida Sans Unicode"/>
              </a:rPr>
              <a:t> </a:t>
            </a:r>
            <a:r>
              <a:rPr sz="1648" spc="103" dirty="0">
                <a:solidFill>
                  <a:srgbClr val="7B0217"/>
                </a:solidFill>
                <a:latin typeface="Lucida Sans Unicode"/>
                <a:cs typeface="Lucida Sans Unicode"/>
              </a:rPr>
              <a:t>based</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vendor</a:t>
            </a:r>
            <a:r>
              <a:rPr sz="1648" spc="-34" dirty="0">
                <a:solidFill>
                  <a:srgbClr val="7B0217"/>
                </a:solidFill>
                <a:latin typeface="Lucida Sans Unicode"/>
                <a:cs typeface="Lucida Sans Unicode"/>
              </a:rPr>
              <a:t> </a:t>
            </a:r>
            <a:r>
              <a:rPr sz="1648" spc="110" dirty="0">
                <a:solidFill>
                  <a:srgbClr val="7B0217"/>
                </a:solidFill>
                <a:latin typeface="Lucida Sans Unicode"/>
                <a:cs typeface="Lucida Sans Unicode"/>
              </a:rPr>
              <a:t>and</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inspect</a:t>
            </a:r>
            <a:r>
              <a:rPr sz="1648" spc="-21" dirty="0">
                <a:solidFill>
                  <a:srgbClr val="7B0217"/>
                </a:solidFill>
                <a:latin typeface="Lucida Sans Unicode"/>
                <a:cs typeface="Lucida Sans Unicode"/>
              </a:rPr>
              <a:t> </a:t>
            </a:r>
            <a:r>
              <a:rPr sz="1648" spc="103" dirty="0">
                <a:solidFill>
                  <a:srgbClr val="7B0217"/>
                </a:solidFill>
                <a:latin typeface="Lucida Sans Unicode"/>
                <a:cs typeface="Lucida Sans Unicode"/>
              </a:rPr>
              <a:t>any</a:t>
            </a:r>
            <a:r>
              <a:rPr sz="1648" spc="14" dirty="0">
                <a:solidFill>
                  <a:srgbClr val="7B0217"/>
                </a:solidFill>
                <a:latin typeface="Lucida Sans Unicode"/>
                <a:cs typeface="Lucida Sans Unicode"/>
              </a:rPr>
              <a:t> </a:t>
            </a:r>
            <a:r>
              <a:rPr sz="1648" dirty="0">
                <a:solidFill>
                  <a:srgbClr val="7B0217"/>
                </a:solidFill>
                <a:latin typeface="Lucida Sans Unicode"/>
                <a:cs typeface="Lucida Sans Unicode"/>
              </a:rPr>
              <a:t>food</a:t>
            </a:r>
            <a:r>
              <a:rPr sz="1648" spc="-34" dirty="0">
                <a:solidFill>
                  <a:srgbClr val="7B0217"/>
                </a:solidFill>
                <a:latin typeface="Lucida Sans Unicode"/>
                <a:cs typeface="Lucida Sans Unicode"/>
              </a:rPr>
              <a:t> </a:t>
            </a:r>
            <a:r>
              <a:rPr sz="1648" dirty="0">
                <a:solidFill>
                  <a:srgbClr val="7B0217"/>
                </a:solidFill>
                <a:latin typeface="Lucida Sans Unicode"/>
                <a:cs typeface="Lucida Sans Unicode"/>
              </a:rPr>
              <a:t>products</a:t>
            </a:r>
            <a:r>
              <a:rPr sz="1648" spc="-48" dirty="0">
                <a:solidFill>
                  <a:srgbClr val="7B0217"/>
                </a:solidFill>
                <a:latin typeface="Lucida Sans Unicode"/>
                <a:cs typeface="Lucida Sans Unicode"/>
              </a:rPr>
              <a:t> </a:t>
            </a:r>
            <a:r>
              <a:rPr sz="1648" spc="-14" dirty="0">
                <a:solidFill>
                  <a:srgbClr val="7B0217"/>
                </a:solidFill>
                <a:latin typeface="Lucida Sans Unicode"/>
                <a:cs typeface="Lucida Sans Unicode"/>
              </a:rPr>
              <a:t>in</a:t>
            </a:r>
            <a:r>
              <a:rPr sz="1648" spc="21" dirty="0">
                <a:solidFill>
                  <a:srgbClr val="7B0217"/>
                </a:solidFill>
                <a:latin typeface="Lucida Sans Unicode"/>
                <a:cs typeface="Lucida Sans Unicode"/>
              </a:rPr>
              <a:t> </a:t>
            </a:r>
            <a:r>
              <a:rPr sz="1648" dirty="0">
                <a:solidFill>
                  <a:srgbClr val="7B0217"/>
                </a:solidFill>
                <a:latin typeface="Lucida Sans Unicode"/>
                <a:cs typeface="Lucida Sans Unicode"/>
              </a:rPr>
              <a:t>those</a:t>
            </a:r>
            <a:r>
              <a:rPr sz="1648" spc="-27" dirty="0">
                <a:solidFill>
                  <a:srgbClr val="7B0217"/>
                </a:solidFill>
                <a:latin typeface="Lucida Sans Unicode"/>
                <a:cs typeface="Lucida Sans Unicode"/>
              </a:rPr>
              <a:t> </a:t>
            </a:r>
            <a:r>
              <a:rPr sz="1648" spc="82" dirty="0">
                <a:solidFill>
                  <a:srgbClr val="7B0217"/>
                </a:solidFill>
                <a:latin typeface="Lucida Sans Unicode"/>
                <a:cs typeface="Lucida Sans Unicode"/>
              </a:rPr>
              <a:t>places</a:t>
            </a:r>
            <a:r>
              <a:rPr sz="1648" spc="-7" dirty="0">
                <a:solidFill>
                  <a:srgbClr val="7B0217"/>
                </a:solidFill>
                <a:latin typeface="Lucida Sans Unicode"/>
                <a:cs typeface="Lucida Sans Unicode"/>
              </a:rPr>
              <a:t> </a:t>
            </a:r>
            <a:r>
              <a:rPr sz="1648" spc="76" dirty="0">
                <a:solidFill>
                  <a:srgbClr val="7B0217"/>
                </a:solidFill>
                <a:latin typeface="Lucida Sans Unicode"/>
                <a:cs typeface="Lucida Sans Unicode"/>
              </a:rPr>
              <a:t>and </a:t>
            </a:r>
            <a:r>
              <a:rPr sz="1648" dirty="0">
                <a:solidFill>
                  <a:srgbClr val="7B0217"/>
                </a:solidFill>
                <a:latin typeface="Lucida Sans Unicode"/>
                <a:cs typeface="Lucida Sans Unicode"/>
              </a:rPr>
              <a:t>all</a:t>
            </a:r>
            <a:r>
              <a:rPr sz="1648" spc="124" dirty="0">
                <a:solidFill>
                  <a:srgbClr val="7B0217"/>
                </a:solidFill>
                <a:latin typeface="Lucida Sans Unicode"/>
                <a:cs typeface="Lucida Sans Unicode"/>
              </a:rPr>
              <a:t> </a:t>
            </a:r>
            <a:r>
              <a:rPr sz="1648" dirty="0">
                <a:solidFill>
                  <a:srgbClr val="7B0217"/>
                </a:solidFill>
                <a:latin typeface="Lucida Sans Unicode"/>
                <a:cs typeface="Lucida Sans Unicode"/>
              </a:rPr>
              <a:t>pertinent</a:t>
            </a:r>
            <a:r>
              <a:rPr sz="1648" spc="82" dirty="0">
                <a:solidFill>
                  <a:srgbClr val="7B0217"/>
                </a:solidFill>
                <a:latin typeface="Lucida Sans Unicode"/>
                <a:cs typeface="Lucida Sans Unicode"/>
              </a:rPr>
              <a:t> </a:t>
            </a:r>
            <a:r>
              <a:rPr sz="1648" dirty="0">
                <a:solidFill>
                  <a:srgbClr val="7B0217"/>
                </a:solidFill>
                <a:latin typeface="Lucida Sans Unicode"/>
                <a:cs typeface="Lucida Sans Unicode"/>
              </a:rPr>
              <a:t>equipment,</a:t>
            </a:r>
            <a:r>
              <a:rPr sz="1648" spc="76" dirty="0">
                <a:solidFill>
                  <a:srgbClr val="7B0217"/>
                </a:solidFill>
                <a:latin typeface="Lucida Sans Unicode"/>
                <a:cs typeface="Lucida Sans Unicode"/>
              </a:rPr>
              <a:t> </a:t>
            </a:r>
            <a:r>
              <a:rPr sz="1648" dirty="0">
                <a:solidFill>
                  <a:srgbClr val="7B0217"/>
                </a:solidFill>
                <a:latin typeface="Lucida Sans Unicode"/>
                <a:cs typeface="Lucida Sans Unicode"/>
              </a:rPr>
              <a:t>materials,</a:t>
            </a:r>
            <a:r>
              <a:rPr sz="1648" spc="110" dirty="0">
                <a:solidFill>
                  <a:srgbClr val="7B0217"/>
                </a:solidFill>
                <a:latin typeface="Lucida Sans Unicode"/>
                <a:cs typeface="Lucida Sans Unicode"/>
              </a:rPr>
              <a:t> </a:t>
            </a:r>
            <a:r>
              <a:rPr sz="1648" dirty="0">
                <a:solidFill>
                  <a:srgbClr val="7B0217"/>
                </a:solidFill>
                <a:latin typeface="Lucida Sans Unicode"/>
                <a:cs typeface="Lucida Sans Unicode"/>
              </a:rPr>
              <a:t>containers,</a:t>
            </a:r>
            <a:r>
              <a:rPr sz="1648" spc="48" dirty="0">
                <a:solidFill>
                  <a:srgbClr val="7B0217"/>
                </a:solidFill>
                <a:latin typeface="Lucida Sans Unicode"/>
                <a:cs typeface="Lucida Sans Unicode"/>
              </a:rPr>
              <a:t> </a:t>
            </a:r>
            <a:r>
              <a:rPr sz="1648" spc="110" dirty="0">
                <a:solidFill>
                  <a:srgbClr val="7B0217"/>
                </a:solidFill>
                <a:latin typeface="Lucida Sans Unicode"/>
                <a:cs typeface="Lucida Sans Unicode"/>
              </a:rPr>
              <a:t>and</a:t>
            </a:r>
            <a:r>
              <a:rPr sz="1648" spc="76" dirty="0">
                <a:solidFill>
                  <a:srgbClr val="7B0217"/>
                </a:solidFill>
                <a:latin typeface="Lucida Sans Unicode"/>
                <a:cs typeface="Lucida Sans Unicode"/>
              </a:rPr>
              <a:t> </a:t>
            </a:r>
            <a:r>
              <a:rPr sz="1648" spc="-14" dirty="0">
                <a:solidFill>
                  <a:srgbClr val="7B0217"/>
                </a:solidFill>
                <a:latin typeface="Lucida Sans Unicode"/>
                <a:cs typeface="Lucida Sans Unicode"/>
              </a:rPr>
              <a:t>labeling.</a:t>
            </a:r>
            <a:endParaRPr sz="1648">
              <a:latin typeface="Lucida Sans Unicode"/>
              <a:cs typeface="Lucida Sans Unicode"/>
            </a:endParaRPr>
          </a:p>
        </p:txBody>
      </p:sp>
      <p:sp>
        <p:nvSpPr>
          <p:cNvPr id="24" name="object 24"/>
          <p:cNvSpPr txBox="1">
            <a:spLocks noGrp="1"/>
          </p:cNvSpPr>
          <p:nvPr>
            <p:ph type="title"/>
          </p:nvPr>
        </p:nvSpPr>
        <p:spPr>
          <a:xfrm>
            <a:off x="2043887" y="655123"/>
            <a:ext cx="14893991" cy="831515"/>
          </a:xfrm>
          <a:prstGeom prst="rect">
            <a:avLst/>
          </a:prstGeom>
        </p:spPr>
        <p:txBody>
          <a:bodyPr vert="horz" wrap="square" lIns="0" tIns="17446" rIns="0" bIns="0" rtlCol="0">
            <a:spAutoFit/>
          </a:bodyPr>
          <a:lstStyle/>
          <a:p>
            <a:pPr marL="17445">
              <a:spcBef>
                <a:spcPts val="137"/>
              </a:spcBef>
            </a:pPr>
            <a:r>
              <a:rPr spc="-34" dirty="0"/>
              <a:t>HOUSE</a:t>
            </a:r>
            <a:r>
              <a:rPr spc="-570" dirty="0"/>
              <a:t> </a:t>
            </a:r>
            <a:r>
              <a:rPr spc="144" dirty="0"/>
              <a:t>ENROLLED</a:t>
            </a:r>
            <a:r>
              <a:rPr spc="-549" dirty="0"/>
              <a:t> </a:t>
            </a:r>
            <a:r>
              <a:rPr spc="144" dirty="0"/>
              <a:t>ACT</a:t>
            </a:r>
            <a:r>
              <a:rPr spc="-596" dirty="0"/>
              <a:t> </a:t>
            </a:r>
            <a:r>
              <a:rPr spc="-179" dirty="0"/>
              <a:t>No.</a:t>
            </a:r>
            <a:r>
              <a:rPr spc="-570" dirty="0"/>
              <a:t> </a:t>
            </a:r>
            <a:r>
              <a:rPr spc="-522" dirty="0"/>
              <a:t>1149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7B0217"/>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1656</TotalTime>
  <Words>2060</Words>
  <Application>Microsoft Office PowerPoint</Application>
  <PresentationFormat>Custom</PresentationFormat>
  <Paragraphs>159</Paragraphs>
  <Slides>24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acumin-pro</vt:lpstr>
      <vt:lpstr>Lucida Sans Unicode</vt:lpstr>
      <vt:lpstr>Roboto</vt:lpstr>
      <vt:lpstr>Segoe UI Symbol</vt:lpstr>
      <vt:lpstr>Verdana</vt:lpstr>
      <vt:lpstr>Wingdings</vt:lpstr>
      <vt:lpstr>Office Theme</vt:lpstr>
      <vt:lpstr>New 2022 Indiana Law Home Based Vendors with 2026 updates Presenter – Jeff Abshear</vt:lpstr>
      <vt:lpstr>About Me</vt:lpstr>
      <vt:lpstr>TABLE OF CONTENTS</vt:lpstr>
      <vt:lpstr>HOUSE ENROLLED ACT No. 1149</vt:lpstr>
      <vt:lpstr>In March 2026 HB1424</vt:lpstr>
      <vt:lpstr>HBV’s may sell non-TCS foods Do Not Require Refridgeration</vt:lpstr>
      <vt:lpstr>HBV’s may Not sell TCS foods Potentiallly Hazardous FoodsThank </vt:lpstr>
      <vt:lpstr>Three Types of Honey Producers/Sellers</vt:lpstr>
      <vt:lpstr>Home Based Vendors</vt:lpstr>
      <vt:lpstr>3 Major Changes</vt:lpstr>
      <vt:lpstr>How and Where Sold</vt:lpstr>
      <vt:lpstr>Food Handler Certificate Requirement</vt:lpstr>
      <vt:lpstr>PowerPoint Presentation</vt:lpstr>
      <vt:lpstr>Food Handler Basics</vt:lpstr>
      <vt:lpstr>Label Requirements</vt:lpstr>
      <vt:lpstr>Label Examples</vt:lpstr>
      <vt:lpstr>Additional Points of Info</vt:lpstr>
      <vt:lpstr>ALTERNATIVES</vt:lpstr>
      <vt:lpstr>PowerPoint Presentation</vt:lpstr>
      <vt:lpstr>RESOURCES</vt:lpstr>
      <vt:lpstr>THANKS!</vt:lpstr>
      <vt:lpstr>HOUSE ENROLLED ACT No. 1149 SECTION 4. IC 16-42-5.3 IS ADDED TO THE INDIANA CODE AS A NEW CHAPTER TO READ AS FOLLOWS [EFFECTIVE JULY 1, 2022]:</vt:lpstr>
      <vt:lpstr>HOUSE ENROLLED ACT No. 1149</vt:lpstr>
      <vt:lpstr>HOUSE ENROLLED ACT No. 1149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PowerPoint - New Law for Home Based Business Beekeepers 2022.pptx  -  Last saved by user</dc:title>
  <dc:creator>jeffab</dc:creator>
  <cp:lastModifiedBy>Jennifer Slaughter</cp:lastModifiedBy>
  <cp:revision>4</cp:revision>
  <dcterms:created xsi:type="dcterms:W3CDTF">2026-06-01T18:59:40Z</dcterms:created>
  <dcterms:modified xsi:type="dcterms:W3CDTF">2026-06-04T18:21:15Z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2023-05-01T00:00:00Z</vt:filetime>
  </property>
  <property fmtid="{D5CDD505-2E9C-101B-9397-08002B2CF9AE}" pid="3" name="Creator">
    <vt:lpwstr>PScript5.dll Version 5.2.2</vt:lpwstr>
  </property>
  <property fmtid="{D5CDD505-2E9C-101B-9397-08002B2CF9AE}" pid="4" name="LastSaved">
    <vt:filetime>2026-06-01T00:00:00Z</vt:filetime>
  </property>
  <property fmtid="{D5CDD505-2E9C-101B-9397-08002B2CF9AE}" pid="5" name="Producer">
    <vt:lpwstr>3-Heights(TM) PDF Security Shell 4.8.25.2 (http://www.pdf-tools.com)</vt:lpwstr>
  </property>
</Properties>
</file>